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Lst>
  <p:sldIdLst>
    <p:sldId id="354" r:id="rId2"/>
    <p:sldId id="355" r:id="rId3"/>
    <p:sldId id="303" r:id="rId4"/>
    <p:sldId id="347" r:id="rId5"/>
    <p:sldId id="346" r:id="rId6"/>
    <p:sldId id="305" r:id="rId7"/>
    <p:sldId id="306" r:id="rId8"/>
    <p:sldId id="307" r:id="rId9"/>
    <p:sldId id="308" r:id="rId10"/>
    <p:sldId id="309" r:id="rId11"/>
    <p:sldId id="350" r:id="rId12"/>
    <p:sldId id="310" r:id="rId13"/>
    <p:sldId id="311" r:id="rId14"/>
    <p:sldId id="312" r:id="rId15"/>
    <p:sldId id="313" r:id="rId16"/>
    <p:sldId id="366" r:id="rId17"/>
    <p:sldId id="314" r:id="rId18"/>
    <p:sldId id="315" r:id="rId19"/>
    <p:sldId id="349" r:id="rId20"/>
    <p:sldId id="316" r:id="rId21"/>
    <p:sldId id="317" r:id="rId22"/>
    <p:sldId id="318" r:id="rId23"/>
    <p:sldId id="319" r:id="rId24"/>
    <p:sldId id="320" r:id="rId25"/>
    <p:sldId id="321" r:id="rId26"/>
    <p:sldId id="348" r:id="rId27"/>
    <p:sldId id="325" r:id="rId28"/>
    <p:sldId id="326" r:id="rId29"/>
    <p:sldId id="327" r:id="rId30"/>
    <p:sldId id="328" r:id="rId31"/>
    <p:sldId id="329" r:id="rId32"/>
    <p:sldId id="330" r:id="rId33"/>
    <p:sldId id="351" r:id="rId34"/>
    <p:sldId id="331" r:id="rId35"/>
    <p:sldId id="332" r:id="rId36"/>
    <p:sldId id="333" r:id="rId37"/>
    <p:sldId id="352" r:id="rId38"/>
    <p:sldId id="334" r:id="rId39"/>
    <p:sldId id="335" r:id="rId40"/>
    <p:sldId id="336" r:id="rId41"/>
    <p:sldId id="357" r:id="rId42"/>
    <p:sldId id="338" r:id="rId43"/>
    <p:sldId id="257" r:id="rId44"/>
    <p:sldId id="258" r:id="rId45"/>
    <p:sldId id="259" r:id="rId46"/>
    <p:sldId id="260" r:id="rId47"/>
    <p:sldId id="261" r:id="rId48"/>
    <p:sldId id="262" r:id="rId49"/>
    <p:sldId id="337" r:id="rId50"/>
    <p:sldId id="274" r:id="rId51"/>
    <p:sldId id="273" r:id="rId52"/>
    <p:sldId id="272" r:id="rId53"/>
    <p:sldId id="271" r:id="rId54"/>
    <p:sldId id="270" r:id="rId55"/>
    <p:sldId id="269" r:id="rId56"/>
    <p:sldId id="268" r:id="rId57"/>
    <p:sldId id="267" r:id="rId58"/>
    <p:sldId id="266" r:id="rId59"/>
    <p:sldId id="265" r:id="rId60"/>
    <p:sldId id="264" r:id="rId61"/>
    <p:sldId id="276" r:id="rId62"/>
    <p:sldId id="298" r:id="rId63"/>
    <p:sldId id="277" r:id="rId64"/>
    <p:sldId id="275" r:id="rId65"/>
    <p:sldId id="263" r:id="rId66"/>
    <p:sldId id="278" r:id="rId67"/>
    <p:sldId id="288" r:id="rId68"/>
    <p:sldId id="289" r:id="rId69"/>
    <p:sldId id="287" r:id="rId70"/>
    <p:sldId id="295" r:id="rId71"/>
    <p:sldId id="294" r:id="rId72"/>
    <p:sldId id="293" r:id="rId73"/>
    <p:sldId id="299" r:id="rId74"/>
    <p:sldId id="292" r:id="rId75"/>
    <p:sldId id="291" r:id="rId76"/>
    <p:sldId id="290" r:id="rId77"/>
    <p:sldId id="285" r:id="rId78"/>
    <p:sldId id="284" r:id="rId79"/>
    <p:sldId id="283" r:id="rId80"/>
    <p:sldId id="282" r:id="rId81"/>
    <p:sldId id="281" r:id="rId82"/>
    <p:sldId id="280" r:id="rId83"/>
    <p:sldId id="279" r:id="rId84"/>
    <p:sldId id="345" r:id="rId85"/>
    <p:sldId id="344" r:id="rId86"/>
    <p:sldId id="300" r:id="rId87"/>
    <p:sldId id="301" r:id="rId88"/>
    <p:sldId id="339" r:id="rId89"/>
    <p:sldId id="340" r:id="rId90"/>
    <p:sldId id="341" r:id="rId91"/>
    <p:sldId id="358" r:id="rId92"/>
    <p:sldId id="359" r:id="rId93"/>
    <p:sldId id="360" r:id="rId94"/>
    <p:sldId id="362" r:id="rId95"/>
    <p:sldId id="363" r:id="rId96"/>
    <p:sldId id="364" r:id="rId97"/>
    <p:sldId id="365" r:id="rId98"/>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71" autoAdjust="0"/>
  </p:normalViewPr>
  <p:slideViewPr>
    <p:cSldViewPr>
      <p:cViewPr>
        <p:scale>
          <a:sx n="75" d="100"/>
          <a:sy n="75" d="100"/>
        </p:scale>
        <p:origin x="-1236" y="2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1" Type="http://schemas.openxmlformats.org/officeDocument/2006/relationships/oleObject" Target="file:///C:\Users\Stalin%20MH\Desktop\LA%20TESIS\Ensayos%20hechos\Granulometria%20Guayllabamba%20yady.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Yadira\Desktop\tesisss\Granulometria%20Guayllabamba%20yady.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v>Esp. mín.</c:v>
          </c:tx>
          <c:xVal>
            <c:numRef>
              <c:f>Hoja1!$C$10:$C$15</c:f>
              <c:numCache>
                <c:formatCode>General</c:formatCode>
                <c:ptCount val="6"/>
                <c:pt idx="0">
                  <c:v>100</c:v>
                </c:pt>
                <c:pt idx="1">
                  <c:v>90</c:v>
                </c:pt>
                <c:pt idx="2">
                  <c:v>44</c:v>
                </c:pt>
                <c:pt idx="3">
                  <c:v>28</c:v>
                </c:pt>
                <c:pt idx="4">
                  <c:v>5</c:v>
                </c:pt>
                <c:pt idx="5">
                  <c:v>2</c:v>
                </c:pt>
              </c:numCache>
            </c:numRef>
          </c:xVal>
          <c:yVal>
            <c:numRef>
              <c:f>Hoja1!$B$10:$B$15</c:f>
              <c:numCache>
                <c:formatCode>General</c:formatCode>
                <c:ptCount val="6"/>
                <c:pt idx="0">
                  <c:v>19</c:v>
                </c:pt>
                <c:pt idx="1">
                  <c:v>12.5</c:v>
                </c:pt>
                <c:pt idx="2">
                  <c:v>4.75</c:v>
                </c:pt>
                <c:pt idx="3">
                  <c:v>2.36</c:v>
                </c:pt>
                <c:pt idx="4">
                  <c:v>0.3</c:v>
                </c:pt>
                <c:pt idx="5">
                  <c:v>7.4999999999999997E-2</c:v>
                </c:pt>
              </c:numCache>
            </c:numRef>
          </c:yVal>
          <c:smooth val="1"/>
        </c:ser>
        <c:ser>
          <c:idx val="1"/>
          <c:order val="1"/>
          <c:tx>
            <c:v>Esp. máx.</c:v>
          </c:tx>
          <c:xVal>
            <c:numRef>
              <c:f>Hoja1!$E$10:$E$15</c:f>
              <c:numCache>
                <c:formatCode>General</c:formatCode>
                <c:ptCount val="6"/>
                <c:pt idx="0">
                  <c:v>100</c:v>
                </c:pt>
                <c:pt idx="1">
                  <c:v>100</c:v>
                </c:pt>
                <c:pt idx="2">
                  <c:v>74</c:v>
                </c:pt>
                <c:pt idx="3">
                  <c:v>58</c:v>
                </c:pt>
                <c:pt idx="4">
                  <c:v>21</c:v>
                </c:pt>
                <c:pt idx="5">
                  <c:v>10</c:v>
                </c:pt>
              </c:numCache>
            </c:numRef>
          </c:xVal>
          <c:yVal>
            <c:numRef>
              <c:f>Hoja1!$B$10:$B$15</c:f>
              <c:numCache>
                <c:formatCode>General</c:formatCode>
                <c:ptCount val="6"/>
                <c:pt idx="0">
                  <c:v>19</c:v>
                </c:pt>
                <c:pt idx="1">
                  <c:v>12.5</c:v>
                </c:pt>
                <c:pt idx="2">
                  <c:v>4.75</c:v>
                </c:pt>
                <c:pt idx="3">
                  <c:v>2.36</c:v>
                </c:pt>
                <c:pt idx="4">
                  <c:v>0.3</c:v>
                </c:pt>
                <c:pt idx="5">
                  <c:v>7.4999999999999997E-2</c:v>
                </c:pt>
              </c:numCache>
            </c:numRef>
          </c:yVal>
          <c:smooth val="1"/>
        </c:ser>
        <c:ser>
          <c:idx val="2"/>
          <c:order val="2"/>
          <c:tx>
            <c:v>Agregado</c:v>
          </c:tx>
          <c:xVal>
            <c:numRef>
              <c:f>Hoja1!$D$10:$D$15</c:f>
              <c:numCache>
                <c:formatCode>General</c:formatCode>
                <c:ptCount val="6"/>
                <c:pt idx="0">
                  <c:v>100</c:v>
                </c:pt>
                <c:pt idx="1">
                  <c:v>95</c:v>
                </c:pt>
                <c:pt idx="2">
                  <c:v>59</c:v>
                </c:pt>
                <c:pt idx="3">
                  <c:v>43</c:v>
                </c:pt>
                <c:pt idx="4">
                  <c:v>13</c:v>
                </c:pt>
                <c:pt idx="5">
                  <c:v>6</c:v>
                </c:pt>
              </c:numCache>
            </c:numRef>
          </c:xVal>
          <c:yVal>
            <c:numRef>
              <c:f>Hoja1!$B$10:$B$15</c:f>
              <c:numCache>
                <c:formatCode>General</c:formatCode>
                <c:ptCount val="6"/>
                <c:pt idx="0">
                  <c:v>19</c:v>
                </c:pt>
                <c:pt idx="1">
                  <c:v>12.5</c:v>
                </c:pt>
                <c:pt idx="2">
                  <c:v>4.75</c:v>
                </c:pt>
                <c:pt idx="3">
                  <c:v>2.36</c:v>
                </c:pt>
                <c:pt idx="4">
                  <c:v>0.3</c:v>
                </c:pt>
                <c:pt idx="5">
                  <c:v>7.4999999999999997E-2</c:v>
                </c:pt>
              </c:numCache>
            </c:numRef>
          </c:yVal>
          <c:smooth val="1"/>
        </c:ser>
        <c:dLbls>
          <c:showLegendKey val="0"/>
          <c:showVal val="0"/>
          <c:showCatName val="0"/>
          <c:showSerName val="0"/>
          <c:showPercent val="0"/>
          <c:showBubbleSize val="0"/>
        </c:dLbls>
        <c:axId val="102052608"/>
        <c:axId val="102054528"/>
      </c:scatterChart>
      <c:valAx>
        <c:axId val="102052608"/>
        <c:scaling>
          <c:orientation val="minMax"/>
        </c:scaling>
        <c:delete val="0"/>
        <c:axPos val="b"/>
        <c:title>
          <c:tx>
            <c:rich>
              <a:bodyPr/>
              <a:lstStyle/>
              <a:p>
                <a:pPr>
                  <a:defRPr/>
                </a:pPr>
                <a:r>
                  <a:rPr lang="es-EC"/>
                  <a:t>Abertura (mm)</a:t>
                </a:r>
              </a:p>
            </c:rich>
          </c:tx>
          <c:overlay val="0"/>
        </c:title>
        <c:numFmt formatCode="General" sourceLinked="1"/>
        <c:majorTickMark val="none"/>
        <c:minorTickMark val="none"/>
        <c:tickLblPos val="nextTo"/>
        <c:crossAx val="102054528"/>
        <c:crosses val="autoZero"/>
        <c:crossBetween val="midCat"/>
      </c:valAx>
      <c:valAx>
        <c:axId val="102054528"/>
        <c:scaling>
          <c:orientation val="minMax"/>
        </c:scaling>
        <c:delete val="0"/>
        <c:axPos val="l"/>
        <c:majorGridlines/>
        <c:title>
          <c:tx>
            <c:rich>
              <a:bodyPr/>
              <a:lstStyle/>
              <a:p>
                <a:pPr>
                  <a:defRPr/>
                </a:pPr>
                <a:r>
                  <a:rPr lang="es-EC"/>
                  <a:t>% Pasa</a:t>
                </a:r>
              </a:p>
            </c:rich>
          </c:tx>
          <c:overlay val="0"/>
        </c:title>
        <c:numFmt formatCode="General" sourceLinked="1"/>
        <c:majorTickMark val="none"/>
        <c:minorTickMark val="none"/>
        <c:tickLblPos val="nextTo"/>
        <c:crossAx val="102052608"/>
        <c:crosses val="autoZero"/>
        <c:crossBetween val="midCat"/>
      </c:valAx>
    </c:plotArea>
    <c:legend>
      <c:legendPos val="r"/>
      <c:overlay val="0"/>
    </c:legend>
    <c:plotVisOnly val="1"/>
    <c:dispBlanksAs val="gap"/>
    <c:showDLblsOverMax val="0"/>
  </c:chart>
  <c:spPr>
    <a:solidFill>
      <a:schemeClr val="dk1">
        <a:hueOff val="0"/>
        <a:satOff val="0"/>
        <a:lumOff val="0"/>
      </a:schemeClr>
    </a:solidFill>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v>Esp. min</c:v>
          </c:tx>
          <c:xVal>
            <c:numRef>
              <c:f>'Granulometría Guayllabamba'!$AQ$8:$AQ$13</c:f>
              <c:numCache>
                <c:formatCode>General</c:formatCode>
                <c:ptCount val="6"/>
                <c:pt idx="0">
                  <c:v>19</c:v>
                </c:pt>
                <c:pt idx="1">
                  <c:v>12.5</c:v>
                </c:pt>
                <c:pt idx="2">
                  <c:v>4.75</c:v>
                </c:pt>
                <c:pt idx="3">
                  <c:v>2.36</c:v>
                </c:pt>
                <c:pt idx="4">
                  <c:v>0.3</c:v>
                </c:pt>
                <c:pt idx="5">
                  <c:v>7.4999999999999997E-2</c:v>
                </c:pt>
              </c:numCache>
            </c:numRef>
          </c:xVal>
          <c:yVal>
            <c:numRef>
              <c:f>'Granulometría Guayllabamba'!$AR$8:$AR$13</c:f>
              <c:numCache>
                <c:formatCode>General</c:formatCode>
                <c:ptCount val="6"/>
                <c:pt idx="0">
                  <c:v>100</c:v>
                </c:pt>
                <c:pt idx="1">
                  <c:v>90</c:v>
                </c:pt>
                <c:pt idx="2">
                  <c:v>44</c:v>
                </c:pt>
                <c:pt idx="3">
                  <c:v>28</c:v>
                </c:pt>
                <c:pt idx="4">
                  <c:v>5</c:v>
                </c:pt>
                <c:pt idx="5">
                  <c:v>2</c:v>
                </c:pt>
              </c:numCache>
            </c:numRef>
          </c:yVal>
          <c:smooth val="0"/>
        </c:ser>
        <c:ser>
          <c:idx val="1"/>
          <c:order val="1"/>
          <c:tx>
            <c:v>Esp. max</c:v>
          </c:tx>
          <c:xVal>
            <c:numRef>
              <c:f>'Granulometría Guayllabamba'!$AQ$8:$AQ$13</c:f>
              <c:numCache>
                <c:formatCode>General</c:formatCode>
                <c:ptCount val="6"/>
                <c:pt idx="0">
                  <c:v>19</c:v>
                </c:pt>
                <c:pt idx="1">
                  <c:v>12.5</c:v>
                </c:pt>
                <c:pt idx="2">
                  <c:v>4.75</c:v>
                </c:pt>
                <c:pt idx="3">
                  <c:v>2.36</c:v>
                </c:pt>
                <c:pt idx="4">
                  <c:v>0.3</c:v>
                </c:pt>
                <c:pt idx="5">
                  <c:v>7.4999999999999997E-2</c:v>
                </c:pt>
              </c:numCache>
            </c:numRef>
          </c:xVal>
          <c:yVal>
            <c:numRef>
              <c:f>'Granulometría Guayllabamba'!$AS$8:$AS$13</c:f>
              <c:numCache>
                <c:formatCode>General</c:formatCode>
                <c:ptCount val="6"/>
                <c:pt idx="0">
                  <c:v>100</c:v>
                </c:pt>
                <c:pt idx="1">
                  <c:v>100</c:v>
                </c:pt>
                <c:pt idx="2">
                  <c:v>74</c:v>
                </c:pt>
                <c:pt idx="3">
                  <c:v>58</c:v>
                </c:pt>
                <c:pt idx="4">
                  <c:v>21</c:v>
                </c:pt>
                <c:pt idx="5">
                  <c:v>10</c:v>
                </c:pt>
              </c:numCache>
            </c:numRef>
          </c:yVal>
          <c:smooth val="0"/>
        </c:ser>
        <c:ser>
          <c:idx val="2"/>
          <c:order val="2"/>
          <c:tx>
            <c:v>Material</c:v>
          </c:tx>
          <c:xVal>
            <c:numRef>
              <c:f>'Granulometría Guayllabamba'!$B$8:$B$17</c:f>
              <c:numCache>
                <c:formatCode>General</c:formatCode>
                <c:ptCount val="10"/>
                <c:pt idx="0">
                  <c:v>19</c:v>
                </c:pt>
                <c:pt idx="1">
                  <c:v>12.5</c:v>
                </c:pt>
                <c:pt idx="2">
                  <c:v>9.51</c:v>
                </c:pt>
                <c:pt idx="3">
                  <c:v>4.75</c:v>
                </c:pt>
                <c:pt idx="4">
                  <c:v>2.36</c:v>
                </c:pt>
                <c:pt idx="5">
                  <c:v>1.18</c:v>
                </c:pt>
                <c:pt idx="6">
                  <c:v>0.6</c:v>
                </c:pt>
                <c:pt idx="7">
                  <c:v>0.3</c:v>
                </c:pt>
                <c:pt idx="8">
                  <c:v>0.15</c:v>
                </c:pt>
                <c:pt idx="9">
                  <c:v>7.4999999999999997E-2</c:v>
                </c:pt>
              </c:numCache>
            </c:numRef>
          </c:xVal>
          <c:yVal>
            <c:numRef>
              <c:f>'Granulometría Guayllabamba'!$E$44:$E$53</c:f>
              <c:numCache>
                <c:formatCode>0.00</c:formatCode>
                <c:ptCount val="10"/>
                <c:pt idx="0">
                  <c:v>100</c:v>
                </c:pt>
                <c:pt idx="1">
                  <c:v>99.563824342307299</c:v>
                </c:pt>
                <c:pt idx="2">
                  <c:v>95.99334629951889</c:v>
                </c:pt>
                <c:pt idx="3">
                  <c:v>50.286876855358784</c:v>
                </c:pt>
                <c:pt idx="4">
                  <c:v>37.271726891186404</c:v>
                </c:pt>
                <c:pt idx="5">
                  <c:v>31.952963455829675</c:v>
                </c:pt>
                <c:pt idx="6">
                  <c:v>27.080458593510087</c:v>
                </c:pt>
                <c:pt idx="7">
                  <c:v>17.548623195823538</c:v>
                </c:pt>
                <c:pt idx="8">
                  <c:v>9.8069403214249178</c:v>
                </c:pt>
                <c:pt idx="9">
                  <c:v>5.9798341693110757</c:v>
                </c:pt>
              </c:numCache>
            </c:numRef>
          </c:yVal>
          <c:smooth val="0"/>
        </c:ser>
        <c:dLbls>
          <c:showLegendKey val="0"/>
          <c:showVal val="0"/>
          <c:showCatName val="0"/>
          <c:showSerName val="0"/>
          <c:showPercent val="0"/>
          <c:showBubbleSize val="0"/>
        </c:dLbls>
        <c:axId val="102089088"/>
        <c:axId val="102091008"/>
      </c:scatterChart>
      <c:valAx>
        <c:axId val="102089088"/>
        <c:scaling>
          <c:logBase val="10"/>
          <c:orientation val="minMax"/>
          <c:max val="19"/>
          <c:min val="7.0000000000000021E-2"/>
        </c:scaling>
        <c:delete val="0"/>
        <c:axPos val="b"/>
        <c:title>
          <c:tx>
            <c:rich>
              <a:bodyPr/>
              <a:lstStyle/>
              <a:p>
                <a:pPr>
                  <a:defRPr lang="es-EC"/>
                </a:pPr>
                <a:r>
                  <a:rPr lang="en-US"/>
                  <a:t>abertura (mm)</a:t>
                </a:r>
              </a:p>
            </c:rich>
          </c:tx>
          <c:overlay val="0"/>
        </c:title>
        <c:numFmt formatCode="General" sourceLinked="1"/>
        <c:majorTickMark val="none"/>
        <c:minorTickMark val="none"/>
        <c:tickLblPos val="nextTo"/>
        <c:txPr>
          <a:bodyPr/>
          <a:lstStyle/>
          <a:p>
            <a:pPr>
              <a:defRPr lang="es-EC"/>
            </a:pPr>
            <a:endParaRPr lang="es-EC"/>
          </a:p>
        </c:txPr>
        <c:crossAx val="102091008"/>
        <c:crosses val="autoZero"/>
        <c:crossBetween val="midCat"/>
      </c:valAx>
      <c:valAx>
        <c:axId val="102091008"/>
        <c:scaling>
          <c:orientation val="minMax"/>
          <c:max val="100"/>
        </c:scaling>
        <c:delete val="0"/>
        <c:axPos val="l"/>
        <c:majorGridlines/>
        <c:title>
          <c:tx>
            <c:rich>
              <a:bodyPr rot="-5400000" vert="horz"/>
              <a:lstStyle/>
              <a:p>
                <a:pPr>
                  <a:defRPr lang="es-EC"/>
                </a:pPr>
                <a:r>
                  <a:rPr lang="en-US"/>
                  <a:t>% Pasa</a:t>
                </a:r>
              </a:p>
            </c:rich>
          </c:tx>
          <c:overlay val="0"/>
        </c:title>
        <c:numFmt formatCode="General" sourceLinked="1"/>
        <c:majorTickMark val="none"/>
        <c:minorTickMark val="none"/>
        <c:tickLblPos val="nextTo"/>
        <c:txPr>
          <a:bodyPr/>
          <a:lstStyle/>
          <a:p>
            <a:pPr>
              <a:defRPr lang="es-EC"/>
            </a:pPr>
            <a:endParaRPr lang="es-EC"/>
          </a:p>
        </c:txPr>
        <c:crossAx val="102089088"/>
        <c:crossesAt val="0.05"/>
        <c:crossBetween val="midCat"/>
      </c:valAx>
    </c:plotArea>
    <c:legend>
      <c:legendPos val="r"/>
      <c:overlay val="0"/>
      <c:txPr>
        <a:bodyPr/>
        <a:lstStyle/>
        <a:p>
          <a:pPr>
            <a:defRPr lang="es-EC"/>
          </a:pPr>
          <a:endParaRPr lang="es-EC"/>
        </a:p>
      </c:txPr>
    </c:legend>
    <c:plotVisOnly val="1"/>
    <c:dispBlanksAs val="gap"/>
    <c:showDLblsOverMax val="0"/>
  </c:chart>
  <c:spPr>
    <a:solidFill>
      <a:schemeClr val="dk1">
        <a:hueOff val="0"/>
        <a:satOff val="0"/>
        <a:lumOff val="0"/>
      </a:schemeClr>
    </a:solidFill>
  </c:sp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F8F6F2-33B0-430C-9897-07D16FAF66B3}"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s-EC"/>
        </a:p>
      </dgm:t>
    </dgm:pt>
    <dgm:pt modelId="{DA4A7C53-1F51-45C1-9B6D-92F12B86FAE8}">
      <dgm:prSet phldrT="[Texto]"/>
      <dgm:spPr/>
      <dgm:t>
        <a:bodyPr/>
        <a:lstStyle/>
        <a:p>
          <a:r>
            <a:rPr lang="es-ES" dirty="0" smtClean="0"/>
            <a:t>La modificación de asfalto es una técnica utilizada para el aprovechamiento efectivo de asfaltos </a:t>
          </a:r>
          <a:endParaRPr lang="es-EC" dirty="0"/>
        </a:p>
      </dgm:t>
    </dgm:pt>
    <dgm:pt modelId="{2C27A1F8-9519-4C28-B6EB-449B6346A28A}" type="parTrans" cxnId="{8F67EF48-7E81-446B-AAE6-C65634837D27}">
      <dgm:prSet/>
      <dgm:spPr/>
      <dgm:t>
        <a:bodyPr/>
        <a:lstStyle/>
        <a:p>
          <a:endParaRPr lang="es-EC"/>
        </a:p>
      </dgm:t>
    </dgm:pt>
    <dgm:pt modelId="{7D2B8FBC-5C7D-442B-BB8F-4AFB290E3057}" type="sibTrans" cxnId="{8F67EF48-7E81-446B-AAE6-C65634837D27}">
      <dgm:prSet/>
      <dgm:spPr/>
      <dgm:t>
        <a:bodyPr/>
        <a:lstStyle/>
        <a:p>
          <a:endParaRPr lang="es-EC"/>
        </a:p>
      </dgm:t>
    </dgm:pt>
    <dgm:pt modelId="{6911E1C8-3478-4982-BA0C-46CA54316E09}">
      <dgm:prSet phldrT="[Texto]"/>
      <dgm:spPr/>
      <dgm:t>
        <a:bodyPr/>
        <a:lstStyle/>
        <a:p>
          <a:r>
            <a:rPr lang="es-ES" dirty="0" smtClean="0"/>
            <a:t>consiste en la adición de polímeros a los asfaltos convencionales </a:t>
          </a:r>
          <a:endParaRPr lang="es-EC" dirty="0"/>
        </a:p>
      </dgm:t>
    </dgm:pt>
    <dgm:pt modelId="{0E162F8D-886C-453C-A67D-20762F81D9B7}" type="parTrans" cxnId="{CE060DD3-7559-4D9A-86D7-1D8FD97BE698}">
      <dgm:prSet/>
      <dgm:spPr/>
      <dgm:t>
        <a:bodyPr/>
        <a:lstStyle/>
        <a:p>
          <a:endParaRPr lang="es-EC"/>
        </a:p>
      </dgm:t>
    </dgm:pt>
    <dgm:pt modelId="{3B4B95FB-700C-46D5-9788-E60D4EF41903}" type="sibTrans" cxnId="{CE060DD3-7559-4D9A-86D7-1D8FD97BE698}">
      <dgm:prSet/>
      <dgm:spPr/>
      <dgm:t>
        <a:bodyPr/>
        <a:lstStyle/>
        <a:p>
          <a:endParaRPr lang="es-EC"/>
        </a:p>
      </dgm:t>
    </dgm:pt>
    <dgm:pt modelId="{30F1E367-AB9F-4EF9-9C40-843D8DDC78E7}">
      <dgm:prSet phldrT="[Texto]"/>
      <dgm:spPr/>
      <dgm:t>
        <a:bodyPr/>
        <a:lstStyle/>
        <a:p>
          <a:r>
            <a:rPr lang="es-ES" dirty="0" smtClean="0"/>
            <a:t>mejorar sus características mecánicas</a:t>
          </a:r>
          <a:endParaRPr lang="es-EC" dirty="0"/>
        </a:p>
      </dgm:t>
    </dgm:pt>
    <dgm:pt modelId="{401C537A-2A96-4112-ACA9-AD40ACC374D4}" type="parTrans" cxnId="{689979CF-1E16-4126-98E8-29FB9878FE7A}">
      <dgm:prSet/>
      <dgm:spPr/>
      <dgm:t>
        <a:bodyPr/>
        <a:lstStyle/>
        <a:p>
          <a:endParaRPr lang="es-EC"/>
        </a:p>
      </dgm:t>
    </dgm:pt>
    <dgm:pt modelId="{6B431FC9-FDC4-41F1-93C4-903C3D7876CF}" type="sibTrans" cxnId="{689979CF-1E16-4126-98E8-29FB9878FE7A}">
      <dgm:prSet/>
      <dgm:spPr/>
      <dgm:t>
        <a:bodyPr/>
        <a:lstStyle/>
        <a:p>
          <a:endParaRPr lang="es-EC"/>
        </a:p>
      </dgm:t>
    </dgm:pt>
    <dgm:pt modelId="{7B441039-82F0-4EC9-B27D-9A994EDEDF77}" type="pres">
      <dgm:prSet presAssocID="{8BF8F6F2-33B0-430C-9897-07D16FAF66B3}" presName="rootnode" presStyleCnt="0">
        <dgm:presLayoutVars>
          <dgm:chMax/>
          <dgm:chPref/>
          <dgm:dir/>
          <dgm:animLvl val="lvl"/>
        </dgm:presLayoutVars>
      </dgm:prSet>
      <dgm:spPr/>
      <dgm:t>
        <a:bodyPr/>
        <a:lstStyle/>
        <a:p>
          <a:endParaRPr lang="es-EC"/>
        </a:p>
      </dgm:t>
    </dgm:pt>
    <dgm:pt modelId="{6E96C069-635C-4F39-970E-12CC28A7C60D}" type="pres">
      <dgm:prSet presAssocID="{DA4A7C53-1F51-45C1-9B6D-92F12B86FAE8}" presName="composite" presStyleCnt="0"/>
      <dgm:spPr/>
    </dgm:pt>
    <dgm:pt modelId="{5D760796-9EB4-4E2A-B888-D144D46EED1A}" type="pres">
      <dgm:prSet presAssocID="{DA4A7C53-1F51-45C1-9B6D-92F12B86FAE8}" presName="bentUpArrow1" presStyleLbl="alignImgPlace1" presStyleIdx="0" presStyleCnt="2"/>
      <dgm:spPr/>
    </dgm:pt>
    <dgm:pt modelId="{A4326DBF-CB6C-428C-80BC-DD365FB100D3}" type="pres">
      <dgm:prSet presAssocID="{DA4A7C53-1F51-45C1-9B6D-92F12B86FAE8}" presName="ParentText" presStyleLbl="node1" presStyleIdx="0" presStyleCnt="3" custScaleX="163358">
        <dgm:presLayoutVars>
          <dgm:chMax val="1"/>
          <dgm:chPref val="1"/>
          <dgm:bulletEnabled val="1"/>
        </dgm:presLayoutVars>
      </dgm:prSet>
      <dgm:spPr/>
      <dgm:t>
        <a:bodyPr/>
        <a:lstStyle/>
        <a:p>
          <a:endParaRPr lang="es-EC"/>
        </a:p>
      </dgm:t>
    </dgm:pt>
    <dgm:pt modelId="{B01DC58E-276D-44CC-97AC-3F54F544DF99}" type="pres">
      <dgm:prSet presAssocID="{DA4A7C53-1F51-45C1-9B6D-92F12B86FAE8}" presName="ChildText" presStyleLbl="revTx" presStyleIdx="0" presStyleCnt="2">
        <dgm:presLayoutVars>
          <dgm:chMax val="0"/>
          <dgm:chPref val="0"/>
          <dgm:bulletEnabled val="1"/>
        </dgm:presLayoutVars>
      </dgm:prSet>
      <dgm:spPr/>
    </dgm:pt>
    <dgm:pt modelId="{91A82A21-D307-4212-B445-82F348CD8B95}" type="pres">
      <dgm:prSet presAssocID="{7D2B8FBC-5C7D-442B-BB8F-4AFB290E3057}" presName="sibTrans" presStyleCnt="0"/>
      <dgm:spPr/>
    </dgm:pt>
    <dgm:pt modelId="{19E01DED-3279-4C90-A876-80BF8AEC5A99}" type="pres">
      <dgm:prSet presAssocID="{6911E1C8-3478-4982-BA0C-46CA54316E09}" presName="composite" presStyleCnt="0"/>
      <dgm:spPr/>
    </dgm:pt>
    <dgm:pt modelId="{1528105E-332A-40A6-B44F-4C0EF0F37FD3}" type="pres">
      <dgm:prSet presAssocID="{6911E1C8-3478-4982-BA0C-46CA54316E09}" presName="bentUpArrow1" presStyleLbl="alignImgPlace1" presStyleIdx="1" presStyleCnt="2"/>
      <dgm:spPr/>
    </dgm:pt>
    <dgm:pt modelId="{85EDFAE0-6D0A-407E-A62A-28E42503E4D9}" type="pres">
      <dgm:prSet presAssocID="{6911E1C8-3478-4982-BA0C-46CA54316E09}" presName="ParentText" presStyleLbl="node1" presStyleIdx="1" presStyleCnt="3" custScaleX="175562">
        <dgm:presLayoutVars>
          <dgm:chMax val="1"/>
          <dgm:chPref val="1"/>
          <dgm:bulletEnabled val="1"/>
        </dgm:presLayoutVars>
      </dgm:prSet>
      <dgm:spPr/>
      <dgm:t>
        <a:bodyPr/>
        <a:lstStyle/>
        <a:p>
          <a:endParaRPr lang="es-EC"/>
        </a:p>
      </dgm:t>
    </dgm:pt>
    <dgm:pt modelId="{718B6E32-0784-467A-BEE7-B417F329AE1D}" type="pres">
      <dgm:prSet presAssocID="{6911E1C8-3478-4982-BA0C-46CA54316E09}" presName="ChildText" presStyleLbl="revTx" presStyleIdx="1" presStyleCnt="2">
        <dgm:presLayoutVars>
          <dgm:chMax val="0"/>
          <dgm:chPref val="0"/>
          <dgm:bulletEnabled val="1"/>
        </dgm:presLayoutVars>
      </dgm:prSet>
      <dgm:spPr/>
    </dgm:pt>
    <dgm:pt modelId="{4B13B382-5CFC-49B6-84DB-3396592F94F3}" type="pres">
      <dgm:prSet presAssocID="{3B4B95FB-700C-46D5-9788-E60D4EF41903}" presName="sibTrans" presStyleCnt="0"/>
      <dgm:spPr/>
    </dgm:pt>
    <dgm:pt modelId="{65C71EBA-82FF-4F32-805E-DB4C6869FF6A}" type="pres">
      <dgm:prSet presAssocID="{30F1E367-AB9F-4EF9-9C40-843D8DDC78E7}" presName="composite" presStyleCnt="0"/>
      <dgm:spPr/>
    </dgm:pt>
    <dgm:pt modelId="{B42F681C-D5F4-4EB6-BEC9-4FF548C320B8}" type="pres">
      <dgm:prSet presAssocID="{30F1E367-AB9F-4EF9-9C40-843D8DDC78E7}" presName="ParentText" presStyleLbl="node1" presStyleIdx="2" presStyleCnt="3" custScaleX="123396" custLinFactNeighborX="18445" custLinFactNeighborY="5441">
        <dgm:presLayoutVars>
          <dgm:chMax val="1"/>
          <dgm:chPref val="1"/>
          <dgm:bulletEnabled val="1"/>
        </dgm:presLayoutVars>
      </dgm:prSet>
      <dgm:spPr/>
      <dgm:t>
        <a:bodyPr/>
        <a:lstStyle/>
        <a:p>
          <a:endParaRPr lang="es-EC"/>
        </a:p>
      </dgm:t>
    </dgm:pt>
  </dgm:ptLst>
  <dgm:cxnLst>
    <dgm:cxn modelId="{689979CF-1E16-4126-98E8-29FB9878FE7A}" srcId="{8BF8F6F2-33B0-430C-9897-07D16FAF66B3}" destId="{30F1E367-AB9F-4EF9-9C40-843D8DDC78E7}" srcOrd="2" destOrd="0" parTransId="{401C537A-2A96-4112-ACA9-AD40ACC374D4}" sibTransId="{6B431FC9-FDC4-41F1-93C4-903C3D7876CF}"/>
    <dgm:cxn modelId="{6B81C5DF-23A5-4C8C-9EC2-EF2D808D5827}" type="presOf" srcId="{6911E1C8-3478-4982-BA0C-46CA54316E09}" destId="{85EDFAE0-6D0A-407E-A62A-28E42503E4D9}" srcOrd="0" destOrd="0" presId="urn:microsoft.com/office/officeart/2005/8/layout/StepDownProcess"/>
    <dgm:cxn modelId="{A9013157-74B4-44C0-BE11-01ED9819FFBB}" type="presOf" srcId="{DA4A7C53-1F51-45C1-9B6D-92F12B86FAE8}" destId="{A4326DBF-CB6C-428C-80BC-DD365FB100D3}" srcOrd="0" destOrd="0" presId="urn:microsoft.com/office/officeart/2005/8/layout/StepDownProcess"/>
    <dgm:cxn modelId="{CE060DD3-7559-4D9A-86D7-1D8FD97BE698}" srcId="{8BF8F6F2-33B0-430C-9897-07D16FAF66B3}" destId="{6911E1C8-3478-4982-BA0C-46CA54316E09}" srcOrd="1" destOrd="0" parTransId="{0E162F8D-886C-453C-A67D-20762F81D9B7}" sibTransId="{3B4B95FB-700C-46D5-9788-E60D4EF41903}"/>
    <dgm:cxn modelId="{8F67EF48-7E81-446B-AAE6-C65634837D27}" srcId="{8BF8F6F2-33B0-430C-9897-07D16FAF66B3}" destId="{DA4A7C53-1F51-45C1-9B6D-92F12B86FAE8}" srcOrd="0" destOrd="0" parTransId="{2C27A1F8-9519-4C28-B6EB-449B6346A28A}" sibTransId="{7D2B8FBC-5C7D-442B-BB8F-4AFB290E3057}"/>
    <dgm:cxn modelId="{AA9FB1A2-CB1C-4AA0-A42F-B3A0CEB0EB54}" type="presOf" srcId="{30F1E367-AB9F-4EF9-9C40-843D8DDC78E7}" destId="{B42F681C-D5F4-4EB6-BEC9-4FF548C320B8}" srcOrd="0" destOrd="0" presId="urn:microsoft.com/office/officeart/2005/8/layout/StepDownProcess"/>
    <dgm:cxn modelId="{22644DE8-FFFE-410F-BE17-C019E0AC63C5}" type="presOf" srcId="{8BF8F6F2-33B0-430C-9897-07D16FAF66B3}" destId="{7B441039-82F0-4EC9-B27D-9A994EDEDF77}" srcOrd="0" destOrd="0" presId="urn:microsoft.com/office/officeart/2005/8/layout/StepDownProcess"/>
    <dgm:cxn modelId="{AAA8DBD3-D48C-4AED-940C-ECD5FBF612DB}" type="presParOf" srcId="{7B441039-82F0-4EC9-B27D-9A994EDEDF77}" destId="{6E96C069-635C-4F39-970E-12CC28A7C60D}" srcOrd="0" destOrd="0" presId="urn:microsoft.com/office/officeart/2005/8/layout/StepDownProcess"/>
    <dgm:cxn modelId="{3BF75372-52B8-486D-96B0-0F5297665E65}" type="presParOf" srcId="{6E96C069-635C-4F39-970E-12CC28A7C60D}" destId="{5D760796-9EB4-4E2A-B888-D144D46EED1A}" srcOrd="0" destOrd="0" presId="urn:microsoft.com/office/officeart/2005/8/layout/StepDownProcess"/>
    <dgm:cxn modelId="{FE9F95C0-E087-4D10-9FBD-E3A0A7A7D644}" type="presParOf" srcId="{6E96C069-635C-4F39-970E-12CC28A7C60D}" destId="{A4326DBF-CB6C-428C-80BC-DD365FB100D3}" srcOrd="1" destOrd="0" presId="urn:microsoft.com/office/officeart/2005/8/layout/StepDownProcess"/>
    <dgm:cxn modelId="{F5848921-F6AC-408C-A0A3-18E14845D5F9}" type="presParOf" srcId="{6E96C069-635C-4F39-970E-12CC28A7C60D}" destId="{B01DC58E-276D-44CC-97AC-3F54F544DF99}" srcOrd="2" destOrd="0" presId="urn:microsoft.com/office/officeart/2005/8/layout/StepDownProcess"/>
    <dgm:cxn modelId="{C25D6DCD-4D02-4AB7-94C6-90BE1023C687}" type="presParOf" srcId="{7B441039-82F0-4EC9-B27D-9A994EDEDF77}" destId="{91A82A21-D307-4212-B445-82F348CD8B95}" srcOrd="1" destOrd="0" presId="urn:microsoft.com/office/officeart/2005/8/layout/StepDownProcess"/>
    <dgm:cxn modelId="{E4F2FE5D-7CD8-46D2-BC00-89A503B22DAD}" type="presParOf" srcId="{7B441039-82F0-4EC9-B27D-9A994EDEDF77}" destId="{19E01DED-3279-4C90-A876-80BF8AEC5A99}" srcOrd="2" destOrd="0" presId="urn:microsoft.com/office/officeart/2005/8/layout/StepDownProcess"/>
    <dgm:cxn modelId="{0E632A39-A811-41EC-9C31-C931FAB1EE8A}" type="presParOf" srcId="{19E01DED-3279-4C90-A876-80BF8AEC5A99}" destId="{1528105E-332A-40A6-B44F-4C0EF0F37FD3}" srcOrd="0" destOrd="0" presId="urn:microsoft.com/office/officeart/2005/8/layout/StepDownProcess"/>
    <dgm:cxn modelId="{46DF0544-48DD-40A7-8C3C-C4F3D77654BE}" type="presParOf" srcId="{19E01DED-3279-4C90-A876-80BF8AEC5A99}" destId="{85EDFAE0-6D0A-407E-A62A-28E42503E4D9}" srcOrd="1" destOrd="0" presId="urn:microsoft.com/office/officeart/2005/8/layout/StepDownProcess"/>
    <dgm:cxn modelId="{90E5DEC3-6DC5-462D-8448-39F345377801}" type="presParOf" srcId="{19E01DED-3279-4C90-A876-80BF8AEC5A99}" destId="{718B6E32-0784-467A-BEE7-B417F329AE1D}" srcOrd="2" destOrd="0" presId="urn:microsoft.com/office/officeart/2005/8/layout/StepDownProcess"/>
    <dgm:cxn modelId="{806D014F-8E08-46F2-A9E5-9F2395A52139}" type="presParOf" srcId="{7B441039-82F0-4EC9-B27D-9A994EDEDF77}" destId="{4B13B382-5CFC-49B6-84DB-3396592F94F3}" srcOrd="3" destOrd="0" presId="urn:microsoft.com/office/officeart/2005/8/layout/StepDownProcess"/>
    <dgm:cxn modelId="{6282BEC3-98C9-420D-9A81-A4781A6209BE}" type="presParOf" srcId="{7B441039-82F0-4EC9-B27D-9A994EDEDF77}" destId="{65C71EBA-82FF-4F32-805E-DB4C6869FF6A}" srcOrd="4" destOrd="0" presId="urn:microsoft.com/office/officeart/2005/8/layout/StepDownProcess"/>
    <dgm:cxn modelId="{FF98CF9B-5BEC-49CA-BBE4-3C943302B205}" type="presParOf" srcId="{65C71EBA-82FF-4F32-805E-DB4C6869FF6A}" destId="{B42F681C-D5F4-4EB6-BEC9-4FF548C320B8}" srcOrd="0"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68BBA45-89AD-4D06-AE89-978B65AEEE7A}" type="doc">
      <dgm:prSet loTypeId="urn:microsoft.com/office/officeart/2005/8/layout/process4" loCatId="list" qsTypeId="urn:microsoft.com/office/officeart/2005/8/quickstyle/3d1" qsCatId="3D" csTypeId="urn:microsoft.com/office/officeart/2005/8/colors/accent1_4" csCatId="accent1" phldr="1"/>
      <dgm:spPr/>
      <dgm:t>
        <a:bodyPr/>
        <a:lstStyle/>
        <a:p>
          <a:endParaRPr lang="es-EC"/>
        </a:p>
      </dgm:t>
    </dgm:pt>
    <dgm:pt modelId="{A2FA675F-798E-481B-B602-2579D612997B}">
      <dgm:prSet custT="1"/>
      <dgm:spPr/>
      <dgm:t>
        <a:bodyPr/>
        <a:lstStyle/>
        <a:p>
          <a:r>
            <a:rPr lang="es-EC" sz="2400" dirty="0" smtClean="0"/>
            <a:t>Adhesión y Cohesión</a:t>
          </a:r>
          <a:endParaRPr lang="es-EC" sz="2400" dirty="0"/>
        </a:p>
      </dgm:t>
    </dgm:pt>
    <dgm:pt modelId="{A88003CE-D81B-4F55-B03F-2E762BE120AF}" type="parTrans" cxnId="{BB874D6F-022E-4D3E-AD6A-9F28B7CD25E3}">
      <dgm:prSet/>
      <dgm:spPr/>
      <dgm:t>
        <a:bodyPr/>
        <a:lstStyle/>
        <a:p>
          <a:endParaRPr lang="es-EC"/>
        </a:p>
      </dgm:t>
    </dgm:pt>
    <dgm:pt modelId="{0E6C5ACA-C38F-4A28-9455-D9DCA8E5B139}" type="sibTrans" cxnId="{BB874D6F-022E-4D3E-AD6A-9F28B7CD25E3}">
      <dgm:prSet/>
      <dgm:spPr/>
      <dgm:t>
        <a:bodyPr/>
        <a:lstStyle/>
        <a:p>
          <a:endParaRPr lang="es-EC"/>
        </a:p>
      </dgm:t>
    </dgm:pt>
    <dgm:pt modelId="{9ABF3206-F64A-4E22-92FF-68E49BB1E7F9}">
      <dgm:prSet custT="1"/>
      <dgm:spPr/>
      <dgm:t>
        <a:bodyPr/>
        <a:lstStyle/>
        <a:p>
          <a:r>
            <a:rPr lang="es-EC" sz="2400" dirty="0" smtClean="0"/>
            <a:t>Susceptibilidad al endurecimiento y al envejecimiento	</a:t>
          </a:r>
          <a:endParaRPr lang="es-EC" sz="2400" dirty="0"/>
        </a:p>
      </dgm:t>
    </dgm:pt>
    <dgm:pt modelId="{9FB7DFF5-2438-4252-BBF2-19D0D3BD4557}" type="parTrans" cxnId="{BD37A627-B227-4A6F-A8E2-7C732CD1C5DC}">
      <dgm:prSet/>
      <dgm:spPr/>
      <dgm:t>
        <a:bodyPr/>
        <a:lstStyle/>
        <a:p>
          <a:endParaRPr lang="es-EC"/>
        </a:p>
      </dgm:t>
    </dgm:pt>
    <dgm:pt modelId="{0D9ABB56-B53B-429D-9B6B-2FCDF1E722C8}" type="sibTrans" cxnId="{BD37A627-B227-4A6F-A8E2-7C732CD1C5DC}">
      <dgm:prSet/>
      <dgm:spPr/>
      <dgm:t>
        <a:bodyPr/>
        <a:lstStyle/>
        <a:p>
          <a:endParaRPr lang="es-EC"/>
        </a:p>
      </dgm:t>
    </dgm:pt>
    <dgm:pt modelId="{68D08C20-D6A3-4D7D-8F24-6420A03DC772}">
      <dgm:prSet custT="1"/>
      <dgm:spPr/>
      <dgm:t>
        <a:bodyPr/>
        <a:lstStyle/>
        <a:p>
          <a:r>
            <a:rPr lang="es-EC" sz="2400" dirty="0" smtClean="0"/>
            <a:t>Susceptibilidad a la temperatura</a:t>
          </a:r>
          <a:endParaRPr lang="es-EC" sz="2400" dirty="0"/>
        </a:p>
      </dgm:t>
    </dgm:pt>
    <dgm:pt modelId="{0D985F26-0E67-4655-8E32-06BE21DAC1EA}" type="parTrans" cxnId="{D26A4F7F-0927-4055-B50B-04B2B352CA12}">
      <dgm:prSet/>
      <dgm:spPr/>
      <dgm:t>
        <a:bodyPr/>
        <a:lstStyle/>
        <a:p>
          <a:endParaRPr lang="es-EC"/>
        </a:p>
      </dgm:t>
    </dgm:pt>
    <dgm:pt modelId="{7AC4C67F-E4C0-4C55-803F-61587B66633A}" type="sibTrans" cxnId="{D26A4F7F-0927-4055-B50B-04B2B352CA12}">
      <dgm:prSet/>
      <dgm:spPr/>
      <dgm:t>
        <a:bodyPr/>
        <a:lstStyle/>
        <a:p>
          <a:endParaRPr lang="es-EC"/>
        </a:p>
      </dgm:t>
    </dgm:pt>
    <dgm:pt modelId="{CBF3A21F-7DB4-4A58-860E-824B82F91D8E}">
      <dgm:prSet phldrT="[Texto]" custT="1"/>
      <dgm:spPr/>
      <dgm:t>
        <a:bodyPr/>
        <a:lstStyle/>
        <a:p>
          <a:r>
            <a:rPr lang="es-EC" sz="2400" dirty="0" smtClean="0"/>
            <a:t>Durabilidad</a:t>
          </a:r>
          <a:endParaRPr lang="es-EC" sz="2400" dirty="0"/>
        </a:p>
      </dgm:t>
    </dgm:pt>
    <dgm:pt modelId="{207545B6-81F8-4A86-BEBE-00537205D557}" type="parTrans" cxnId="{53F05D97-79FC-4A9E-A58A-E7A2B34BC738}">
      <dgm:prSet/>
      <dgm:spPr/>
      <dgm:t>
        <a:bodyPr/>
        <a:lstStyle/>
        <a:p>
          <a:endParaRPr lang="es-EC"/>
        </a:p>
      </dgm:t>
    </dgm:pt>
    <dgm:pt modelId="{88E6DBD4-41DF-4B3B-A393-A1B20B5BD7CE}" type="sibTrans" cxnId="{53F05D97-79FC-4A9E-A58A-E7A2B34BC738}">
      <dgm:prSet/>
      <dgm:spPr/>
      <dgm:t>
        <a:bodyPr/>
        <a:lstStyle/>
        <a:p>
          <a:endParaRPr lang="es-EC"/>
        </a:p>
      </dgm:t>
    </dgm:pt>
    <dgm:pt modelId="{9549709A-7478-4BAF-9208-DC6EC9684BDA}">
      <dgm:prSet phldrT="[Texto]" custT="1"/>
      <dgm:spPr/>
      <dgm:t>
        <a:bodyPr/>
        <a:lstStyle/>
        <a:p>
          <a:r>
            <a:rPr lang="es-EC" sz="3200" noProof="0" dirty="0" smtClean="0"/>
            <a:t>Propiedades</a:t>
          </a:r>
          <a:r>
            <a:rPr lang="en-US" sz="3200" dirty="0" smtClean="0"/>
            <a:t> del </a:t>
          </a:r>
          <a:r>
            <a:rPr lang="es-EC" sz="3200" noProof="0" dirty="0" smtClean="0"/>
            <a:t>Asfalto</a:t>
          </a:r>
          <a:endParaRPr lang="es-EC" sz="3200" noProof="0" dirty="0"/>
        </a:p>
      </dgm:t>
    </dgm:pt>
    <dgm:pt modelId="{FC1A3436-C9E7-45AA-8E44-8120636182D9}" type="sibTrans" cxnId="{FFD27E76-C300-4B92-A467-AFBB28EE5486}">
      <dgm:prSet/>
      <dgm:spPr/>
      <dgm:t>
        <a:bodyPr/>
        <a:lstStyle/>
        <a:p>
          <a:endParaRPr lang="es-EC"/>
        </a:p>
      </dgm:t>
    </dgm:pt>
    <dgm:pt modelId="{5AC431FD-9DAA-41A3-992F-9053A0DF78A7}" type="parTrans" cxnId="{FFD27E76-C300-4B92-A467-AFBB28EE5486}">
      <dgm:prSet/>
      <dgm:spPr/>
      <dgm:t>
        <a:bodyPr/>
        <a:lstStyle/>
        <a:p>
          <a:endParaRPr lang="es-EC"/>
        </a:p>
      </dgm:t>
    </dgm:pt>
    <dgm:pt modelId="{5A2AE21C-2EB0-43D2-BD64-BA956E226454}" type="pres">
      <dgm:prSet presAssocID="{268BBA45-89AD-4D06-AE89-978B65AEEE7A}" presName="Name0" presStyleCnt="0">
        <dgm:presLayoutVars>
          <dgm:dir/>
          <dgm:animLvl val="lvl"/>
          <dgm:resizeHandles val="exact"/>
        </dgm:presLayoutVars>
      </dgm:prSet>
      <dgm:spPr/>
      <dgm:t>
        <a:bodyPr/>
        <a:lstStyle/>
        <a:p>
          <a:endParaRPr lang="es-EC"/>
        </a:p>
      </dgm:t>
    </dgm:pt>
    <dgm:pt modelId="{135D138A-9E0A-4D56-AD5F-C4634CCC9E76}" type="pres">
      <dgm:prSet presAssocID="{68D08C20-D6A3-4D7D-8F24-6420A03DC772}" presName="boxAndChildren" presStyleCnt="0"/>
      <dgm:spPr/>
      <dgm:t>
        <a:bodyPr/>
        <a:lstStyle/>
        <a:p>
          <a:endParaRPr lang="es-EC"/>
        </a:p>
      </dgm:t>
    </dgm:pt>
    <dgm:pt modelId="{763C4364-4DAF-4F2B-9382-BA8AC451A7E9}" type="pres">
      <dgm:prSet presAssocID="{68D08C20-D6A3-4D7D-8F24-6420A03DC772}" presName="parentTextBox" presStyleLbl="node1" presStyleIdx="0" presStyleCnt="5"/>
      <dgm:spPr/>
      <dgm:t>
        <a:bodyPr/>
        <a:lstStyle/>
        <a:p>
          <a:endParaRPr lang="es-EC"/>
        </a:p>
      </dgm:t>
    </dgm:pt>
    <dgm:pt modelId="{50C7AA77-DBFB-4841-ADB7-BC6B5427A0AD}" type="pres">
      <dgm:prSet presAssocID="{0D9ABB56-B53B-429D-9B6B-2FCDF1E722C8}" presName="sp" presStyleCnt="0"/>
      <dgm:spPr/>
      <dgm:t>
        <a:bodyPr/>
        <a:lstStyle/>
        <a:p>
          <a:endParaRPr lang="es-EC"/>
        </a:p>
      </dgm:t>
    </dgm:pt>
    <dgm:pt modelId="{825FFCAF-93DD-4D4E-93A3-111532017431}" type="pres">
      <dgm:prSet presAssocID="{9ABF3206-F64A-4E22-92FF-68E49BB1E7F9}" presName="arrowAndChildren" presStyleCnt="0"/>
      <dgm:spPr/>
      <dgm:t>
        <a:bodyPr/>
        <a:lstStyle/>
        <a:p>
          <a:endParaRPr lang="es-EC"/>
        </a:p>
      </dgm:t>
    </dgm:pt>
    <dgm:pt modelId="{2F5F247B-2F91-4E3D-96EE-EB0CB84AF1CC}" type="pres">
      <dgm:prSet presAssocID="{9ABF3206-F64A-4E22-92FF-68E49BB1E7F9}" presName="parentTextArrow" presStyleLbl="node1" presStyleIdx="1" presStyleCnt="5"/>
      <dgm:spPr/>
      <dgm:t>
        <a:bodyPr/>
        <a:lstStyle/>
        <a:p>
          <a:endParaRPr lang="es-EC"/>
        </a:p>
      </dgm:t>
    </dgm:pt>
    <dgm:pt modelId="{FCE050E7-7E49-43B1-9C9F-BA31ABE428BA}" type="pres">
      <dgm:prSet presAssocID="{0E6C5ACA-C38F-4A28-9455-D9DCA8E5B139}" presName="sp" presStyleCnt="0"/>
      <dgm:spPr/>
      <dgm:t>
        <a:bodyPr/>
        <a:lstStyle/>
        <a:p>
          <a:endParaRPr lang="es-EC"/>
        </a:p>
      </dgm:t>
    </dgm:pt>
    <dgm:pt modelId="{AA82B1E2-C71A-4AA3-98DA-FA7F399C7848}" type="pres">
      <dgm:prSet presAssocID="{A2FA675F-798E-481B-B602-2579D612997B}" presName="arrowAndChildren" presStyleCnt="0"/>
      <dgm:spPr/>
      <dgm:t>
        <a:bodyPr/>
        <a:lstStyle/>
        <a:p>
          <a:endParaRPr lang="es-EC"/>
        </a:p>
      </dgm:t>
    </dgm:pt>
    <dgm:pt modelId="{D00B2D0B-4345-479D-B51F-04DA32955C02}" type="pres">
      <dgm:prSet presAssocID="{A2FA675F-798E-481B-B602-2579D612997B}" presName="parentTextArrow" presStyleLbl="node1" presStyleIdx="2" presStyleCnt="5"/>
      <dgm:spPr/>
      <dgm:t>
        <a:bodyPr/>
        <a:lstStyle/>
        <a:p>
          <a:endParaRPr lang="es-EC"/>
        </a:p>
      </dgm:t>
    </dgm:pt>
    <dgm:pt modelId="{96F5AB88-3764-4505-B54E-002A5977BB5F}" type="pres">
      <dgm:prSet presAssocID="{88E6DBD4-41DF-4B3B-A393-A1B20B5BD7CE}" presName="sp" presStyleCnt="0"/>
      <dgm:spPr/>
      <dgm:t>
        <a:bodyPr/>
        <a:lstStyle/>
        <a:p>
          <a:endParaRPr lang="es-EC"/>
        </a:p>
      </dgm:t>
    </dgm:pt>
    <dgm:pt modelId="{AEA3EA6B-9F30-43E7-A307-19696770725F}" type="pres">
      <dgm:prSet presAssocID="{CBF3A21F-7DB4-4A58-860E-824B82F91D8E}" presName="arrowAndChildren" presStyleCnt="0"/>
      <dgm:spPr/>
      <dgm:t>
        <a:bodyPr/>
        <a:lstStyle/>
        <a:p>
          <a:endParaRPr lang="es-EC"/>
        </a:p>
      </dgm:t>
    </dgm:pt>
    <dgm:pt modelId="{AB4065D2-A4C5-43AF-9C59-A3BD84276E48}" type="pres">
      <dgm:prSet presAssocID="{CBF3A21F-7DB4-4A58-860E-824B82F91D8E}" presName="parentTextArrow" presStyleLbl="node1" presStyleIdx="3" presStyleCnt="5"/>
      <dgm:spPr/>
      <dgm:t>
        <a:bodyPr/>
        <a:lstStyle/>
        <a:p>
          <a:endParaRPr lang="es-EC"/>
        </a:p>
      </dgm:t>
    </dgm:pt>
    <dgm:pt modelId="{1F0C71D9-6CBE-476C-93E0-3F57B7CC2B17}" type="pres">
      <dgm:prSet presAssocID="{FC1A3436-C9E7-45AA-8E44-8120636182D9}" presName="sp" presStyleCnt="0"/>
      <dgm:spPr/>
      <dgm:t>
        <a:bodyPr/>
        <a:lstStyle/>
        <a:p>
          <a:endParaRPr lang="es-EC"/>
        </a:p>
      </dgm:t>
    </dgm:pt>
    <dgm:pt modelId="{E4286095-646C-460A-9A30-8C7E5BDC57C1}" type="pres">
      <dgm:prSet presAssocID="{9549709A-7478-4BAF-9208-DC6EC9684BDA}" presName="arrowAndChildren" presStyleCnt="0"/>
      <dgm:spPr/>
      <dgm:t>
        <a:bodyPr/>
        <a:lstStyle/>
        <a:p>
          <a:endParaRPr lang="es-EC"/>
        </a:p>
      </dgm:t>
    </dgm:pt>
    <dgm:pt modelId="{AD8E8A0E-3CB9-4A7B-9321-FD75E3DE799F}" type="pres">
      <dgm:prSet presAssocID="{9549709A-7478-4BAF-9208-DC6EC9684BDA}" presName="parentTextArrow" presStyleLbl="node1" presStyleIdx="4" presStyleCnt="5"/>
      <dgm:spPr/>
      <dgm:t>
        <a:bodyPr/>
        <a:lstStyle/>
        <a:p>
          <a:endParaRPr lang="es-EC"/>
        </a:p>
      </dgm:t>
    </dgm:pt>
  </dgm:ptLst>
  <dgm:cxnLst>
    <dgm:cxn modelId="{854F0D2B-D621-4A99-9011-4C22729FD0F6}" type="presOf" srcId="{268BBA45-89AD-4D06-AE89-978B65AEEE7A}" destId="{5A2AE21C-2EB0-43D2-BD64-BA956E226454}" srcOrd="0" destOrd="0" presId="urn:microsoft.com/office/officeart/2005/8/layout/process4"/>
    <dgm:cxn modelId="{24C87E55-40BB-47CB-9A64-BE9958464442}" type="presOf" srcId="{9ABF3206-F64A-4E22-92FF-68E49BB1E7F9}" destId="{2F5F247B-2F91-4E3D-96EE-EB0CB84AF1CC}" srcOrd="0" destOrd="0" presId="urn:microsoft.com/office/officeart/2005/8/layout/process4"/>
    <dgm:cxn modelId="{53F05D97-79FC-4A9E-A58A-E7A2B34BC738}" srcId="{268BBA45-89AD-4D06-AE89-978B65AEEE7A}" destId="{CBF3A21F-7DB4-4A58-860E-824B82F91D8E}" srcOrd="1" destOrd="0" parTransId="{207545B6-81F8-4A86-BEBE-00537205D557}" sibTransId="{88E6DBD4-41DF-4B3B-A393-A1B20B5BD7CE}"/>
    <dgm:cxn modelId="{D26A4F7F-0927-4055-B50B-04B2B352CA12}" srcId="{268BBA45-89AD-4D06-AE89-978B65AEEE7A}" destId="{68D08C20-D6A3-4D7D-8F24-6420A03DC772}" srcOrd="4" destOrd="0" parTransId="{0D985F26-0E67-4655-8E32-06BE21DAC1EA}" sibTransId="{7AC4C67F-E4C0-4C55-803F-61587B66633A}"/>
    <dgm:cxn modelId="{B220E4D1-7B78-48D6-97B0-5CD694055A7E}" type="presOf" srcId="{A2FA675F-798E-481B-B602-2579D612997B}" destId="{D00B2D0B-4345-479D-B51F-04DA32955C02}" srcOrd="0" destOrd="0" presId="urn:microsoft.com/office/officeart/2005/8/layout/process4"/>
    <dgm:cxn modelId="{BD37A627-B227-4A6F-A8E2-7C732CD1C5DC}" srcId="{268BBA45-89AD-4D06-AE89-978B65AEEE7A}" destId="{9ABF3206-F64A-4E22-92FF-68E49BB1E7F9}" srcOrd="3" destOrd="0" parTransId="{9FB7DFF5-2438-4252-BBF2-19D0D3BD4557}" sibTransId="{0D9ABB56-B53B-429D-9B6B-2FCDF1E722C8}"/>
    <dgm:cxn modelId="{0F21DBE9-77E8-41D8-8FD7-EC42398CE7EC}" type="presOf" srcId="{68D08C20-D6A3-4D7D-8F24-6420A03DC772}" destId="{763C4364-4DAF-4F2B-9382-BA8AC451A7E9}" srcOrd="0" destOrd="0" presId="urn:microsoft.com/office/officeart/2005/8/layout/process4"/>
    <dgm:cxn modelId="{3D2ACDC4-3FCA-4B37-881C-000414B5F002}" type="presOf" srcId="{9549709A-7478-4BAF-9208-DC6EC9684BDA}" destId="{AD8E8A0E-3CB9-4A7B-9321-FD75E3DE799F}" srcOrd="0" destOrd="0" presId="urn:microsoft.com/office/officeart/2005/8/layout/process4"/>
    <dgm:cxn modelId="{013D749B-BA02-4543-9860-734C6D855E15}" type="presOf" srcId="{CBF3A21F-7DB4-4A58-860E-824B82F91D8E}" destId="{AB4065D2-A4C5-43AF-9C59-A3BD84276E48}" srcOrd="0" destOrd="0" presId="urn:microsoft.com/office/officeart/2005/8/layout/process4"/>
    <dgm:cxn modelId="{BB874D6F-022E-4D3E-AD6A-9F28B7CD25E3}" srcId="{268BBA45-89AD-4D06-AE89-978B65AEEE7A}" destId="{A2FA675F-798E-481B-B602-2579D612997B}" srcOrd="2" destOrd="0" parTransId="{A88003CE-D81B-4F55-B03F-2E762BE120AF}" sibTransId="{0E6C5ACA-C38F-4A28-9455-D9DCA8E5B139}"/>
    <dgm:cxn modelId="{FFD27E76-C300-4B92-A467-AFBB28EE5486}" srcId="{268BBA45-89AD-4D06-AE89-978B65AEEE7A}" destId="{9549709A-7478-4BAF-9208-DC6EC9684BDA}" srcOrd="0" destOrd="0" parTransId="{5AC431FD-9DAA-41A3-992F-9053A0DF78A7}" sibTransId="{FC1A3436-C9E7-45AA-8E44-8120636182D9}"/>
    <dgm:cxn modelId="{674E5CF4-2F70-4573-A15B-8A9997739AB2}" type="presParOf" srcId="{5A2AE21C-2EB0-43D2-BD64-BA956E226454}" destId="{135D138A-9E0A-4D56-AD5F-C4634CCC9E76}" srcOrd="0" destOrd="0" presId="urn:microsoft.com/office/officeart/2005/8/layout/process4"/>
    <dgm:cxn modelId="{FDB73024-2697-4884-A4A7-4B14FB9F2B48}" type="presParOf" srcId="{135D138A-9E0A-4D56-AD5F-C4634CCC9E76}" destId="{763C4364-4DAF-4F2B-9382-BA8AC451A7E9}" srcOrd="0" destOrd="0" presId="urn:microsoft.com/office/officeart/2005/8/layout/process4"/>
    <dgm:cxn modelId="{64F7723D-6066-4106-BDFF-886F4BAB1BD5}" type="presParOf" srcId="{5A2AE21C-2EB0-43D2-BD64-BA956E226454}" destId="{50C7AA77-DBFB-4841-ADB7-BC6B5427A0AD}" srcOrd="1" destOrd="0" presId="urn:microsoft.com/office/officeart/2005/8/layout/process4"/>
    <dgm:cxn modelId="{9A4D5E73-D240-4439-87D1-8A9B3ACF41E4}" type="presParOf" srcId="{5A2AE21C-2EB0-43D2-BD64-BA956E226454}" destId="{825FFCAF-93DD-4D4E-93A3-111532017431}" srcOrd="2" destOrd="0" presId="urn:microsoft.com/office/officeart/2005/8/layout/process4"/>
    <dgm:cxn modelId="{A557F015-F056-474A-9847-7EF2B7A52827}" type="presParOf" srcId="{825FFCAF-93DD-4D4E-93A3-111532017431}" destId="{2F5F247B-2F91-4E3D-96EE-EB0CB84AF1CC}" srcOrd="0" destOrd="0" presId="urn:microsoft.com/office/officeart/2005/8/layout/process4"/>
    <dgm:cxn modelId="{A2F7285E-7CF7-4CC3-9483-ED21E21A7E38}" type="presParOf" srcId="{5A2AE21C-2EB0-43D2-BD64-BA956E226454}" destId="{FCE050E7-7E49-43B1-9C9F-BA31ABE428BA}" srcOrd="3" destOrd="0" presId="urn:microsoft.com/office/officeart/2005/8/layout/process4"/>
    <dgm:cxn modelId="{896A32B4-EF24-44E9-85D2-A19396B0C9EC}" type="presParOf" srcId="{5A2AE21C-2EB0-43D2-BD64-BA956E226454}" destId="{AA82B1E2-C71A-4AA3-98DA-FA7F399C7848}" srcOrd="4" destOrd="0" presId="urn:microsoft.com/office/officeart/2005/8/layout/process4"/>
    <dgm:cxn modelId="{494914A0-B97C-4845-A11F-F1704BA2DB7B}" type="presParOf" srcId="{AA82B1E2-C71A-4AA3-98DA-FA7F399C7848}" destId="{D00B2D0B-4345-479D-B51F-04DA32955C02}" srcOrd="0" destOrd="0" presId="urn:microsoft.com/office/officeart/2005/8/layout/process4"/>
    <dgm:cxn modelId="{D510669C-F8CA-474C-810D-6F13AEBD346B}" type="presParOf" srcId="{5A2AE21C-2EB0-43D2-BD64-BA956E226454}" destId="{96F5AB88-3764-4505-B54E-002A5977BB5F}" srcOrd="5" destOrd="0" presId="urn:microsoft.com/office/officeart/2005/8/layout/process4"/>
    <dgm:cxn modelId="{F9CDE650-717C-4321-9CF3-618D30D8F1AF}" type="presParOf" srcId="{5A2AE21C-2EB0-43D2-BD64-BA956E226454}" destId="{AEA3EA6B-9F30-43E7-A307-19696770725F}" srcOrd="6" destOrd="0" presId="urn:microsoft.com/office/officeart/2005/8/layout/process4"/>
    <dgm:cxn modelId="{035B50B2-5B70-4910-80A4-AA07F2202C2D}" type="presParOf" srcId="{AEA3EA6B-9F30-43E7-A307-19696770725F}" destId="{AB4065D2-A4C5-43AF-9C59-A3BD84276E48}" srcOrd="0" destOrd="0" presId="urn:microsoft.com/office/officeart/2005/8/layout/process4"/>
    <dgm:cxn modelId="{CA5A5B50-C336-4FAE-A517-DC7E546A617D}" type="presParOf" srcId="{5A2AE21C-2EB0-43D2-BD64-BA956E226454}" destId="{1F0C71D9-6CBE-476C-93E0-3F57B7CC2B17}" srcOrd="7" destOrd="0" presId="urn:microsoft.com/office/officeart/2005/8/layout/process4"/>
    <dgm:cxn modelId="{DACC6467-FF51-4F39-8AA8-1E8A92F30E29}" type="presParOf" srcId="{5A2AE21C-2EB0-43D2-BD64-BA956E226454}" destId="{E4286095-646C-460A-9A30-8C7E5BDC57C1}" srcOrd="8" destOrd="0" presId="urn:microsoft.com/office/officeart/2005/8/layout/process4"/>
    <dgm:cxn modelId="{7627FC5B-1298-44BB-8B62-B1AD75B9641B}" type="presParOf" srcId="{E4286095-646C-460A-9A30-8C7E5BDC57C1}" destId="{AD8E8A0E-3CB9-4A7B-9321-FD75E3DE799F}"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7A1E423-3699-4007-B1E2-B27A7621AAD1}" type="doc">
      <dgm:prSet loTypeId="urn:microsoft.com/office/officeart/2005/8/layout/hierarchy2" loCatId="hierarchy" qsTypeId="urn:microsoft.com/office/officeart/2005/8/quickstyle/simple2" qsCatId="simple" csTypeId="urn:microsoft.com/office/officeart/2005/8/colors/accent2_1" csCatId="accent2" phldr="1"/>
      <dgm:spPr/>
      <dgm:t>
        <a:bodyPr/>
        <a:lstStyle/>
        <a:p>
          <a:endParaRPr lang="es-EC"/>
        </a:p>
      </dgm:t>
    </dgm:pt>
    <dgm:pt modelId="{638656C4-E9F7-4876-B631-26B35F56A8EA}">
      <dgm:prSet phldrT="[Texto]" custT="1"/>
      <dgm:spPr/>
      <dgm:t>
        <a:bodyPr/>
        <a:lstStyle/>
        <a:p>
          <a:r>
            <a:rPr lang="es-EC" sz="3200" noProof="0" dirty="0" smtClean="0"/>
            <a:t>Tipos de Asfalto Utilizados en Pavimentos</a:t>
          </a:r>
          <a:endParaRPr lang="es-EC" sz="3200" noProof="0" dirty="0"/>
        </a:p>
      </dgm:t>
    </dgm:pt>
    <dgm:pt modelId="{2E9ADE08-46C0-476A-BFF8-8BCDC172D10C}" type="parTrans" cxnId="{8B8EBD29-8BC3-4F00-A4D1-D8ED4FC5BFB5}">
      <dgm:prSet/>
      <dgm:spPr/>
      <dgm:t>
        <a:bodyPr/>
        <a:lstStyle/>
        <a:p>
          <a:endParaRPr lang="es-EC"/>
        </a:p>
      </dgm:t>
    </dgm:pt>
    <dgm:pt modelId="{70BF523F-5C4D-4E0C-AAFF-04682C1CC513}" type="sibTrans" cxnId="{8B8EBD29-8BC3-4F00-A4D1-D8ED4FC5BFB5}">
      <dgm:prSet/>
      <dgm:spPr/>
      <dgm:t>
        <a:bodyPr/>
        <a:lstStyle/>
        <a:p>
          <a:endParaRPr lang="es-EC"/>
        </a:p>
      </dgm:t>
    </dgm:pt>
    <dgm:pt modelId="{BC42603E-67FE-4B86-8D69-DA3269E04D4E}">
      <dgm:prSet phldrT="[Texto]"/>
      <dgm:spPr/>
      <dgm:t>
        <a:bodyPr/>
        <a:lstStyle/>
        <a:p>
          <a:r>
            <a:rPr lang="es-EC" noProof="0" dirty="0" smtClean="0"/>
            <a:t>Cemento Asfaltico</a:t>
          </a:r>
          <a:endParaRPr lang="es-EC" noProof="0" dirty="0"/>
        </a:p>
      </dgm:t>
    </dgm:pt>
    <dgm:pt modelId="{E7308AD7-3B4C-4459-9943-1ACD9495F81A}" type="parTrans" cxnId="{4F84D60F-3F08-4C28-B842-71C87ADCF7DC}">
      <dgm:prSet/>
      <dgm:spPr/>
      <dgm:t>
        <a:bodyPr/>
        <a:lstStyle/>
        <a:p>
          <a:endParaRPr lang="es-EC"/>
        </a:p>
      </dgm:t>
    </dgm:pt>
    <dgm:pt modelId="{B273E7E0-5BC9-4B5F-943B-D5F0BCB9B119}" type="sibTrans" cxnId="{4F84D60F-3F08-4C28-B842-71C87ADCF7DC}">
      <dgm:prSet/>
      <dgm:spPr/>
      <dgm:t>
        <a:bodyPr/>
        <a:lstStyle/>
        <a:p>
          <a:endParaRPr lang="es-EC"/>
        </a:p>
      </dgm:t>
    </dgm:pt>
    <dgm:pt modelId="{92492441-BD8B-434F-8220-8C77B6D8129E}">
      <dgm:prSet phldrT="[Texto]"/>
      <dgm:spPr/>
      <dgm:t>
        <a:bodyPr/>
        <a:lstStyle/>
        <a:p>
          <a:r>
            <a:rPr lang="es-EC" noProof="0" dirty="0" smtClean="0"/>
            <a:t>Asfaltos</a:t>
          </a:r>
          <a:r>
            <a:rPr lang="en-US" dirty="0" smtClean="0"/>
            <a:t> </a:t>
          </a:r>
          <a:r>
            <a:rPr lang="es-EC" noProof="0" dirty="0" smtClean="0"/>
            <a:t>Líquidos</a:t>
          </a:r>
          <a:endParaRPr lang="es-EC" noProof="0" dirty="0"/>
        </a:p>
      </dgm:t>
    </dgm:pt>
    <dgm:pt modelId="{EB16CAFD-6086-4193-85A6-2BF02433EA62}" type="parTrans" cxnId="{50EDECE6-A929-4B8C-9348-482D78E77F2B}">
      <dgm:prSet/>
      <dgm:spPr/>
      <dgm:t>
        <a:bodyPr/>
        <a:lstStyle/>
        <a:p>
          <a:endParaRPr lang="es-EC"/>
        </a:p>
      </dgm:t>
    </dgm:pt>
    <dgm:pt modelId="{242D78E9-0792-4F33-B237-7097271056E4}" type="sibTrans" cxnId="{50EDECE6-A929-4B8C-9348-482D78E77F2B}">
      <dgm:prSet/>
      <dgm:spPr/>
      <dgm:t>
        <a:bodyPr/>
        <a:lstStyle/>
        <a:p>
          <a:endParaRPr lang="es-EC"/>
        </a:p>
      </dgm:t>
    </dgm:pt>
    <dgm:pt modelId="{9E9A79B2-A83F-4AB1-A635-ABEB1A87FF35}">
      <dgm:prSet phldrT="[Texto]"/>
      <dgm:spPr/>
      <dgm:t>
        <a:bodyPr/>
        <a:lstStyle/>
        <a:p>
          <a:r>
            <a:rPr lang="es-EC" noProof="0" dirty="0" smtClean="0"/>
            <a:t>De curado rápido</a:t>
          </a:r>
          <a:endParaRPr lang="es-EC" noProof="0" dirty="0"/>
        </a:p>
      </dgm:t>
    </dgm:pt>
    <dgm:pt modelId="{5173DD5F-6C71-42D7-AB85-DA56E35DB054}" type="parTrans" cxnId="{A723574C-71AE-4967-8611-F06D7585A2E8}">
      <dgm:prSet/>
      <dgm:spPr/>
      <dgm:t>
        <a:bodyPr/>
        <a:lstStyle/>
        <a:p>
          <a:endParaRPr lang="es-EC"/>
        </a:p>
      </dgm:t>
    </dgm:pt>
    <dgm:pt modelId="{0D7CABBA-C09C-490E-8A8B-F0BE0535B855}" type="sibTrans" cxnId="{A723574C-71AE-4967-8611-F06D7585A2E8}">
      <dgm:prSet/>
      <dgm:spPr/>
      <dgm:t>
        <a:bodyPr/>
        <a:lstStyle/>
        <a:p>
          <a:endParaRPr lang="es-EC"/>
        </a:p>
      </dgm:t>
    </dgm:pt>
    <dgm:pt modelId="{F1CC9F28-F2B5-48AE-84F9-541F8F6D6B10}">
      <dgm:prSet phldrT="[Texto]"/>
      <dgm:spPr/>
      <dgm:t>
        <a:bodyPr/>
        <a:lstStyle/>
        <a:p>
          <a:r>
            <a:rPr lang="es-EC" noProof="0" dirty="0" smtClean="0"/>
            <a:t>Emulsiones Asfálticas</a:t>
          </a:r>
          <a:endParaRPr lang="es-EC" noProof="0" dirty="0"/>
        </a:p>
      </dgm:t>
    </dgm:pt>
    <dgm:pt modelId="{35412CD9-F594-4BE0-9076-43F9724AECDF}" type="parTrans" cxnId="{0137D1C5-2B7A-48C1-9058-25B34053EF23}">
      <dgm:prSet/>
      <dgm:spPr/>
      <dgm:t>
        <a:bodyPr/>
        <a:lstStyle/>
        <a:p>
          <a:endParaRPr lang="es-EC"/>
        </a:p>
      </dgm:t>
    </dgm:pt>
    <dgm:pt modelId="{B71505FF-B7F9-4A68-BD82-2964761455B2}" type="sibTrans" cxnId="{0137D1C5-2B7A-48C1-9058-25B34053EF23}">
      <dgm:prSet/>
      <dgm:spPr/>
      <dgm:t>
        <a:bodyPr/>
        <a:lstStyle/>
        <a:p>
          <a:endParaRPr lang="es-EC"/>
        </a:p>
      </dgm:t>
    </dgm:pt>
    <dgm:pt modelId="{A21EE78B-DFBA-431C-8036-69AFC75546EC}">
      <dgm:prSet phldrT="[Texto]"/>
      <dgm:spPr/>
      <dgm:t>
        <a:bodyPr/>
        <a:lstStyle/>
        <a:p>
          <a:r>
            <a:rPr lang="es-EC" noProof="0" dirty="0" smtClean="0"/>
            <a:t>De curado medio</a:t>
          </a:r>
          <a:endParaRPr lang="es-EC" noProof="0" dirty="0"/>
        </a:p>
      </dgm:t>
    </dgm:pt>
    <dgm:pt modelId="{EEF21320-CE57-4E71-A8A2-8B71208738E0}" type="parTrans" cxnId="{26BB182D-6F08-4DB5-83AE-D67F8AD0805B}">
      <dgm:prSet/>
      <dgm:spPr/>
      <dgm:t>
        <a:bodyPr/>
        <a:lstStyle/>
        <a:p>
          <a:endParaRPr lang="es-EC"/>
        </a:p>
      </dgm:t>
    </dgm:pt>
    <dgm:pt modelId="{1A2CFDE9-4F29-4A0E-8D03-B50277D71480}" type="sibTrans" cxnId="{26BB182D-6F08-4DB5-83AE-D67F8AD0805B}">
      <dgm:prSet/>
      <dgm:spPr/>
      <dgm:t>
        <a:bodyPr/>
        <a:lstStyle/>
        <a:p>
          <a:endParaRPr lang="es-EC"/>
        </a:p>
      </dgm:t>
    </dgm:pt>
    <dgm:pt modelId="{3A1F3BD5-8697-4CF9-B10C-F959454A6F90}">
      <dgm:prSet phldrT="[Texto]"/>
      <dgm:spPr/>
      <dgm:t>
        <a:bodyPr/>
        <a:lstStyle/>
        <a:p>
          <a:r>
            <a:rPr lang="es-EC" noProof="0" dirty="0" smtClean="0"/>
            <a:t>De curado lento</a:t>
          </a:r>
          <a:endParaRPr lang="es-EC" noProof="0" dirty="0"/>
        </a:p>
      </dgm:t>
    </dgm:pt>
    <dgm:pt modelId="{11BBA528-B645-4F59-9F09-0F3B977FD0DC}" type="parTrans" cxnId="{D15A54B4-8294-447C-8067-83074BB08590}">
      <dgm:prSet/>
      <dgm:spPr/>
      <dgm:t>
        <a:bodyPr/>
        <a:lstStyle/>
        <a:p>
          <a:endParaRPr lang="es-EC"/>
        </a:p>
      </dgm:t>
    </dgm:pt>
    <dgm:pt modelId="{4B5D7407-3969-44AC-9119-3BA22515EF0B}" type="sibTrans" cxnId="{D15A54B4-8294-447C-8067-83074BB08590}">
      <dgm:prSet/>
      <dgm:spPr/>
      <dgm:t>
        <a:bodyPr/>
        <a:lstStyle/>
        <a:p>
          <a:endParaRPr lang="es-EC"/>
        </a:p>
      </dgm:t>
    </dgm:pt>
    <dgm:pt modelId="{7DEB7BE2-63FF-418E-AC17-AE46C4016A05}">
      <dgm:prSet phldrT="[Texto]"/>
      <dgm:spPr/>
      <dgm:t>
        <a:bodyPr/>
        <a:lstStyle/>
        <a:p>
          <a:r>
            <a:rPr lang="en-US" noProof="0" dirty="0" smtClean="0"/>
            <a:t>Road Oil</a:t>
          </a:r>
          <a:endParaRPr lang="es-EC" noProof="0" dirty="0"/>
        </a:p>
      </dgm:t>
    </dgm:pt>
    <dgm:pt modelId="{B6AEFB56-EA6F-42EE-83A5-582114D87694}" type="parTrans" cxnId="{183584A1-6BCB-40DC-94D4-E2BB6B168C06}">
      <dgm:prSet/>
      <dgm:spPr/>
      <dgm:t>
        <a:bodyPr/>
        <a:lstStyle/>
        <a:p>
          <a:endParaRPr lang="es-EC"/>
        </a:p>
      </dgm:t>
    </dgm:pt>
    <dgm:pt modelId="{41107DF0-2556-4F78-B297-9558564762B2}" type="sibTrans" cxnId="{183584A1-6BCB-40DC-94D4-E2BB6B168C06}">
      <dgm:prSet/>
      <dgm:spPr/>
      <dgm:t>
        <a:bodyPr/>
        <a:lstStyle/>
        <a:p>
          <a:endParaRPr lang="es-EC"/>
        </a:p>
      </dgm:t>
    </dgm:pt>
    <dgm:pt modelId="{2B87A698-E4E1-4015-9386-E2ECF8C0718F}">
      <dgm:prSet phldrT="[Texto]"/>
      <dgm:spPr/>
      <dgm:t>
        <a:bodyPr/>
        <a:lstStyle/>
        <a:p>
          <a:r>
            <a:rPr lang="es-EC" noProof="0" dirty="0" smtClean="0"/>
            <a:t>Aniónica</a:t>
          </a:r>
          <a:endParaRPr lang="es-EC" noProof="0" dirty="0"/>
        </a:p>
      </dgm:t>
    </dgm:pt>
    <dgm:pt modelId="{73CC3EE4-426D-45B5-AB0B-D15D45043743}" type="parTrans" cxnId="{EF4CF84C-7C7D-4CC2-A1D1-EFBC8D18AB4F}">
      <dgm:prSet/>
      <dgm:spPr/>
      <dgm:t>
        <a:bodyPr/>
        <a:lstStyle/>
        <a:p>
          <a:endParaRPr lang="es-EC"/>
        </a:p>
      </dgm:t>
    </dgm:pt>
    <dgm:pt modelId="{4C99F7BB-C663-40EF-ADAA-E2117EA47A04}" type="sibTrans" cxnId="{EF4CF84C-7C7D-4CC2-A1D1-EFBC8D18AB4F}">
      <dgm:prSet/>
      <dgm:spPr/>
      <dgm:t>
        <a:bodyPr/>
        <a:lstStyle/>
        <a:p>
          <a:endParaRPr lang="es-EC"/>
        </a:p>
      </dgm:t>
    </dgm:pt>
    <dgm:pt modelId="{1B49CB91-85DC-4D24-AAED-63C861884FD1}">
      <dgm:prSet phldrT="[Texto]"/>
      <dgm:spPr/>
      <dgm:t>
        <a:bodyPr/>
        <a:lstStyle/>
        <a:p>
          <a:r>
            <a:rPr lang="es-EC" noProof="0" dirty="0" smtClean="0"/>
            <a:t>Catiónica</a:t>
          </a:r>
          <a:endParaRPr lang="es-EC" noProof="0" dirty="0"/>
        </a:p>
      </dgm:t>
    </dgm:pt>
    <dgm:pt modelId="{CEAFC978-FE7A-4192-8D73-B69DEB2ECF9A}" type="parTrans" cxnId="{2D81FA4D-FFB3-43D8-B3AB-B44C046AF3F9}">
      <dgm:prSet/>
      <dgm:spPr/>
      <dgm:t>
        <a:bodyPr/>
        <a:lstStyle/>
        <a:p>
          <a:endParaRPr lang="es-EC"/>
        </a:p>
      </dgm:t>
    </dgm:pt>
    <dgm:pt modelId="{692F9D3B-9324-4374-8E1A-9C17BAF45EF7}" type="sibTrans" cxnId="{2D81FA4D-FFB3-43D8-B3AB-B44C046AF3F9}">
      <dgm:prSet/>
      <dgm:spPr/>
      <dgm:t>
        <a:bodyPr/>
        <a:lstStyle/>
        <a:p>
          <a:endParaRPr lang="es-EC"/>
        </a:p>
      </dgm:t>
    </dgm:pt>
    <dgm:pt modelId="{EF4613FD-5A73-4B34-B516-104B2F10C6FB}" type="pres">
      <dgm:prSet presAssocID="{F7A1E423-3699-4007-B1E2-B27A7621AAD1}" presName="diagram" presStyleCnt="0">
        <dgm:presLayoutVars>
          <dgm:chPref val="1"/>
          <dgm:dir/>
          <dgm:animOne val="branch"/>
          <dgm:animLvl val="lvl"/>
          <dgm:resizeHandles val="exact"/>
        </dgm:presLayoutVars>
      </dgm:prSet>
      <dgm:spPr/>
      <dgm:t>
        <a:bodyPr/>
        <a:lstStyle/>
        <a:p>
          <a:endParaRPr lang="es-EC"/>
        </a:p>
      </dgm:t>
    </dgm:pt>
    <dgm:pt modelId="{7EBFBF93-036B-4E4D-90C0-3AF98FD92CA3}" type="pres">
      <dgm:prSet presAssocID="{638656C4-E9F7-4876-B631-26B35F56A8EA}" presName="root1" presStyleCnt="0"/>
      <dgm:spPr/>
      <dgm:t>
        <a:bodyPr/>
        <a:lstStyle/>
        <a:p>
          <a:endParaRPr lang="es-EC"/>
        </a:p>
      </dgm:t>
    </dgm:pt>
    <dgm:pt modelId="{D1FF680C-9539-45DF-ADFF-8CE4F1EB5108}" type="pres">
      <dgm:prSet presAssocID="{638656C4-E9F7-4876-B631-26B35F56A8EA}" presName="LevelOneTextNode" presStyleLbl="node0" presStyleIdx="0" presStyleCnt="1" custScaleX="154388" custScaleY="199895">
        <dgm:presLayoutVars>
          <dgm:chPref val="3"/>
        </dgm:presLayoutVars>
      </dgm:prSet>
      <dgm:spPr/>
      <dgm:t>
        <a:bodyPr/>
        <a:lstStyle/>
        <a:p>
          <a:endParaRPr lang="es-EC"/>
        </a:p>
      </dgm:t>
    </dgm:pt>
    <dgm:pt modelId="{50146EDC-46B4-46D0-905B-DAF06BDB4E63}" type="pres">
      <dgm:prSet presAssocID="{638656C4-E9F7-4876-B631-26B35F56A8EA}" presName="level2hierChild" presStyleCnt="0"/>
      <dgm:spPr/>
      <dgm:t>
        <a:bodyPr/>
        <a:lstStyle/>
        <a:p>
          <a:endParaRPr lang="es-EC"/>
        </a:p>
      </dgm:t>
    </dgm:pt>
    <dgm:pt modelId="{C8950191-F4D6-4ADB-BB81-0ABBA5C3526C}" type="pres">
      <dgm:prSet presAssocID="{E7308AD7-3B4C-4459-9943-1ACD9495F81A}" presName="conn2-1" presStyleLbl="parChTrans1D2" presStyleIdx="0" presStyleCnt="3"/>
      <dgm:spPr/>
      <dgm:t>
        <a:bodyPr/>
        <a:lstStyle/>
        <a:p>
          <a:endParaRPr lang="es-EC"/>
        </a:p>
      </dgm:t>
    </dgm:pt>
    <dgm:pt modelId="{1290DFA8-3B41-4520-9F4B-F07A4B905BBE}" type="pres">
      <dgm:prSet presAssocID="{E7308AD7-3B4C-4459-9943-1ACD9495F81A}" presName="connTx" presStyleLbl="parChTrans1D2" presStyleIdx="0" presStyleCnt="3"/>
      <dgm:spPr/>
      <dgm:t>
        <a:bodyPr/>
        <a:lstStyle/>
        <a:p>
          <a:endParaRPr lang="es-EC"/>
        </a:p>
      </dgm:t>
    </dgm:pt>
    <dgm:pt modelId="{1FE7C3F0-5541-439B-8218-0DE1C7DD0962}" type="pres">
      <dgm:prSet presAssocID="{BC42603E-67FE-4B86-8D69-DA3269E04D4E}" presName="root2" presStyleCnt="0"/>
      <dgm:spPr/>
      <dgm:t>
        <a:bodyPr/>
        <a:lstStyle/>
        <a:p>
          <a:endParaRPr lang="es-EC"/>
        </a:p>
      </dgm:t>
    </dgm:pt>
    <dgm:pt modelId="{9C833FD3-2194-4E01-B16A-5FDE4B270EB5}" type="pres">
      <dgm:prSet presAssocID="{BC42603E-67FE-4B86-8D69-DA3269E04D4E}" presName="LevelTwoTextNode" presStyleLbl="node2" presStyleIdx="0" presStyleCnt="3">
        <dgm:presLayoutVars>
          <dgm:chPref val="3"/>
        </dgm:presLayoutVars>
      </dgm:prSet>
      <dgm:spPr/>
      <dgm:t>
        <a:bodyPr/>
        <a:lstStyle/>
        <a:p>
          <a:endParaRPr lang="es-EC"/>
        </a:p>
      </dgm:t>
    </dgm:pt>
    <dgm:pt modelId="{8A18DD7C-9B7E-4A30-A032-1C4DDE838C75}" type="pres">
      <dgm:prSet presAssocID="{BC42603E-67FE-4B86-8D69-DA3269E04D4E}" presName="level3hierChild" presStyleCnt="0"/>
      <dgm:spPr/>
      <dgm:t>
        <a:bodyPr/>
        <a:lstStyle/>
        <a:p>
          <a:endParaRPr lang="es-EC"/>
        </a:p>
      </dgm:t>
    </dgm:pt>
    <dgm:pt modelId="{917B85C4-FB82-47E4-9AD4-18B9DD315405}" type="pres">
      <dgm:prSet presAssocID="{EB16CAFD-6086-4193-85A6-2BF02433EA62}" presName="conn2-1" presStyleLbl="parChTrans1D2" presStyleIdx="1" presStyleCnt="3"/>
      <dgm:spPr/>
      <dgm:t>
        <a:bodyPr/>
        <a:lstStyle/>
        <a:p>
          <a:endParaRPr lang="es-EC"/>
        </a:p>
      </dgm:t>
    </dgm:pt>
    <dgm:pt modelId="{27470D2A-9EDC-4B83-BD99-44327B73D343}" type="pres">
      <dgm:prSet presAssocID="{EB16CAFD-6086-4193-85A6-2BF02433EA62}" presName="connTx" presStyleLbl="parChTrans1D2" presStyleIdx="1" presStyleCnt="3"/>
      <dgm:spPr/>
      <dgm:t>
        <a:bodyPr/>
        <a:lstStyle/>
        <a:p>
          <a:endParaRPr lang="es-EC"/>
        </a:p>
      </dgm:t>
    </dgm:pt>
    <dgm:pt modelId="{80ECC011-91CF-4F9F-ADA3-1E9FB19237D3}" type="pres">
      <dgm:prSet presAssocID="{92492441-BD8B-434F-8220-8C77B6D8129E}" presName="root2" presStyleCnt="0"/>
      <dgm:spPr/>
      <dgm:t>
        <a:bodyPr/>
        <a:lstStyle/>
        <a:p>
          <a:endParaRPr lang="es-EC"/>
        </a:p>
      </dgm:t>
    </dgm:pt>
    <dgm:pt modelId="{075E08BA-92DC-4595-B8B6-786E155B6D0F}" type="pres">
      <dgm:prSet presAssocID="{92492441-BD8B-434F-8220-8C77B6D8129E}" presName="LevelTwoTextNode" presStyleLbl="node2" presStyleIdx="1" presStyleCnt="3">
        <dgm:presLayoutVars>
          <dgm:chPref val="3"/>
        </dgm:presLayoutVars>
      </dgm:prSet>
      <dgm:spPr/>
      <dgm:t>
        <a:bodyPr/>
        <a:lstStyle/>
        <a:p>
          <a:endParaRPr lang="es-EC"/>
        </a:p>
      </dgm:t>
    </dgm:pt>
    <dgm:pt modelId="{503C7D4C-922B-468C-B7E4-5C5892F5B31E}" type="pres">
      <dgm:prSet presAssocID="{92492441-BD8B-434F-8220-8C77B6D8129E}" presName="level3hierChild" presStyleCnt="0"/>
      <dgm:spPr/>
      <dgm:t>
        <a:bodyPr/>
        <a:lstStyle/>
        <a:p>
          <a:endParaRPr lang="es-EC"/>
        </a:p>
      </dgm:t>
    </dgm:pt>
    <dgm:pt modelId="{E841D5F0-5E4B-4304-A457-61FD0DAB8CEC}" type="pres">
      <dgm:prSet presAssocID="{5173DD5F-6C71-42D7-AB85-DA56E35DB054}" presName="conn2-1" presStyleLbl="parChTrans1D3" presStyleIdx="0" presStyleCnt="6"/>
      <dgm:spPr/>
      <dgm:t>
        <a:bodyPr/>
        <a:lstStyle/>
        <a:p>
          <a:endParaRPr lang="es-EC"/>
        </a:p>
      </dgm:t>
    </dgm:pt>
    <dgm:pt modelId="{144E3044-0E6D-45C3-B7BC-29427E8ED356}" type="pres">
      <dgm:prSet presAssocID="{5173DD5F-6C71-42D7-AB85-DA56E35DB054}" presName="connTx" presStyleLbl="parChTrans1D3" presStyleIdx="0" presStyleCnt="6"/>
      <dgm:spPr/>
      <dgm:t>
        <a:bodyPr/>
        <a:lstStyle/>
        <a:p>
          <a:endParaRPr lang="es-EC"/>
        </a:p>
      </dgm:t>
    </dgm:pt>
    <dgm:pt modelId="{0ACF88CB-889B-4FAA-8E0C-B46A61F45649}" type="pres">
      <dgm:prSet presAssocID="{9E9A79B2-A83F-4AB1-A635-ABEB1A87FF35}" presName="root2" presStyleCnt="0"/>
      <dgm:spPr/>
      <dgm:t>
        <a:bodyPr/>
        <a:lstStyle/>
        <a:p>
          <a:endParaRPr lang="es-EC"/>
        </a:p>
      </dgm:t>
    </dgm:pt>
    <dgm:pt modelId="{6CE3B043-CCD6-4594-A7B0-A2EBB60BD49F}" type="pres">
      <dgm:prSet presAssocID="{9E9A79B2-A83F-4AB1-A635-ABEB1A87FF35}" presName="LevelTwoTextNode" presStyleLbl="node3" presStyleIdx="0" presStyleCnt="6">
        <dgm:presLayoutVars>
          <dgm:chPref val="3"/>
        </dgm:presLayoutVars>
      </dgm:prSet>
      <dgm:spPr/>
      <dgm:t>
        <a:bodyPr/>
        <a:lstStyle/>
        <a:p>
          <a:endParaRPr lang="es-EC"/>
        </a:p>
      </dgm:t>
    </dgm:pt>
    <dgm:pt modelId="{2DB5B62B-CF87-4732-9D5C-18AB8D53C3AE}" type="pres">
      <dgm:prSet presAssocID="{9E9A79B2-A83F-4AB1-A635-ABEB1A87FF35}" presName="level3hierChild" presStyleCnt="0"/>
      <dgm:spPr/>
      <dgm:t>
        <a:bodyPr/>
        <a:lstStyle/>
        <a:p>
          <a:endParaRPr lang="es-EC"/>
        </a:p>
      </dgm:t>
    </dgm:pt>
    <dgm:pt modelId="{E99EEED8-9249-478F-8CD2-6B995A883A5C}" type="pres">
      <dgm:prSet presAssocID="{EEF21320-CE57-4E71-A8A2-8B71208738E0}" presName="conn2-1" presStyleLbl="parChTrans1D3" presStyleIdx="1" presStyleCnt="6"/>
      <dgm:spPr/>
      <dgm:t>
        <a:bodyPr/>
        <a:lstStyle/>
        <a:p>
          <a:endParaRPr lang="es-EC"/>
        </a:p>
      </dgm:t>
    </dgm:pt>
    <dgm:pt modelId="{0126706E-A495-430E-A86E-6281960448F1}" type="pres">
      <dgm:prSet presAssocID="{EEF21320-CE57-4E71-A8A2-8B71208738E0}" presName="connTx" presStyleLbl="parChTrans1D3" presStyleIdx="1" presStyleCnt="6"/>
      <dgm:spPr/>
      <dgm:t>
        <a:bodyPr/>
        <a:lstStyle/>
        <a:p>
          <a:endParaRPr lang="es-EC"/>
        </a:p>
      </dgm:t>
    </dgm:pt>
    <dgm:pt modelId="{FD8CAA59-0FB9-4A34-8E95-9922C90D8695}" type="pres">
      <dgm:prSet presAssocID="{A21EE78B-DFBA-431C-8036-69AFC75546EC}" presName="root2" presStyleCnt="0"/>
      <dgm:spPr/>
      <dgm:t>
        <a:bodyPr/>
        <a:lstStyle/>
        <a:p>
          <a:endParaRPr lang="es-EC"/>
        </a:p>
      </dgm:t>
    </dgm:pt>
    <dgm:pt modelId="{D429B6FD-2E13-4962-91E7-FE2EA4A64E9B}" type="pres">
      <dgm:prSet presAssocID="{A21EE78B-DFBA-431C-8036-69AFC75546EC}" presName="LevelTwoTextNode" presStyleLbl="node3" presStyleIdx="1" presStyleCnt="6">
        <dgm:presLayoutVars>
          <dgm:chPref val="3"/>
        </dgm:presLayoutVars>
      </dgm:prSet>
      <dgm:spPr/>
      <dgm:t>
        <a:bodyPr/>
        <a:lstStyle/>
        <a:p>
          <a:endParaRPr lang="es-EC"/>
        </a:p>
      </dgm:t>
    </dgm:pt>
    <dgm:pt modelId="{A63B4CA8-7F2A-46D8-8928-9FF060992D1A}" type="pres">
      <dgm:prSet presAssocID="{A21EE78B-DFBA-431C-8036-69AFC75546EC}" presName="level3hierChild" presStyleCnt="0"/>
      <dgm:spPr/>
      <dgm:t>
        <a:bodyPr/>
        <a:lstStyle/>
        <a:p>
          <a:endParaRPr lang="es-EC"/>
        </a:p>
      </dgm:t>
    </dgm:pt>
    <dgm:pt modelId="{42CCDB7B-79FC-43DB-B59E-B5FAFC58CE10}" type="pres">
      <dgm:prSet presAssocID="{11BBA528-B645-4F59-9F09-0F3B977FD0DC}" presName="conn2-1" presStyleLbl="parChTrans1D3" presStyleIdx="2" presStyleCnt="6"/>
      <dgm:spPr/>
      <dgm:t>
        <a:bodyPr/>
        <a:lstStyle/>
        <a:p>
          <a:endParaRPr lang="es-EC"/>
        </a:p>
      </dgm:t>
    </dgm:pt>
    <dgm:pt modelId="{7EC0C8FD-0B95-4F19-8849-B33827D95E44}" type="pres">
      <dgm:prSet presAssocID="{11BBA528-B645-4F59-9F09-0F3B977FD0DC}" presName="connTx" presStyleLbl="parChTrans1D3" presStyleIdx="2" presStyleCnt="6"/>
      <dgm:spPr/>
      <dgm:t>
        <a:bodyPr/>
        <a:lstStyle/>
        <a:p>
          <a:endParaRPr lang="es-EC"/>
        </a:p>
      </dgm:t>
    </dgm:pt>
    <dgm:pt modelId="{14661430-707F-401C-A575-1F8AD68A9934}" type="pres">
      <dgm:prSet presAssocID="{3A1F3BD5-8697-4CF9-B10C-F959454A6F90}" presName="root2" presStyleCnt="0"/>
      <dgm:spPr/>
      <dgm:t>
        <a:bodyPr/>
        <a:lstStyle/>
        <a:p>
          <a:endParaRPr lang="es-EC"/>
        </a:p>
      </dgm:t>
    </dgm:pt>
    <dgm:pt modelId="{C8601A3D-0892-4141-B46E-72E2D50FA488}" type="pres">
      <dgm:prSet presAssocID="{3A1F3BD5-8697-4CF9-B10C-F959454A6F90}" presName="LevelTwoTextNode" presStyleLbl="node3" presStyleIdx="2" presStyleCnt="6">
        <dgm:presLayoutVars>
          <dgm:chPref val="3"/>
        </dgm:presLayoutVars>
      </dgm:prSet>
      <dgm:spPr/>
      <dgm:t>
        <a:bodyPr/>
        <a:lstStyle/>
        <a:p>
          <a:endParaRPr lang="es-EC"/>
        </a:p>
      </dgm:t>
    </dgm:pt>
    <dgm:pt modelId="{33B9C824-9341-4B67-A135-8240F7D9D565}" type="pres">
      <dgm:prSet presAssocID="{3A1F3BD5-8697-4CF9-B10C-F959454A6F90}" presName="level3hierChild" presStyleCnt="0"/>
      <dgm:spPr/>
      <dgm:t>
        <a:bodyPr/>
        <a:lstStyle/>
        <a:p>
          <a:endParaRPr lang="es-EC"/>
        </a:p>
      </dgm:t>
    </dgm:pt>
    <dgm:pt modelId="{15E4CA20-4F1A-47DD-91A0-300466CD8735}" type="pres">
      <dgm:prSet presAssocID="{B6AEFB56-EA6F-42EE-83A5-582114D87694}" presName="conn2-1" presStyleLbl="parChTrans1D3" presStyleIdx="3" presStyleCnt="6"/>
      <dgm:spPr/>
      <dgm:t>
        <a:bodyPr/>
        <a:lstStyle/>
        <a:p>
          <a:endParaRPr lang="es-EC"/>
        </a:p>
      </dgm:t>
    </dgm:pt>
    <dgm:pt modelId="{2091A217-4D9C-4606-A0C4-15CDE698B93A}" type="pres">
      <dgm:prSet presAssocID="{B6AEFB56-EA6F-42EE-83A5-582114D87694}" presName="connTx" presStyleLbl="parChTrans1D3" presStyleIdx="3" presStyleCnt="6"/>
      <dgm:spPr/>
      <dgm:t>
        <a:bodyPr/>
        <a:lstStyle/>
        <a:p>
          <a:endParaRPr lang="es-EC"/>
        </a:p>
      </dgm:t>
    </dgm:pt>
    <dgm:pt modelId="{1EE9570E-3B99-4CB6-8671-74C0AB59EDC4}" type="pres">
      <dgm:prSet presAssocID="{7DEB7BE2-63FF-418E-AC17-AE46C4016A05}" presName="root2" presStyleCnt="0"/>
      <dgm:spPr/>
      <dgm:t>
        <a:bodyPr/>
        <a:lstStyle/>
        <a:p>
          <a:endParaRPr lang="es-EC"/>
        </a:p>
      </dgm:t>
    </dgm:pt>
    <dgm:pt modelId="{B34290CE-A2EC-4F6A-8486-6920C184DA94}" type="pres">
      <dgm:prSet presAssocID="{7DEB7BE2-63FF-418E-AC17-AE46C4016A05}" presName="LevelTwoTextNode" presStyleLbl="node3" presStyleIdx="3" presStyleCnt="6">
        <dgm:presLayoutVars>
          <dgm:chPref val="3"/>
        </dgm:presLayoutVars>
      </dgm:prSet>
      <dgm:spPr/>
      <dgm:t>
        <a:bodyPr/>
        <a:lstStyle/>
        <a:p>
          <a:endParaRPr lang="es-EC"/>
        </a:p>
      </dgm:t>
    </dgm:pt>
    <dgm:pt modelId="{B6E4547C-B7A4-4CE9-952E-B1ECDF4B256C}" type="pres">
      <dgm:prSet presAssocID="{7DEB7BE2-63FF-418E-AC17-AE46C4016A05}" presName="level3hierChild" presStyleCnt="0"/>
      <dgm:spPr/>
      <dgm:t>
        <a:bodyPr/>
        <a:lstStyle/>
        <a:p>
          <a:endParaRPr lang="es-EC"/>
        </a:p>
      </dgm:t>
    </dgm:pt>
    <dgm:pt modelId="{5D4BEE7A-6DC6-4BB7-A716-EEB76C5F7A2E}" type="pres">
      <dgm:prSet presAssocID="{35412CD9-F594-4BE0-9076-43F9724AECDF}" presName="conn2-1" presStyleLbl="parChTrans1D2" presStyleIdx="2" presStyleCnt="3"/>
      <dgm:spPr/>
      <dgm:t>
        <a:bodyPr/>
        <a:lstStyle/>
        <a:p>
          <a:endParaRPr lang="es-EC"/>
        </a:p>
      </dgm:t>
    </dgm:pt>
    <dgm:pt modelId="{CFB0335A-1906-49F0-87F1-FC3AC2BFCC84}" type="pres">
      <dgm:prSet presAssocID="{35412CD9-F594-4BE0-9076-43F9724AECDF}" presName="connTx" presStyleLbl="parChTrans1D2" presStyleIdx="2" presStyleCnt="3"/>
      <dgm:spPr/>
      <dgm:t>
        <a:bodyPr/>
        <a:lstStyle/>
        <a:p>
          <a:endParaRPr lang="es-EC"/>
        </a:p>
      </dgm:t>
    </dgm:pt>
    <dgm:pt modelId="{5E1FDE23-9D4C-40B8-AE22-42937B0F45B9}" type="pres">
      <dgm:prSet presAssocID="{F1CC9F28-F2B5-48AE-84F9-541F8F6D6B10}" presName="root2" presStyleCnt="0"/>
      <dgm:spPr/>
      <dgm:t>
        <a:bodyPr/>
        <a:lstStyle/>
        <a:p>
          <a:endParaRPr lang="es-EC"/>
        </a:p>
      </dgm:t>
    </dgm:pt>
    <dgm:pt modelId="{040144B9-671E-4629-AD04-FF6729608751}" type="pres">
      <dgm:prSet presAssocID="{F1CC9F28-F2B5-48AE-84F9-541F8F6D6B10}" presName="LevelTwoTextNode" presStyleLbl="node2" presStyleIdx="2" presStyleCnt="3">
        <dgm:presLayoutVars>
          <dgm:chPref val="3"/>
        </dgm:presLayoutVars>
      </dgm:prSet>
      <dgm:spPr/>
      <dgm:t>
        <a:bodyPr/>
        <a:lstStyle/>
        <a:p>
          <a:endParaRPr lang="es-EC"/>
        </a:p>
      </dgm:t>
    </dgm:pt>
    <dgm:pt modelId="{05F86D96-AB29-46C7-9059-72AEB526A519}" type="pres">
      <dgm:prSet presAssocID="{F1CC9F28-F2B5-48AE-84F9-541F8F6D6B10}" presName="level3hierChild" presStyleCnt="0"/>
      <dgm:spPr/>
      <dgm:t>
        <a:bodyPr/>
        <a:lstStyle/>
        <a:p>
          <a:endParaRPr lang="es-EC"/>
        </a:p>
      </dgm:t>
    </dgm:pt>
    <dgm:pt modelId="{216E215B-A815-4FE0-9961-FA0C8DAB9632}" type="pres">
      <dgm:prSet presAssocID="{73CC3EE4-426D-45B5-AB0B-D15D45043743}" presName="conn2-1" presStyleLbl="parChTrans1D3" presStyleIdx="4" presStyleCnt="6"/>
      <dgm:spPr/>
      <dgm:t>
        <a:bodyPr/>
        <a:lstStyle/>
        <a:p>
          <a:endParaRPr lang="es-EC"/>
        </a:p>
      </dgm:t>
    </dgm:pt>
    <dgm:pt modelId="{A7D64BF5-2AE2-4649-B13D-1BC0DFA8CC34}" type="pres">
      <dgm:prSet presAssocID="{73CC3EE4-426D-45B5-AB0B-D15D45043743}" presName="connTx" presStyleLbl="parChTrans1D3" presStyleIdx="4" presStyleCnt="6"/>
      <dgm:spPr/>
      <dgm:t>
        <a:bodyPr/>
        <a:lstStyle/>
        <a:p>
          <a:endParaRPr lang="es-EC"/>
        </a:p>
      </dgm:t>
    </dgm:pt>
    <dgm:pt modelId="{44AF97C7-88F2-4911-9031-36452E0E6826}" type="pres">
      <dgm:prSet presAssocID="{2B87A698-E4E1-4015-9386-E2ECF8C0718F}" presName="root2" presStyleCnt="0"/>
      <dgm:spPr/>
      <dgm:t>
        <a:bodyPr/>
        <a:lstStyle/>
        <a:p>
          <a:endParaRPr lang="es-EC"/>
        </a:p>
      </dgm:t>
    </dgm:pt>
    <dgm:pt modelId="{1B0FA50E-B5A9-499C-AB49-30098E407E83}" type="pres">
      <dgm:prSet presAssocID="{2B87A698-E4E1-4015-9386-E2ECF8C0718F}" presName="LevelTwoTextNode" presStyleLbl="node3" presStyleIdx="4" presStyleCnt="6">
        <dgm:presLayoutVars>
          <dgm:chPref val="3"/>
        </dgm:presLayoutVars>
      </dgm:prSet>
      <dgm:spPr/>
      <dgm:t>
        <a:bodyPr/>
        <a:lstStyle/>
        <a:p>
          <a:endParaRPr lang="es-EC"/>
        </a:p>
      </dgm:t>
    </dgm:pt>
    <dgm:pt modelId="{BBAA578D-744C-45F6-BFA3-A25ADA2ED337}" type="pres">
      <dgm:prSet presAssocID="{2B87A698-E4E1-4015-9386-E2ECF8C0718F}" presName="level3hierChild" presStyleCnt="0"/>
      <dgm:spPr/>
      <dgm:t>
        <a:bodyPr/>
        <a:lstStyle/>
        <a:p>
          <a:endParaRPr lang="es-EC"/>
        </a:p>
      </dgm:t>
    </dgm:pt>
    <dgm:pt modelId="{1C3CBEC7-4AFB-402E-BFE7-41308573B304}" type="pres">
      <dgm:prSet presAssocID="{CEAFC978-FE7A-4192-8D73-B69DEB2ECF9A}" presName="conn2-1" presStyleLbl="parChTrans1D3" presStyleIdx="5" presStyleCnt="6"/>
      <dgm:spPr/>
      <dgm:t>
        <a:bodyPr/>
        <a:lstStyle/>
        <a:p>
          <a:endParaRPr lang="es-EC"/>
        </a:p>
      </dgm:t>
    </dgm:pt>
    <dgm:pt modelId="{72C0F882-F467-408C-9CDD-B208333C2BE8}" type="pres">
      <dgm:prSet presAssocID="{CEAFC978-FE7A-4192-8D73-B69DEB2ECF9A}" presName="connTx" presStyleLbl="parChTrans1D3" presStyleIdx="5" presStyleCnt="6"/>
      <dgm:spPr/>
      <dgm:t>
        <a:bodyPr/>
        <a:lstStyle/>
        <a:p>
          <a:endParaRPr lang="es-EC"/>
        </a:p>
      </dgm:t>
    </dgm:pt>
    <dgm:pt modelId="{B6DEE166-BCDD-4894-91A3-2E2556738F9B}" type="pres">
      <dgm:prSet presAssocID="{1B49CB91-85DC-4D24-AAED-63C861884FD1}" presName="root2" presStyleCnt="0"/>
      <dgm:spPr/>
      <dgm:t>
        <a:bodyPr/>
        <a:lstStyle/>
        <a:p>
          <a:endParaRPr lang="es-EC"/>
        </a:p>
      </dgm:t>
    </dgm:pt>
    <dgm:pt modelId="{43753B40-6C3E-4E2E-9A7B-75C5742BEF7F}" type="pres">
      <dgm:prSet presAssocID="{1B49CB91-85DC-4D24-AAED-63C861884FD1}" presName="LevelTwoTextNode" presStyleLbl="node3" presStyleIdx="5" presStyleCnt="6">
        <dgm:presLayoutVars>
          <dgm:chPref val="3"/>
        </dgm:presLayoutVars>
      </dgm:prSet>
      <dgm:spPr/>
      <dgm:t>
        <a:bodyPr/>
        <a:lstStyle/>
        <a:p>
          <a:endParaRPr lang="es-EC"/>
        </a:p>
      </dgm:t>
    </dgm:pt>
    <dgm:pt modelId="{873446FF-32C6-4F97-AEFE-12254F26325E}" type="pres">
      <dgm:prSet presAssocID="{1B49CB91-85DC-4D24-AAED-63C861884FD1}" presName="level3hierChild" presStyleCnt="0"/>
      <dgm:spPr/>
      <dgm:t>
        <a:bodyPr/>
        <a:lstStyle/>
        <a:p>
          <a:endParaRPr lang="es-EC"/>
        </a:p>
      </dgm:t>
    </dgm:pt>
  </dgm:ptLst>
  <dgm:cxnLst>
    <dgm:cxn modelId="{0137D1C5-2B7A-48C1-9058-25B34053EF23}" srcId="{638656C4-E9F7-4876-B631-26B35F56A8EA}" destId="{F1CC9F28-F2B5-48AE-84F9-541F8F6D6B10}" srcOrd="2" destOrd="0" parTransId="{35412CD9-F594-4BE0-9076-43F9724AECDF}" sibTransId="{B71505FF-B7F9-4A68-BD82-2964761455B2}"/>
    <dgm:cxn modelId="{2D81FA4D-FFB3-43D8-B3AB-B44C046AF3F9}" srcId="{F1CC9F28-F2B5-48AE-84F9-541F8F6D6B10}" destId="{1B49CB91-85DC-4D24-AAED-63C861884FD1}" srcOrd="1" destOrd="0" parTransId="{CEAFC978-FE7A-4192-8D73-B69DEB2ECF9A}" sibTransId="{692F9D3B-9324-4374-8E1A-9C17BAF45EF7}"/>
    <dgm:cxn modelId="{CB04E47B-8EE4-440A-A5A5-A37B1D8B0CDD}" type="presOf" srcId="{BC42603E-67FE-4B86-8D69-DA3269E04D4E}" destId="{9C833FD3-2194-4E01-B16A-5FDE4B270EB5}" srcOrd="0" destOrd="0" presId="urn:microsoft.com/office/officeart/2005/8/layout/hierarchy2"/>
    <dgm:cxn modelId="{B1CB16DC-EB27-49EF-96BE-BED4FDABF62B}" type="presOf" srcId="{5173DD5F-6C71-42D7-AB85-DA56E35DB054}" destId="{E841D5F0-5E4B-4304-A457-61FD0DAB8CEC}" srcOrd="0" destOrd="0" presId="urn:microsoft.com/office/officeart/2005/8/layout/hierarchy2"/>
    <dgm:cxn modelId="{97333AA6-00F3-43CC-A696-D71918D54BB2}" type="presOf" srcId="{5173DD5F-6C71-42D7-AB85-DA56E35DB054}" destId="{144E3044-0E6D-45C3-B7BC-29427E8ED356}" srcOrd="1" destOrd="0" presId="urn:microsoft.com/office/officeart/2005/8/layout/hierarchy2"/>
    <dgm:cxn modelId="{6AAA7B4F-F5E9-4A57-9CF1-65ACA983B5BD}" type="presOf" srcId="{B6AEFB56-EA6F-42EE-83A5-582114D87694}" destId="{2091A217-4D9C-4606-A0C4-15CDE698B93A}" srcOrd="1" destOrd="0" presId="urn:microsoft.com/office/officeart/2005/8/layout/hierarchy2"/>
    <dgm:cxn modelId="{ED54ABC5-00CA-478D-B3EE-E83A91E81793}" type="presOf" srcId="{EEF21320-CE57-4E71-A8A2-8B71208738E0}" destId="{0126706E-A495-430E-A86E-6281960448F1}" srcOrd="1" destOrd="0" presId="urn:microsoft.com/office/officeart/2005/8/layout/hierarchy2"/>
    <dgm:cxn modelId="{9EC8F639-6E89-4E8D-9067-ADD2EF5A7A2E}" type="presOf" srcId="{EB16CAFD-6086-4193-85A6-2BF02433EA62}" destId="{917B85C4-FB82-47E4-9AD4-18B9DD315405}" srcOrd="0" destOrd="0" presId="urn:microsoft.com/office/officeart/2005/8/layout/hierarchy2"/>
    <dgm:cxn modelId="{EF4CF84C-7C7D-4CC2-A1D1-EFBC8D18AB4F}" srcId="{F1CC9F28-F2B5-48AE-84F9-541F8F6D6B10}" destId="{2B87A698-E4E1-4015-9386-E2ECF8C0718F}" srcOrd="0" destOrd="0" parTransId="{73CC3EE4-426D-45B5-AB0B-D15D45043743}" sibTransId="{4C99F7BB-C663-40EF-ADAA-E2117EA47A04}"/>
    <dgm:cxn modelId="{536E3DBF-0C89-424C-84E3-CB8CA1E2AA6E}" type="presOf" srcId="{F1CC9F28-F2B5-48AE-84F9-541F8F6D6B10}" destId="{040144B9-671E-4629-AD04-FF6729608751}" srcOrd="0" destOrd="0" presId="urn:microsoft.com/office/officeart/2005/8/layout/hierarchy2"/>
    <dgm:cxn modelId="{3AE159EA-A4A4-45C6-9E3E-62C964E73881}" type="presOf" srcId="{73CC3EE4-426D-45B5-AB0B-D15D45043743}" destId="{A7D64BF5-2AE2-4649-B13D-1BC0DFA8CC34}" srcOrd="1" destOrd="0" presId="urn:microsoft.com/office/officeart/2005/8/layout/hierarchy2"/>
    <dgm:cxn modelId="{D15A54B4-8294-447C-8067-83074BB08590}" srcId="{92492441-BD8B-434F-8220-8C77B6D8129E}" destId="{3A1F3BD5-8697-4CF9-B10C-F959454A6F90}" srcOrd="2" destOrd="0" parTransId="{11BBA528-B645-4F59-9F09-0F3B977FD0DC}" sibTransId="{4B5D7407-3969-44AC-9119-3BA22515EF0B}"/>
    <dgm:cxn modelId="{26BB182D-6F08-4DB5-83AE-D67F8AD0805B}" srcId="{92492441-BD8B-434F-8220-8C77B6D8129E}" destId="{A21EE78B-DFBA-431C-8036-69AFC75546EC}" srcOrd="1" destOrd="0" parTransId="{EEF21320-CE57-4E71-A8A2-8B71208738E0}" sibTransId="{1A2CFDE9-4F29-4A0E-8D03-B50277D71480}"/>
    <dgm:cxn modelId="{30AA0142-93AC-4B52-B69C-0247FD55D62E}" type="presOf" srcId="{E7308AD7-3B4C-4459-9943-1ACD9495F81A}" destId="{1290DFA8-3B41-4520-9F4B-F07A4B905BBE}" srcOrd="1" destOrd="0" presId="urn:microsoft.com/office/officeart/2005/8/layout/hierarchy2"/>
    <dgm:cxn modelId="{CA12C730-BEB4-4CE0-A834-8FCD6F97DB78}" type="presOf" srcId="{638656C4-E9F7-4876-B631-26B35F56A8EA}" destId="{D1FF680C-9539-45DF-ADFF-8CE4F1EB5108}" srcOrd="0" destOrd="0" presId="urn:microsoft.com/office/officeart/2005/8/layout/hierarchy2"/>
    <dgm:cxn modelId="{21B7F0B5-35DD-446F-AD7E-6EFEE1FAF2A1}" type="presOf" srcId="{11BBA528-B645-4F59-9F09-0F3B977FD0DC}" destId="{42CCDB7B-79FC-43DB-B59E-B5FAFC58CE10}" srcOrd="0" destOrd="0" presId="urn:microsoft.com/office/officeart/2005/8/layout/hierarchy2"/>
    <dgm:cxn modelId="{EFBBD5B1-8364-4560-83DA-21549C27A4BA}" type="presOf" srcId="{73CC3EE4-426D-45B5-AB0B-D15D45043743}" destId="{216E215B-A815-4FE0-9961-FA0C8DAB9632}" srcOrd="0" destOrd="0" presId="urn:microsoft.com/office/officeart/2005/8/layout/hierarchy2"/>
    <dgm:cxn modelId="{8C880E8D-83B4-48E2-BC43-FB27950804EB}" type="presOf" srcId="{3A1F3BD5-8697-4CF9-B10C-F959454A6F90}" destId="{C8601A3D-0892-4141-B46E-72E2D50FA488}" srcOrd="0" destOrd="0" presId="urn:microsoft.com/office/officeart/2005/8/layout/hierarchy2"/>
    <dgm:cxn modelId="{1E903E5A-0AEF-444A-B2E9-B2CFBDB058B7}" type="presOf" srcId="{EB16CAFD-6086-4193-85A6-2BF02433EA62}" destId="{27470D2A-9EDC-4B83-BD99-44327B73D343}" srcOrd="1" destOrd="0" presId="urn:microsoft.com/office/officeart/2005/8/layout/hierarchy2"/>
    <dgm:cxn modelId="{2A3D9F12-20FE-4310-9B80-51A7B2330819}" type="presOf" srcId="{2B87A698-E4E1-4015-9386-E2ECF8C0718F}" destId="{1B0FA50E-B5A9-499C-AB49-30098E407E83}" srcOrd="0" destOrd="0" presId="urn:microsoft.com/office/officeart/2005/8/layout/hierarchy2"/>
    <dgm:cxn modelId="{1C7371BD-8878-4876-A629-7C3AEE2B15E1}" type="presOf" srcId="{E7308AD7-3B4C-4459-9943-1ACD9495F81A}" destId="{C8950191-F4D6-4ADB-BB81-0ABBA5C3526C}" srcOrd="0" destOrd="0" presId="urn:microsoft.com/office/officeart/2005/8/layout/hierarchy2"/>
    <dgm:cxn modelId="{A723574C-71AE-4967-8611-F06D7585A2E8}" srcId="{92492441-BD8B-434F-8220-8C77B6D8129E}" destId="{9E9A79B2-A83F-4AB1-A635-ABEB1A87FF35}" srcOrd="0" destOrd="0" parTransId="{5173DD5F-6C71-42D7-AB85-DA56E35DB054}" sibTransId="{0D7CABBA-C09C-490E-8A8B-F0BE0535B855}"/>
    <dgm:cxn modelId="{009F8438-C077-4A3E-B0B2-A30056F98BD4}" type="presOf" srcId="{11BBA528-B645-4F59-9F09-0F3B977FD0DC}" destId="{7EC0C8FD-0B95-4F19-8849-B33827D95E44}" srcOrd="1" destOrd="0" presId="urn:microsoft.com/office/officeart/2005/8/layout/hierarchy2"/>
    <dgm:cxn modelId="{BE2F83F1-9EB8-42E7-B74B-829B32151C1A}" type="presOf" srcId="{CEAFC978-FE7A-4192-8D73-B69DEB2ECF9A}" destId="{1C3CBEC7-4AFB-402E-BFE7-41308573B304}" srcOrd="0" destOrd="0" presId="urn:microsoft.com/office/officeart/2005/8/layout/hierarchy2"/>
    <dgm:cxn modelId="{6CCAE5EA-AA5B-4DEE-89B7-99EF676DE361}" type="presOf" srcId="{F7A1E423-3699-4007-B1E2-B27A7621AAD1}" destId="{EF4613FD-5A73-4B34-B516-104B2F10C6FB}" srcOrd="0" destOrd="0" presId="urn:microsoft.com/office/officeart/2005/8/layout/hierarchy2"/>
    <dgm:cxn modelId="{5BAC6ADD-3F19-415A-869B-B6ED9771AA67}" type="presOf" srcId="{7DEB7BE2-63FF-418E-AC17-AE46C4016A05}" destId="{B34290CE-A2EC-4F6A-8486-6920C184DA94}" srcOrd="0" destOrd="0" presId="urn:microsoft.com/office/officeart/2005/8/layout/hierarchy2"/>
    <dgm:cxn modelId="{925FE96E-55B3-421D-A75D-2FE921747220}" type="presOf" srcId="{B6AEFB56-EA6F-42EE-83A5-582114D87694}" destId="{15E4CA20-4F1A-47DD-91A0-300466CD8735}" srcOrd="0" destOrd="0" presId="urn:microsoft.com/office/officeart/2005/8/layout/hierarchy2"/>
    <dgm:cxn modelId="{7B2D472A-C707-47FA-9B32-72C8CF062C68}" type="presOf" srcId="{9E9A79B2-A83F-4AB1-A635-ABEB1A87FF35}" destId="{6CE3B043-CCD6-4594-A7B0-A2EBB60BD49F}" srcOrd="0" destOrd="0" presId="urn:microsoft.com/office/officeart/2005/8/layout/hierarchy2"/>
    <dgm:cxn modelId="{720302AB-A671-4AA3-AEC3-EA9C82669D59}" type="presOf" srcId="{1B49CB91-85DC-4D24-AAED-63C861884FD1}" destId="{43753B40-6C3E-4E2E-9A7B-75C5742BEF7F}" srcOrd="0" destOrd="0" presId="urn:microsoft.com/office/officeart/2005/8/layout/hierarchy2"/>
    <dgm:cxn modelId="{8B8EBD29-8BC3-4F00-A4D1-D8ED4FC5BFB5}" srcId="{F7A1E423-3699-4007-B1E2-B27A7621AAD1}" destId="{638656C4-E9F7-4876-B631-26B35F56A8EA}" srcOrd="0" destOrd="0" parTransId="{2E9ADE08-46C0-476A-BFF8-8BCDC172D10C}" sibTransId="{70BF523F-5C4D-4E0C-AAFF-04682C1CC513}"/>
    <dgm:cxn modelId="{AF8295E3-DD48-44A5-9615-79FDC8F92704}" type="presOf" srcId="{35412CD9-F594-4BE0-9076-43F9724AECDF}" destId="{CFB0335A-1906-49F0-87F1-FC3AC2BFCC84}" srcOrd="1" destOrd="0" presId="urn:microsoft.com/office/officeart/2005/8/layout/hierarchy2"/>
    <dgm:cxn modelId="{E3F39A5E-E9AB-4DA9-B0CC-D6368FDC4D6B}" type="presOf" srcId="{CEAFC978-FE7A-4192-8D73-B69DEB2ECF9A}" destId="{72C0F882-F467-408C-9CDD-B208333C2BE8}" srcOrd="1" destOrd="0" presId="urn:microsoft.com/office/officeart/2005/8/layout/hierarchy2"/>
    <dgm:cxn modelId="{4F84D60F-3F08-4C28-B842-71C87ADCF7DC}" srcId="{638656C4-E9F7-4876-B631-26B35F56A8EA}" destId="{BC42603E-67FE-4B86-8D69-DA3269E04D4E}" srcOrd="0" destOrd="0" parTransId="{E7308AD7-3B4C-4459-9943-1ACD9495F81A}" sibTransId="{B273E7E0-5BC9-4B5F-943B-D5F0BCB9B119}"/>
    <dgm:cxn modelId="{D2CEF9AD-3842-40AA-AB57-D860A5C772F9}" type="presOf" srcId="{EEF21320-CE57-4E71-A8A2-8B71208738E0}" destId="{E99EEED8-9249-478F-8CD2-6B995A883A5C}" srcOrd="0" destOrd="0" presId="urn:microsoft.com/office/officeart/2005/8/layout/hierarchy2"/>
    <dgm:cxn modelId="{E806F4BA-8F36-4323-A721-EEE7C3B212D4}" type="presOf" srcId="{35412CD9-F594-4BE0-9076-43F9724AECDF}" destId="{5D4BEE7A-6DC6-4BB7-A716-EEB76C5F7A2E}" srcOrd="0" destOrd="0" presId="urn:microsoft.com/office/officeart/2005/8/layout/hierarchy2"/>
    <dgm:cxn modelId="{5742E360-95DF-4B1C-9005-91E0A6ECB3CD}" type="presOf" srcId="{92492441-BD8B-434F-8220-8C77B6D8129E}" destId="{075E08BA-92DC-4595-B8B6-786E155B6D0F}" srcOrd="0" destOrd="0" presId="urn:microsoft.com/office/officeart/2005/8/layout/hierarchy2"/>
    <dgm:cxn modelId="{50EDECE6-A929-4B8C-9348-482D78E77F2B}" srcId="{638656C4-E9F7-4876-B631-26B35F56A8EA}" destId="{92492441-BD8B-434F-8220-8C77B6D8129E}" srcOrd="1" destOrd="0" parTransId="{EB16CAFD-6086-4193-85A6-2BF02433EA62}" sibTransId="{242D78E9-0792-4F33-B237-7097271056E4}"/>
    <dgm:cxn modelId="{33741234-ADAF-46D6-8535-833AD482C227}" type="presOf" srcId="{A21EE78B-DFBA-431C-8036-69AFC75546EC}" destId="{D429B6FD-2E13-4962-91E7-FE2EA4A64E9B}" srcOrd="0" destOrd="0" presId="urn:microsoft.com/office/officeart/2005/8/layout/hierarchy2"/>
    <dgm:cxn modelId="{183584A1-6BCB-40DC-94D4-E2BB6B168C06}" srcId="{92492441-BD8B-434F-8220-8C77B6D8129E}" destId="{7DEB7BE2-63FF-418E-AC17-AE46C4016A05}" srcOrd="3" destOrd="0" parTransId="{B6AEFB56-EA6F-42EE-83A5-582114D87694}" sibTransId="{41107DF0-2556-4F78-B297-9558564762B2}"/>
    <dgm:cxn modelId="{EA0491A7-3B33-4570-9331-EA95A3A11698}" type="presParOf" srcId="{EF4613FD-5A73-4B34-B516-104B2F10C6FB}" destId="{7EBFBF93-036B-4E4D-90C0-3AF98FD92CA3}" srcOrd="0" destOrd="0" presId="urn:microsoft.com/office/officeart/2005/8/layout/hierarchy2"/>
    <dgm:cxn modelId="{E131D788-A037-4287-A67E-6F4BA73F8B35}" type="presParOf" srcId="{7EBFBF93-036B-4E4D-90C0-3AF98FD92CA3}" destId="{D1FF680C-9539-45DF-ADFF-8CE4F1EB5108}" srcOrd="0" destOrd="0" presId="urn:microsoft.com/office/officeart/2005/8/layout/hierarchy2"/>
    <dgm:cxn modelId="{2AFA8E2A-920E-4869-8D0E-5AE55D7541CA}" type="presParOf" srcId="{7EBFBF93-036B-4E4D-90C0-3AF98FD92CA3}" destId="{50146EDC-46B4-46D0-905B-DAF06BDB4E63}" srcOrd="1" destOrd="0" presId="urn:microsoft.com/office/officeart/2005/8/layout/hierarchy2"/>
    <dgm:cxn modelId="{77498881-5E12-4069-B004-C4E645147BC9}" type="presParOf" srcId="{50146EDC-46B4-46D0-905B-DAF06BDB4E63}" destId="{C8950191-F4D6-4ADB-BB81-0ABBA5C3526C}" srcOrd="0" destOrd="0" presId="urn:microsoft.com/office/officeart/2005/8/layout/hierarchy2"/>
    <dgm:cxn modelId="{D8DADA59-278E-48CE-B4BD-230A60CB089F}" type="presParOf" srcId="{C8950191-F4D6-4ADB-BB81-0ABBA5C3526C}" destId="{1290DFA8-3B41-4520-9F4B-F07A4B905BBE}" srcOrd="0" destOrd="0" presId="urn:microsoft.com/office/officeart/2005/8/layout/hierarchy2"/>
    <dgm:cxn modelId="{0B1A0224-0053-4F75-B551-ECF2F91DCD18}" type="presParOf" srcId="{50146EDC-46B4-46D0-905B-DAF06BDB4E63}" destId="{1FE7C3F0-5541-439B-8218-0DE1C7DD0962}" srcOrd="1" destOrd="0" presId="urn:microsoft.com/office/officeart/2005/8/layout/hierarchy2"/>
    <dgm:cxn modelId="{4761C671-48CC-4D9D-A8F1-5279A13C7685}" type="presParOf" srcId="{1FE7C3F0-5541-439B-8218-0DE1C7DD0962}" destId="{9C833FD3-2194-4E01-B16A-5FDE4B270EB5}" srcOrd="0" destOrd="0" presId="urn:microsoft.com/office/officeart/2005/8/layout/hierarchy2"/>
    <dgm:cxn modelId="{A04D6A81-EFB9-4B7F-B320-394D568899A2}" type="presParOf" srcId="{1FE7C3F0-5541-439B-8218-0DE1C7DD0962}" destId="{8A18DD7C-9B7E-4A30-A032-1C4DDE838C75}" srcOrd="1" destOrd="0" presId="urn:microsoft.com/office/officeart/2005/8/layout/hierarchy2"/>
    <dgm:cxn modelId="{C6CCF1A7-29C0-4939-8105-6D6250324F58}" type="presParOf" srcId="{50146EDC-46B4-46D0-905B-DAF06BDB4E63}" destId="{917B85C4-FB82-47E4-9AD4-18B9DD315405}" srcOrd="2" destOrd="0" presId="urn:microsoft.com/office/officeart/2005/8/layout/hierarchy2"/>
    <dgm:cxn modelId="{D3925190-2D15-4A4E-8FAB-9CD4CC2DB94E}" type="presParOf" srcId="{917B85C4-FB82-47E4-9AD4-18B9DD315405}" destId="{27470D2A-9EDC-4B83-BD99-44327B73D343}" srcOrd="0" destOrd="0" presId="urn:microsoft.com/office/officeart/2005/8/layout/hierarchy2"/>
    <dgm:cxn modelId="{F478A4C3-5513-4F8C-982E-4471F303AB52}" type="presParOf" srcId="{50146EDC-46B4-46D0-905B-DAF06BDB4E63}" destId="{80ECC011-91CF-4F9F-ADA3-1E9FB19237D3}" srcOrd="3" destOrd="0" presId="urn:microsoft.com/office/officeart/2005/8/layout/hierarchy2"/>
    <dgm:cxn modelId="{97AAA255-7AC5-4F0D-8F53-C340506840F7}" type="presParOf" srcId="{80ECC011-91CF-4F9F-ADA3-1E9FB19237D3}" destId="{075E08BA-92DC-4595-B8B6-786E155B6D0F}" srcOrd="0" destOrd="0" presId="urn:microsoft.com/office/officeart/2005/8/layout/hierarchy2"/>
    <dgm:cxn modelId="{DAA1E503-ED1D-4489-AA16-93723ABFC7D2}" type="presParOf" srcId="{80ECC011-91CF-4F9F-ADA3-1E9FB19237D3}" destId="{503C7D4C-922B-468C-B7E4-5C5892F5B31E}" srcOrd="1" destOrd="0" presId="urn:microsoft.com/office/officeart/2005/8/layout/hierarchy2"/>
    <dgm:cxn modelId="{2DF69E50-4385-49D5-ABD0-06E78E3F4255}" type="presParOf" srcId="{503C7D4C-922B-468C-B7E4-5C5892F5B31E}" destId="{E841D5F0-5E4B-4304-A457-61FD0DAB8CEC}" srcOrd="0" destOrd="0" presId="urn:microsoft.com/office/officeart/2005/8/layout/hierarchy2"/>
    <dgm:cxn modelId="{417FC7C3-6761-4FF9-BD8B-E1370EC17581}" type="presParOf" srcId="{E841D5F0-5E4B-4304-A457-61FD0DAB8CEC}" destId="{144E3044-0E6D-45C3-B7BC-29427E8ED356}" srcOrd="0" destOrd="0" presId="urn:microsoft.com/office/officeart/2005/8/layout/hierarchy2"/>
    <dgm:cxn modelId="{A11DD1EE-C28B-4FEE-9D33-4FE7DC89CE6D}" type="presParOf" srcId="{503C7D4C-922B-468C-B7E4-5C5892F5B31E}" destId="{0ACF88CB-889B-4FAA-8E0C-B46A61F45649}" srcOrd="1" destOrd="0" presId="urn:microsoft.com/office/officeart/2005/8/layout/hierarchy2"/>
    <dgm:cxn modelId="{467B7EEB-4900-4F3C-9D1A-AAA23ECC2E22}" type="presParOf" srcId="{0ACF88CB-889B-4FAA-8E0C-B46A61F45649}" destId="{6CE3B043-CCD6-4594-A7B0-A2EBB60BD49F}" srcOrd="0" destOrd="0" presId="urn:microsoft.com/office/officeart/2005/8/layout/hierarchy2"/>
    <dgm:cxn modelId="{13619564-4FFF-4DEE-983D-BBC8CF55E656}" type="presParOf" srcId="{0ACF88CB-889B-4FAA-8E0C-B46A61F45649}" destId="{2DB5B62B-CF87-4732-9D5C-18AB8D53C3AE}" srcOrd="1" destOrd="0" presId="urn:microsoft.com/office/officeart/2005/8/layout/hierarchy2"/>
    <dgm:cxn modelId="{DB178562-1B91-40BC-B58E-F615B1FE23AE}" type="presParOf" srcId="{503C7D4C-922B-468C-B7E4-5C5892F5B31E}" destId="{E99EEED8-9249-478F-8CD2-6B995A883A5C}" srcOrd="2" destOrd="0" presId="urn:microsoft.com/office/officeart/2005/8/layout/hierarchy2"/>
    <dgm:cxn modelId="{DCA0EA3E-D658-4D6A-9B1B-7F184E1A5F15}" type="presParOf" srcId="{E99EEED8-9249-478F-8CD2-6B995A883A5C}" destId="{0126706E-A495-430E-A86E-6281960448F1}" srcOrd="0" destOrd="0" presId="urn:microsoft.com/office/officeart/2005/8/layout/hierarchy2"/>
    <dgm:cxn modelId="{C159636E-9FF7-4670-BA5A-4986E62650F1}" type="presParOf" srcId="{503C7D4C-922B-468C-B7E4-5C5892F5B31E}" destId="{FD8CAA59-0FB9-4A34-8E95-9922C90D8695}" srcOrd="3" destOrd="0" presId="urn:microsoft.com/office/officeart/2005/8/layout/hierarchy2"/>
    <dgm:cxn modelId="{EFF23606-ECAE-4925-8744-B0A3CF517D6C}" type="presParOf" srcId="{FD8CAA59-0FB9-4A34-8E95-9922C90D8695}" destId="{D429B6FD-2E13-4962-91E7-FE2EA4A64E9B}" srcOrd="0" destOrd="0" presId="urn:microsoft.com/office/officeart/2005/8/layout/hierarchy2"/>
    <dgm:cxn modelId="{30E44C9F-2A08-40D3-846A-D25B21A1A82D}" type="presParOf" srcId="{FD8CAA59-0FB9-4A34-8E95-9922C90D8695}" destId="{A63B4CA8-7F2A-46D8-8928-9FF060992D1A}" srcOrd="1" destOrd="0" presId="urn:microsoft.com/office/officeart/2005/8/layout/hierarchy2"/>
    <dgm:cxn modelId="{7A959F38-277D-4AF4-BA59-B4B92FA913A6}" type="presParOf" srcId="{503C7D4C-922B-468C-B7E4-5C5892F5B31E}" destId="{42CCDB7B-79FC-43DB-B59E-B5FAFC58CE10}" srcOrd="4" destOrd="0" presId="urn:microsoft.com/office/officeart/2005/8/layout/hierarchy2"/>
    <dgm:cxn modelId="{CA8A32CE-1F7A-427B-9CDF-227F81FF6A05}" type="presParOf" srcId="{42CCDB7B-79FC-43DB-B59E-B5FAFC58CE10}" destId="{7EC0C8FD-0B95-4F19-8849-B33827D95E44}" srcOrd="0" destOrd="0" presId="urn:microsoft.com/office/officeart/2005/8/layout/hierarchy2"/>
    <dgm:cxn modelId="{480BFE4D-EF30-4DEA-A3E5-5BD9D923B0F3}" type="presParOf" srcId="{503C7D4C-922B-468C-B7E4-5C5892F5B31E}" destId="{14661430-707F-401C-A575-1F8AD68A9934}" srcOrd="5" destOrd="0" presId="urn:microsoft.com/office/officeart/2005/8/layout/hierarchy2"/>
    <dgm:cxn modelId="{F7B662E1-D701-45A7-AA4E-815FAB116272}" type="presParOf" srcId="{14661430-707F-401C-A575-1F8AD68A9934}" destId="{C8601A3D-0892-4141-B46E-72E2D50FA488}" srcOrd="0" destOrd="0" presId="urn:microsoft.com/office/officeart/2005/8/layout/hierarchy2"/>
    <dgm:cxn modelId="{708EA166-0FAC-4ED2-B34E-E190BBE5318A}" type="presParOf" srcId="{14661430-707F-401C-A575-1F8AD68A9934}" destId="{33B9C824-9341-4B67-A135-8240F7D9D565}" srcOrd="1" destOrd="0" presId="urn:microsoft.com/office/officeart/2005/8/layout/hierarchy2"/>
    <dgm:cxn modelId="{DDF0467D-63EA-4141-9B41-A88A7CC27C98}" type="presParOf" srcId="{503C7D4C-922B-468C-B7E4-5C5892F5B31E}" destId="{15E4CA20-4F1A-47DD-91A0-300466CD8735}" srcOrd="6" destOrd="0" presId="urn:microsoft.com/office/officeart/2005/8/layout/hierarchy2"/>
    <dgm:cxn modelId="{C860C686-F2D1-4DFE-B26E-7DB8AA56998B}" type="presParOf" srcId="{15E4CA20-4F1A-47DD-91A0-300466CD8735}" destId="{2091A217-4D9C-4606-A0C4-15CDE698B93A}" srcOrd="0" destOrd="0" presId="urn:microsoft.com/office/officeart/2005/8/layout/hierarchy2"/>
    <dgm:cxn modelId="{CE1A7135-6D2C-4D1D-B3D4-B5DE3E4973E5}" type="presParOf" srcId="{503C7D4C-922B-468C-B7E4-5C5892F5B31E}" destId="{1EE9570E-3B99-4CB6-8671-74C0AB59EDC4}" srcOrd="7" destOrd="0" presId="urn:microsoft.com/office/officeart/2005/8/layout/hierarchy2"/>
    <dgm:cxn modelId="{A46566CA-AC5D-4C3E-960A-218A6C1D1D25}" type="presParOf" srcId="{1EE9570E-3B99-4CB6-8671-74C0AB59EDC4}" destId="{B34290CE-A2EC-4F6A-8486-6920C184DA94}" srcOrd="0" destOrd="0" presId="urn:microsoft.com/office/officeart/2005/8/layout/hierarchy2"/>
    <dgm:cxn modelId="{ECC4B0F9-5920-4FAC-918F-D34E6F798B34}" type="presParOf" srcId="{1EE9570E-3B99-4CB6-8671-74C0AB59EDC4}" destId="{B6E4547C-B7A4-4CE9-952E-B1ECDF4B256C}" srcOrd="1" destOrd="0" presId="urn:microsoft.com/office/officeart/2005/8/layout/hierarchy2"/>
    <dgm:cxn modelId="{562A9B90-8692-4BCC-A82E-F7AA90D4FD05}" type="presParOf" srcId="{50146EDC-46B4-46D0-905B-DAF06BDB4E63}" destId="{5D4BEE7A-6DC6-4BB7-A716-EEB76C5F7A2E}" srcOrd="4" destOrd="0" presId="urn:microsoft.com/office/officeart/2005/8/layout/hierarchy2"/>
    <dgm:cxn modelId="{DB65D3F4-D3E9-42C1-AD33-EA6C36612959}" type="presParOf" srcId="{5D4BEE7A-6DC6-4BB7-A716-EEB76C5F7A2E}" destId="{CFB0335A-1906-49F0-87F1-FC3AC2BFCC84}" srcOrd="0" destOrd="0" presId="urn:microsoft.com/office/officeart/2005/8/layout/hierarchy2"/>
    <dgm:cxn modelId="{1C43E3FB-76CA-4273-B744-C522BB2ADE97}" type="presParOf" srcId="{50146EDC-46B4-46D0-905B-DAF06BDB4E63}" destId="{5E1FDE23-9D4C-40B8-AE22-42937B0F45B9}" srcOrd="5" destOrd="0" presId="urn:microsoft.com/office/officeart/2005/8/layout/hierarchy2"/>
    <dgm:cxn modelId="{EF4DCE05-94F0-48F5-9D6D-7BD905985F8B}" type="presParOf" srcId="{5E1FDE23-9D4C-40B8-AE22-42937B0F45B9}" destId="{040144B9-671E-4629-AD04-FF6729608751}" srcOrd="0" destOrd="0" presId="urn:microsoft.com/office/officeart/2005/8/layout/hierarchy2"/>
    <dgm:cxn modelId="{67AE7DCF-3FE6-4D14-9543-D257A560E1C7}" type="presParOf" srcId="{5E1FDE23-9D4C-40B8-AE22-42937B0F45B9}" destId="{05F86D96-AB29-46C7-9059-72AEB526A519}" srcOrd="1" destOrd="0" presId="urn:microsoft.com/office/officeart/2005/8/layout/hierarchy2"/>
    <dgm:cxn modelId="{1897FF73-1164-448B-B27D-932675968082}" type="presParOf" srcId="{05F86D96-AB29-46C7-9059-72AEB526A519}" destId="{216E215B-A815-4FE0-9961-FA0C8DAB9632}" srcOrd="0" destOrd="0" presId="urn:microsoft.com/office/officeart/2005/8/layout/hierarchy2"/>
    <dgm:cxn modelId="{98C77019-A879-4C7E-9139-3B44161A03BA}" type="presParOf" srcId="{216E215B-A815-4FE0-9961-FA0C8DAB9632}" destId="{A7D64BF5-2AE2-4649-B13D-1BC0DFA8CC34}" srcOrd="0" destOrd="0" presId="urn:microsoft.com/office/officeart/2005/8/layout/hierarchy2"/>
    <dgm:cxn modelId="{771BFF19-5770-40ED-BCFA-0700863015D1}" type="presParOf" srcId="{05F86D96-AB29-46C7-9059-72AEB526A519}" destId="{44AF97C7-88F2-4911-9031-36452E0E6826}" srcOrd="1" destOrd="0" presId="urn:microsoft.com/office/officeart/2005/8/layout/hierarchy2"/>
    <dgm:cxn modelId="{29EE78A2-DA41-44CE-8242-D4D45B83E99F}" type="presParOf" srcId="{44AF97C7-88F2-4911-9031-36452E0E6826}" destId="{1B0FA50E-B5A9-499C-AB49-30098E407E83}" srcOrd="0" destOrd="0" presId="urn:microsoft.com/office/officeart/2005/8/layout/hierarchy2"/>
    <dgm:cxn modelId="{0473F36A-743F-4929-B484-823C0CA6426E}" type="presParOf" srcId="{44AF97C7-88F2-4911-9031-36452E0E6826}" destId="{BBAA578D-744C-45F6-BFA3-A25ADA2ED337}" srcOrd="1" destOrd="0" presId="urn:microsoft.com/office/officeart/2005/8/layout/hierarchy2"/>
    <dgm:cxn modelId="{9AB5C7D1-7DBD-4D93-83D8-3ACD47F3541C}" type="presParOf" srcId="{05F86D96-AB29-46C7-9059-72AEB526A519}" destId="{1C3CBEC7-4AFB-402E-BFE7-41308573B304}" srcOrd="2" destOrd="0" presId="urn:microsoft.com/office/officeart/2005/8/layout/hierarchy2"/>
    <dgm:cxn modelId="{D54A0724-1967-4229-9DAE-651C092BFB2D}" type="presParOf" srcId="{1C3CBEC7-4AFB-402E-BFE7-41308573B304}" destId="{72C0F882-F467-408C-9CDD-B208333C2BE8}" srcOrd="0" destOrd="0" presId="urn:microsoft.com/office/officeart/2005/8/layout/hierarchy2"/>
    <dgm:cxn modelId="{828A3772-0DB0-4897-8422-18535CFB6934}" type="presParOf" srcId="{05F86D96-AB29-46C7-9059-72AEB526A519}" destId="{B6DEE166-BCDD-4894-91A3-2E2556738F9B}" srcOrd="3" destOrd="0" presId="urn:microsoft.com/office/officeart/2005/8/layout/hierarchy2"/>
    <dgm:cxn modelId="{0039B91D-065B-4695-91EA-4A607508468D}" type="presParOf" srcId="{B6DEE166-BCDD-4894-91A3-2E2556738F9B}" destId="{43753B40-6C3E-4E2E-9A7B-75C5742BEF7F}" srcOrd="0" destOrd="0" presId="urn:microsoft.com/office/officeart/2005/8/layout/hierarchy2"/>
    <dgm:cxn modelId="{C0FCDD6B-E89A-4FD0-9C2A-2B40D9CCCDA5}" type="presParOf" srcId="{B6DEE166-BCDD-4894-91A3-2E2556738F9B}" destId="{873446FF-32C6-4F97-AEFE-12254F26325E}"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43ED34C-54A3-4CC8-B014-126874518A3F}" type="doc">
      <dgm:prSet loTypeId="urn:microsoft.com/office/officeart/2005/8/layout/radial5" loCatId="cycle" qsTypeId="urn:microsoft.com/office/officeart/2005/8/quickstyle/3d1" qsCatId="3D" csTypeId="urn:microsoft.com/office/officeart/2005/8/colors/accent3_4" csCatId="accent3" phldr="1"/>
      <dgm:spPr/>
      <dgm:t>
        <a:bodyPr/>
        <a:lstStyle/>
        <a:p>
          <a:endParaRPr lang="es-EC"/>
        </a:p>
      </dgm:t>
    </dgm:pt>
    <dgm:pt modelId="{4CB9A83C-1B3E-48F3-9425-F1F5A7014498}">
      <dgm:prSet phldrT="[Texto]" custT="1"/>
      <dgm:spPr/>
      <dgm:t>
        <a:bodyPr/>
        <a:lstStyle/>
        <a:p>
          <a:r>
            <a:rPr lang="en-US" sz="2800" dirty="0" smtClean="0"/>
            <a:t>POLÍMEROS</a:t>
          </a:r>
          <a:endParaRPr lang="es-EC" sz="2800" dirty="0"/>
        </a:p>
      </dgm:t>
    </dgm:pt>
    <dgm:pt modelId="{7DD5AD85-2A28-441D-A27D-7346D7DEB8D8}" type="parTrans" cxnId="{1BBBBDE4-0E48-4B99-98D1-7E853745740A}">
      <dgm:prSet/>
      <dgm:spPr/>
      <dgm:t>
        <a:bodyPr/>
        <a:lstStyle/>
        <a:p>
          <a:endParaRPr lang="es-EC"/>
        </a:p>
      </dgm:t>
    </dgm:pt>
    <dgm:pt modelId="{E8779536-FE6E-4CE9-A3B5-68DA5453B8EE}" type="sibTrans" cxnId="{1BBBBDE4-0E48-4B99-98D1-7E853745740A}">
      <dgm:prSet/>
      <dgm:spPr/>
      <dgm:t>
        <a:bodyPr/>
        <a:lstStyle/>
        <a:p>
          <a:endParaRPr lang="es-EC"/>
        </a:p>
      </dgm:t>
    </dgm:pt>
    <dgm:pt modelId="{AE7917F1-0939-4FBD-9CEE-BA7BB0243609}">
      <dgm:prSet phldrT="[Texto]" custT="1"/>
      <dgm:spPr/>
      <dgm:t>
        <a:bodyPr/>
        <a:lstStyle/>
        <a:p>
          <a:r>
            <a:rPr lang="es-EC" sz="2400" dirty="0" smtClean="0"/>
            <a:t>Antecedente</a:t>
          </a:r>
          <a:endParaRPr lang="es-EC" sz="2400" dirty="0"/>
        </a:p>
      </dgm:t>
    </dgm:pt>
    <dgm:pt modelId="{DE3DC82B-EA05-4A6D-8F0F-E54C8553D594}" type="parTrans" cxnId="{845E3EE3-C873-44F8-B50C-A7FA3ED691B0}">
      <dgm:prSet/>
      <dgm:spPr/>
      <dgm:t>
        <a:bodyPr/>
        <a:lstStyle/>
        <a:p>
          <a:endParaRPr lang="es-EC"/>
        </a:p>
      </dgm:t>
    </dgm:pt>
    <dgm:pt modelId="{4D3B327A-446C-4D37-A8C4-A9A453D313C0}" type="sibTrans" cxnId="{845E3EE3-C873-44F8-B50C-A7FA3ED691B0}">
      <dgm:prSet/>
      <dgm:spPr/>
      <dgm:t>
        <a:bodyPr/>
        <a:lstStyle/>
        <a:p>
          <a:endParaRPr lang="es-EC"/>
        </a:p>
      </dgm:t>
    </dgm:pt>
    <dgm:pt modelId="{20800C7C-5748-493B-B198-D746690008D7}">
      <dgm:prSet custT="1"/>
      <dgm:spPr/>
      <dgm:t>
        <a:bodyPr/>
        <a:lstStyle/>
        <a:p>
          <a:r>
            <a:rPr lang="es-EC" sz="2400" dirty="0" smtClean="0"/>
            <a:t>Definición</a:t>
          </a:r>
          <a:endParaRPr lang="es-EC" sz="2400" dirty="0"/>
        </a:p>
      </dgm:t>
    </dgm:pt>
    <dgm:pt modelId="{36F6F219-0403-4617-AE3E-958E96CADC6E}" type="parTrans" cxnId="{91EE6BF9-C781-4B5D-BC52-974377C17337}">
      <dgm:prSet/>
      <dgm:spPr/>
      <dgm:t>
        <a:bodyPr/>
        <a:lstStyle/>
        <a:p>
          <a:endParaRPr lang="es-EC"/>
        </a:p>
      </dgm:t>
    </dgm:pt>
    <dgm:pt modelId="{1DF2ECA3-21E1-4063-AEB2-A70FDB212848}" type="sibTrans" cxnId="{91EE6BF9-C781-4B5D-BC52-974377C17337}">
      <dgm:prSet/>
      <dgm:spPr/>
      <dgm:t>
        <a:bodyPr/>
        <a:lstStyle/>
        <a:p>
          <a:endParaRPr lang="es-EC"/>
        </a:p>
      </dgm:t>
    </dgm:pt>
    <dgm:pt modelId="{081C07E4-FE5C-4E82-AB12-0BF33A4A9873}">
      <dgm:prSet custT="1"/>
      <dgm:spPr/>
      <dgm:t>
        <a:bodyPr/>
        <a:lstStyle/>
        <a:p>
          <a:r>
            <a:rPr lang="es-EC" sz="2400" dirty="0" smtClean="0"/>
            <a:t>Tipos de polímeros</a:t>
          </a:r>
          <a:endParaRPr lang="es-EC" sz="2400" dirty="0"/>
        </a:p>
      </dgm:t>
    </dgm:pt>
    <dgm:pt modelId="{D48138F5-46C1-44FC-B8E1-BA2793923D07}" type="parTrans" cxnId="{4408D5C2-363A-4FBF-BE93-815959660440}">
      <dgm:prSet/>
      <dgm:spPr/>
      <dgm:t>
        <a:bodyPr/>
        <a:lstStyle/>
        <a:p>
          <a:endParaRPr lang="es-EC"/>
        </a:p>
      </dgm:t>
    </dgm:pt>
    <dgm:pt modelId="{F0C5626D-EBDC-49AD-BEA1-CCB3F697F956}" type="sibTrans" cxnId="{4408D5C2-363A-4FBF-BE93-815959660440}">
      <dgm:prSet/>
      <dgm:spPr/>
      <dgm:t>
        <a:bodyPr/>
        <a:lstStyle/>
        <a:p>
          <a:endParaRPr lang="es-EC"/>
        </a:p>
      </dgm:t>
    </dgm:pt>
    <dgm:pt modelId="{B7BBE178-F359-4C36-A62D-B28B7AB6B1D1}">
      <dgm:prSet custT="1"/>
      <dgm:spPr/>
      <dgm:t>
        <a:bodyPr/>
        <a:lstStyle/>
        <a:p>
          <a:r>
            <a:rPr lang="es-EC" sz="2400" dirty="0" smtClean="0"/>
            <a:t>Producción de los polímeros</a:t>
          </a:r>
          <a:endParaRPr lang="es-EC" sz="2400" dirty="0"/>
        </a:p>
      </dgm:t>
    </dgm:pt>
    <dgm:pt modelId="{8061FCDC-3B24-4FCC-A143-411170560771}" type="parTrans" cxnId="{9C7A8C64-AC2B-401C-A12F-2A09C1E351B2}">
      <dgm:prSet/>
      <dgm:spPr/>
      <dgm:t>
        <a:bodyPr/>
        <a:lstStyle/>
        <a:p>
          <a:endParaRPr lang="es-EC"/>
        </a:p>
      </dgm:t>
    </dgm:pt>
    <dgm:pt modelId="{98B4E018-EDC1-4D4D-A00C-3E096463FD58}" type="sibTrans" cxnId="{9C7A8C64-AC2B-401C-A12F-2A09C1E351B2}">
      <dgm:prSet/>
      <dgm:spPr/>
      <dgm:t>
        <a:bodyPr/>
        <a:lstStyle/>
        <a:p>
          <a:endParaRPr lang="es-EC"/>
        </a:p>
      </dgm:t>
    </dgm:pt>
    <dgm:pt modelId="{7710A681-6A03-4321-BFD8-B005F33878EC}">
      <dgm:prSet custT="1"/>
      <dgm:spPr/>
      <dgm:t>
        <a:bodyPr/>
        <a:lstStyle/>
        <a:p>
          <a:r>
            <a:rPr lang="es-EC" sz="2400" dirty="0" smtClean="0"/>
            <a:t>Clasificación de los polímeros</a:t>
          </a:r>
          <a:endParaRPr lang="es-EC" sz="2400" dirty="0"/>
        </a:p>
      </dgm:t>
    </dgm:pt>
    <dgm:pt modelId="{5E97D47F-B5D6-4FFC-B1FD-904BE4225ED9}" type="parTrans" cxnId="{F699EA55-EAC1-4A9F-BCBF-CA4B3FBD7117}">
      <dgm:prSet/>
      <dgm:spPr/>
      <dgm:t>
        <a:bodyPr/>
        <a:lstStyle/>
        <a:p>
          <a:endParaRPr lang="es-EC"/>
        </a:p>
      </dgm:t>
    </dgm:pt>
    <dgm:pt modelId="{F2E22107-614E-420E-BEEA-06FD22DF5336}" type="sibTrans" cxnId="{F699EA55-EAC1-4A9F-BCBF-CA4B3FBD7117}">
      <dgm:prSet/>
      <dgm:spPr/>
      <dgm:t>
        <a:bodyPr/>
        <a:lstStyle/>
        <a:p>
          <a:endParaRPr lang="es-EC"/>
        </a:p>
      </dgm:t>
    </dgm:pt>
    <dgm:pt modelId="{AEF37D24-4840-4C6F-9873-08B60617ED06}">
      <dgm:prSet custT="1"/>
      <dgm:spPr/>
      <dgm:t>
        <a:bodyPr/>
        <a:lstStyle/>
        <a:p>
          <a:r>
            <a:rPr lang="es-EC" sz="2400" dirty="0" smtClean="0"/>
            <a:t>Polímeros utilizados en la modificación de asfaltos</a:t>
          </a:r>
          <a:endParaRPr lang="es-EC" sz="2400" dirty="0"/>
        </a:p>
      </dgm:t>
    </dgm:pt>
    <dgm:pt modelId="{C9FF5E8F-1B55-4362-ADB7-2C334F8D61C9}" type="parTrans" cxnId="{8EECCCE6-6867-4950-8E7C-58B3EBDB2774}">
      <dgm:prSet/>
      <dgm:spPr/>
      <dgm:t>
        <a:bodyPr/>
        <a:lstStyle/>
        <a:p>
          <a:endParaRPr lang="es-EC"/>
        </a:p>
      </dgm:t>
    </dgm:pt>
    <dgm:pt modelId="{AC3F50CA-7BE8-4FA9-81F7-8EDB1C5A7D39}" type="sibTrans" cxnId="{8EECCCE6-6867-4950-8E7C-58B3EBDB2774}">
      <dgm:prSet/>
      <dgm:spPr/>
      <dgm:t>
        <a:bodyPr/>
        <a:lstStyle/>
        <a:p>
          <a:endParaRPr lang="es-EC"/>
        </a:p>
      </dgm:t>
    </dgm:pt>
    <dgm:pt modelId="{6A213765-E354-4EE8-BA39-22CD1B4EA0CE}" type="pres">
      <dgm:prSet presAssocID="{F43ED34C-54A3-4CC8-B014-126874518A3F}" presName="Name0" presStyleCnt="0">
        <dgm:presLayoutVars>
          <dgm:chMax val="1"/>
          <dgm:dir/>
          <dgm:animLvl val="ctr"/>
          <dgm:resizeHandles val="exact"/>
        </dgm:presLayoutVars>
      </dgm:prSet>
      <dgm:spPr/>
      <dgm:t>
        <a:bodyPr/>
        <a:lstStyle/>
        <a:p>
          <a:endParaRPr lang="es-EC"/>
        </a:p>
      </dgm:t>
    </dgm:pt>
    <dgm:pt modelId="{11A31940-8D87-4E44-ABD8-A5EBFE7E91F5}" type="pres">
      <dgm:prSet presAssocID="{4CB9A83C-1B3E-48F3-9425-F1F5A7014498}" presName="centerShape" presStyleLbl="node0" presStyleIdx="0" presStyleCnt="1" custScaleX="164137" custScaleY="135296"/>
      <dgm:spPr/>
      <dgm:t>
        <a:bodyPr/>
        <a:lstStyle/>
        <a:p>
          <a:endParaRPr lang="es-EC"/>
        </a:p>
      </dgm:t>
    </dgm:pt>
    <dgm:pt modelId="{BB02994A-5E1B-4D14-8DB1-49B07EB14247}" type="pres">
      <dgm:prSet presAssocID="{DE3DC82B-EA05-4A6D-8F0F-E54C8553D594}" presName="parTrans" presStyleLbl="sibTrans2D1" presStyleIdx="0" presStyleCnt="6"/>
      <dgm:spPr/>
      <dgm:t>
        <a:bodyPr/>
        <a:lstStyle/>
        <a:p>
          <a:endParaRPr lang="es-EC"/>
        </a:p>
      </dgm:t>
    </dgm:pt>
    <dgm:pt modelId="{7500B3DE-8B02-441F-BAC5-0F38FA6ECCF3}" type="pres">
      <dgm:prSet presAssocID="{DE3DC82B-EA05-4A6D-8F0F-E54C8553D594}" presName="connectorText" presStyleLbl="sibTrans2D1" presStyleIdx="0" presStyleCnt="6"/>
      <dgm:spPr/>
      <dgm:t>
        <a:bodyPr/>
        <a:lstStyle/>
        <a:p>
          <a:endParaRPr lang="es-EC"/>
        </a:p>
      </dgm:t>
    </dgm:pt>
    <dgm:pt modelId="{692DD988-0DBC-4BF9-9C58-1DE048C91819}" type="pres">
      <dgm:prSet presAssocID="{AE7917F1-0939-4FBD-9CEE-BA7BB0243609}" presName="node" presStyleLbl="node1" presStyleIdx="0" presStyleCnt="6" custScaleX="135296">
        <dgm:presLayoutVars>
          <dgm:bulletEnabled val="1"/>
        </dgm:presLayoutVars>
      </dgm:prSet>
      <dgm:spPr/>
      <dgm:t>
        <a:bodyPr/>
        <a:lstStyle/>
        <a:p>
          <a:endParaRPr lang="es-EC"/>
        </a:p>
      </dgm:t>
    </dgm:pt>
    <dgm:pt modelId="{E588B2FA-7908-4827-8603-4D0FC6CC24CC}" type="pres">
      <dgm:prSet presAssocID="{36F6F219-0403-4617-AE3E-958E96CADC6E}" presName="parTrans" presStyleLbl="sibTrans2D1" presStyleIdx="1" presStyleCnt="6"/>
      <dgm:spPr/>
      <dgm:t>
        <a:bodyPr/>
        <a:lstStyle/>
        <a:p>
          <a:endParaRPr lang="es-EC"/>
        </a:p>
      </dgm:t>
    </dgm:pt>
    <dgm:pt modelId="{49755968-E0CF-4D19-B319-D6F28B8BCB76}" type="pres">
      <dgm:prSet presAssocID="{36F6F219-0403-4617-AE3E-958E96CADC6E}" presName="connectorText" presStyleLbl="sibTrans2D1" presStyleIdx="1" presStyleCnt="6"/>
      <dgm:spPr/>
      <dgm:t>
        <a:bodyPr/>
        <a:lstStyle/>
        <a:p>
          <a:endParaRPr lang="es-EC"/>
        </a:p>
      </dgm:t>
    </dgm:pt>
    <dgm:pt modelId="{FE9414F5-1DAE-4E75-A99B-3955402E3C70}" type="pres">
      <dgm:prSet presAssocID="{20800C7C-5748-493B-B198-D746690008D7}" presName="node" presStyleLbl="node1" presStyleIdx="1" presStyleCnt="6" custScaleX="137996" custRadScaleRad="119902" custRadScaleInc="17848">
        <dgm:presLayoutVars>
          <dgm:bulletEnabled val="1"/>
        </dgm:presLayoutVars>
      </dgm:prSet>
      <dgm:spPr/>
      <dgm:t>
        <a:bodyPr/>
        <a:lstStyle/>
        <a:p>
          <a:endParaRPr lang="es-EC"/>
        </a:p>
      </dgm:t>
    </dgm:pt>
    <dgm:pt modelId="{5D9FEF64-9037-4195-A61D-345595A3668A}" type="pres">
      <dgm:prSet presAssocID="{D48138F5-46C1-44FC-B8E1-BA2793923D07}" presName="parTrans" presStyleLbl="sibTrans2D1" presStyleIdx="2" presStyleCnt="6"/>
      <dgm:spPr/>
      <dgm:t>
        <a:bodyPr/>
        <a:lstStyle/>
        <a:p>
          <a:endParaRPr lang="es-EC"/>
        </a:p>
      </dgm:t>
    </dgm:pt>
    <dgm:pt modelId="{35AF7A11-6352-4715-8392-4A688D301639}" type="pres">
      <dgm:prSet presAssocID="{D48138F5-46C1-44FC-B8E1-BA2793923D07}" presName="connectorText" presStyleLbl="sibTrans2D1" presStyleIdx="2" presStyleCnt="6"/>
      <dgm:spPr/>
      <dgm:t>
        <a:bodyPr/>
        <a:lstStyle/>
        <a:p>
          <a:endParaRPr lang="es-EC"/>
        </a:p>
      </dgm:t>
    </dgm:pt>
    <dgm:pt modelId="{E64BC577-6E21-4019-847B-9D3D4E58F209}" type="pres">
      <dgm:prSet presAssocID="{081C07E4-FE5C-4E82-AB12-0BF33A4A9873}" presName="node" presStyleLbl="node1" presStyleIdx="2" presStyleCnt="6" custScaleX="140082" custRadScaleRad="125099" custRadScaleInc="-21472">
        <dgm:presLayoutVars>
          <dgm:bulletEnabled val="1"/>
        </dgm:presLayoutVars>
      </dgm:prSet>
      <dgm:spPr/>
      <dgm:t>
        <a:bodyPr/>
        <a:lstStyle/>
        <a:p>
          <a:endParaRPr lang="es-EC"/>
        </a:p>
      </dgm:t>
    </dgm:pt>
    <dgm:pt modelId="{7C89371E-C3C8-4889-B90E-156613117669}" type="pres">
      <dgm:prSet presAssocID="{8061FCDC-3B24-4FCC-A143-411170560771}" presName="parTrans" presStyleLbl="sibTrans2D1" presStyleIdx="3" presStyleCnt="6"/>
      <dgm:spPr/>
      <dgm:t>
        <a:bodyPr/>
        <a:lstStyle/>
        <a:p>
          <a:endParaRPr lang="es-EC"/>
        </a:p>
      </dgm:t>
    </dgm:pt>
    <dgm:pt modelId="{C9C68187-54D4-4BB9-A3CE-A0E1D250CA3E}" type="pres">
      <dgm:prSet presAssocID="{8061FCDC-3B24-4FCC-A143-411170560771}" presName="connectorText" presStyleLbl="sibTrans2D1" presStyleIdx="3" presStyleCnt="6"/>
      <dgm:spPr/>
      <dgm:t>
        <a:bodyPr/>
        <a:lstStyle/>
        <a:p>
          <a:endParaRPr lang="es-EC"/>
        </a:p>
      </dgm:t>
    </dgm:pt>
    <dgm:pt modelId="{2E37B756-101D-46C3-9B24-2372BC754E69}" type="pres">
      <dgm:prSet presAssocID="{B7BBE178-F359-4C36-A62D-B28B7AB6B1D1}" presName="node" presStyleLbl="node1" presStyleIdx="3" presStyleCnt="6" custScaleX="138425">
        <dgm:presLayoutVars>
          <dgm:bulletEnabled val="1"/>
        </dgm:presLayoutVars>
      </dgm:prSet>
      <dgm:spPr/>
      <dgm:t>
        <a:bodyPr/>
        <a:lstStyle/>
        <a:p>
          <a:endParaRPr lang="es-EC"/>
        </a:p>
      </dgm:t>
    </dgm:pt>
    <dgm:pt modelId="{608C51CE-FE98-4849-A4A3-5E96FF77F3E8}" type="pres">
      <dgm:prSet presAssocID="{5E97D47F-B5D6-4FFC-B1FD-904BE4225ED9}" presName="parTrans" presStyleLbl="sibTrans2D1" presStyleIdx="4" presStyleCnt="6"/>
      <dgm:spPr/>
      <dgm:t>
        <a:bodyPr/>
        <a:lstStyle/>
        <a:p>
          <a:endParaRPr lang="es-EC"/>
        </a:p>
      </dgm:t>
    </dgm:pt>
    <dgm:pt modelId="{C3E38FC2-2175-469D-8DC5-256A2D6B71E5}" type="pres">
      <dgm:prSet presAssocID="{5E97D47F-B5D6-4FFC-B1FD-904BE4225ED9}" presName="connectorText" presStyleLbl="sibTrans2D1" presStyleIdx="4" presStyleCnt="6"/>
      <dgm:spPr/>
      <dgm:t>
        <a:bodyPr/>
        <a:lstStyle/>
        <a:p>
          <a:endParaRPr lang="es-EC"/>
        </a:p>
      </dgm:t>
    </dgm:pt>
    <dgm:pt modelId="{70EEE83B-B4F6-4F77-A612-DA69C6BAEC46}" type="pres">
      <dgm:prSet presAssocID="{7710A681-6A03-4321-BFD8-B005F33878EC}" presName="node" presStyleLbl="node1" presStyleIdx="4" presStyleCnt="6" custScaleX="139003" custRadScaleRad="127505" custRadScaleInc="23041">
        <dgm:presLayoutVars>
          <dgm:bulletEnabled val="1"/>
        </dgm:presLayoutVars>
      </dgm:prSet>
      <dgm:spPr/>
      <dgm:t>
        <a:bodyPr/>
        <a:lstStyle/>
        <a:p>
          <a:endParaRPr lang="es-EC"/>
        </a:p>
      </dgm:t>
    </dgm:pt>
    <dgm:pt modelId="{485D75D1-46A0-48EB-AFF6-184A7DC12E9F}" type="pres">
      <dgm:prSet presAssocID="{C9FF5E8F-1B55-4362-ADB7-2C334F8D61C9}" presName="parTrans" presStyleLbl="sibTrans2D1" presStyleIdx="5" presStyleCnt="6"/>
      <dgm:spPr/>
      <dgm:t>
        <a:bodyPr/>
        <a:lstStyle/>
        <a:p>
          <a:endParaRPr lang="es-EC"/>
        </a:p>
      </dgm:t>
    </dgm:pt>
    <dgm:pt modelId="{35EA766A-6646-4405-9B03-1F00F7E8B66E}" type="pres">
      <dgm:prSet presAssocID="{C9FF5E8F-1B55-4362-ADB7-2C334F8D61C9}" presName="connectorText" presStyleLbl="sibTrans2D1" presStyleIdx="5" presStyleCnt="6"/>
      <dgm:spPr/>
      <dgm:t>
        <a:bodyPr/>
        <a:lstStyle/>
        <a:p>
          <a:endParaRPr lang="es-EC"/>
        </a:p>
      </dgm:t>
    </dgm:pt>
    <dgm:pt modelId="{237E83E6-2C69-4746-A9A4-F6B7002EB469}" type="pres">
      <dgm:prSet presAssocID="{AEF37D24-4840-4C6F-9873-08B60617ED06}" presName="node" presStyleLbl="node1" presStyleIdx="5" presStyleCnt="6" custScaleX="150048" custRadScaleRad="127505" custRadScaleInc="-23041">
        <dgm:presLayoutVars>
          <dgm:bulletEnabled val="1"/>
        </dgm:presLayoutVars>
      </dgm:prSet>
      <dgm:spPr/>
      <dgm:t>
        <a:bodyPr/>
        <a:lstStyle/>
        <a:p>
          <a:endParaRPr lang="es-EC"/>
        </a:p>
      </dgm:t>
    </dgm:pt>
  </dgm:ptLst>
  <dgm:cxnLst>
    <dgm:cxn modelId="{2399AA00-6D13-4B8C-87D1-48B0645C68A5}" type="presOf" srcId="{36F6F219-0403-4617-AE3E-958E96CADC6E}" destId="{49755968-E0CF-4D19-B319-D6F28B8BCB76}" srcOrd="1" destOrd="0" presId="urn:microsoft.com/office/officeart/2005/8/layout/radial5"/>
    <dgm:cxn modelId="{74E10AC0-7786-4718-BA09-29BBA309D69C}" type="presOf" srcId="{AE7917F1-0939-4FBD-9CEE-BA7BB0243609}" destId="{692DD988-0DBC-4BF9-9C58-1DE048C91819}" srcOrd="0" destOrd="0" presId="urn:microsoft.com/office/officeart/2005/8/layout/radial5"/>
    <dgm:cxn modelId="{7ED0A5F0-2C07-4E8E-9C33-A30F2ADE0081}" type="presOf" srcId="{F43ED34C-54A3-4CC8-B014-126874518A3F}" destId="{6A213765-E354-4EE8-BA39-22CD1B4EA0CE}" srcOrd="0" destOrd="0" presId="urn:microsoft.com/office/officeart/2005/8/layout/radial5"/>
    <dgm:cxn modelId="{473802F6-235B-4E60-8F94-1FD6BD268C53}" type="presOf" srcId="{36F6F219-0403-4617-AE3E-958E96CADC6E}" destId="{E588B2FA-7908-4827-8603-4D0FC6CC24CC}" srcOrd="0" destOrd="0" presId="urn:microsoft.com/office/officeart/2005/8/layout/radial5"/>
    <dgm:cxn modelId="{0BBC7F59-5520-410B-8C3E-709B328A84A4}" type="presOf" srcId="{D48138F5-46C1-44FC-B8E1-BA2793923D07}" destId="{5D9FEF64-9037-4195-A61D-345595A3668A}" srcOrd="0" destOrd="0" presId="urn:microsoft.com/office/officeart/2005/8/layout/radial5"/>
    <dgm:cxn modelId="{55D6AA30-15C2-46F8-93A3-2DB7E0F28594}" type="presOf" srcId="{C9FF5E8F-1B55-4362-ADB7-2C334F8D61C9}" destId="{485D75D1-46A0-48EB-AFF6-184A7DC12E9F}" srcOrd="0" destOrd="0" presId="urn:microsoft.com/office/officeart/2005/8/layout/radial5"/>
    <dgm:cxn modelId="{2CA20AEB-4E69-45DD-8218-A4A6BA05B9CA}" type="presOf" srcId="{B7BBE178-F359-4C36-A62D-B28B7AB6B1D1}" destId="{2E37B756-101D-46C3-9B24-2372BC754E69}" srcOrd="0" destOrd="0" presId="urn:microsoft.com/office/officeart/2005/8/layout/radial5"/>
    <dgm:cxn modelId="{5281EA0A-79ED-4759-9851-3734490534AC}" type="presOf" srcId="{5E97D47F-B5D6-4FFC-B1FD-904BE4225ED9}" destId="{608C51CE-FE98-4849-A4A3-5E96FF77F3E8}" srcOrd="0" destOrd="0" presId="urn:microsoft.com/office/officeart/2005/8/layout/radial5"/>
    <dgm:cxn modelId="{F699EA55-EAC1-4A9F-BCBF-CA4B3FBD7117}" srcId="{4CB9A83C-1B3E-48F3-9425-F1F5A7014498}" destId="{7710A681-6A03-4321-BFD8-B005F33878EC}" srcOrd="4" destOrd="0" parTransId="{5E97D47F-B5D6-4FFC-B1FD-904BE4225ED9}" sibTransId="{F2E22107-614E-420E-BEEA-06FD22DF5336}"/>
    <dgm:cxn modelId="{B985306E-3C96-4955-9FCB-A35D27B93CC4}" type="presOf" srcId="{20800C7C-5748-493B-B198-D746690008D7}" destId="{FE9414F5-1DAE-4E75-A99B-3955402E3C70}" srcOrd="0" destOrd="0" presId="urn:microsoft.com/office/officeart/2005/8/layout/radial5"/>
    <dgm:cxn modelId="{DD2CCC65-2033-4891-A7E4-2B94C68FFF0A}" type="presOf" srcId="{8061FCDC-3B24-4FCC-A143-411170560771}" destId="{7C89371E-C3C8-4889-B90E-156613117669}" srcOrd="0" destOrd="0" presId="urn:microsoft.com/office/officeart/2005/8/layout/radial5"/>
    <dgm:cxn modelId="{BDC8E7BD-A0AA-4FBA-A6D0-A160C3808402}" type="presOf" srcId="{D48138F5-46C1-44FC-B8E1-BA2793923D07}" destId="{35AF7A11-6352-4715-8392-4A688D301639}" srcOrd="1" destOrd="0" presId="urn:microsoft.com/office/officeart/2005/8/layout/radial5"/>
    <dgm:cxn modelId="{4EF3D4DF-655D-4047-8B8F-12CDF9C73D07}" type="presOf" srcId="{C9FF5E8F-1B55-4362-ADB7-2C334F8D61C9}" destId="{35EA766A-6646-4405-9B03-1F00F7E8B66E}" srcOrd="1" destOrd="0" presId="urn:microsoft.com/office/officeart/2005/8/layout/radial5"/>
    <dgm:cxn modelId="{845E3EE3-C873-44F8-B50C-A7FA3ED691B0}" srcId="{4CB9A83C-1B3E-48F3-9425-F1F5A7014498}" destId="{AE7917F1-0939-4FBD-9CEE-BA7BB0243609}" srcOrd="0" destOrd="0" parTransId="{DE3DC82B-EA05-4A6D-8F0F-E54C8553D594}" sibTransId="{4D3B327A-446C-4D37-A8C4-A9A453D313C0}"/>
    <dgm:cxn modelId="{4408D5C2-363A-4FBF-BE93-815959660440}" srcId="{4CB9A83C-1B3E-48F3-9425-F1F5A7014498}" destId="{081C07E4-FE5C-4E82-AB12-0BF33A4A9873}" srcOrd="2" destOrd="0" parTransId="{D48138F5-46C1-44FC-B8E1-BA2793923D07}" sibTransId="{F0C5626D-EBDC-49AD-BEA1-CCB3F697F956}"/>
    <dgm:cxn modelId="{1BBBBDE4-0E48-4B99-98D1-7E853745740A}" srcId="{F43ED34C-54A3-4CC8-B014-126874518A3F}" destId="{4CB9A83C-1B3E-48F3-9425-F1F5A7014498}" srcOrd="0" destOrd="0" parTransId="{7DD5AD85-2A28-441D-A27D-7346D7DEB8D8}" sibTransId="{E8779536-FE6E-4CE9-A3B5-68DA5453B8EE}"/>
    <dgm:cxn modelId="{F734B006-E7B1-4D66-AC67-EDF1523645AA}" type="presOf" srcId="{5E97D47F-B5D6-4FFC-B1FD-904BE4225ED9}" destId="{C3E38FC2-2175-469D-8DC5-256A2D6B71E5}" srcOrd="1" destOrd="0" presId="urn:microsoft.com/office/officeart/2005/8/layout/radial5"/>
    <dgm:cxn modelId="{8EECCCE6-6867-4950-8E7C-58B3EBDB2774}" srcId="{4CB9A83C-1B3E-48F3-9425-F1F5A7014498}" destId="{AEF37D24-4840-4C6F-9873-08B60617ED06}" srcOrd="5" destOrd="0" parTransId="{C9FF5E8F-1B55-4362-ADB7-2C334F8D61C9}" sibTransId="{AC3F50CA-7BE8-4FA9-81F7-8EDB1C5A7D39}"/>
    <dgm:cxn modelId="{A3C1FB20-B57C-41E5-A8D2-CED111B802B0}" type="presOf" srcId="{081C07E4-FE5C-4E82-AB12-0BF33A4A9873}" destId="{E64BC577-6E21-4019-847B-9D3D4E58F209}" srcOrd="0" destOrd="0" presId="urn:microsoft.com/office/officeart/2005/8/layout/radial5"/>
    <dgm:cxn modelId="{9C7A8C64-AC2B-401C-A12F-2A09C1E351B2}" srcId="{4CB9A83C-1B3E-48F3-9425-F1F5A7014498}" destId="{B7BBE178-F359-4C36-A62D-B28B7AB6B1D1}" srcOrd="3" destOrd="0" parTransId="{8061FCDC-3B24-4FCC-A143-411170560771}" sibTransId="{98B4E018-EDC1-4D4D-A00C-3E096463FD58}"/>
    <dgm:cxn modelId="{91EE6BF9-C781-4B5D-BC52-974377C17337}" srcId="{4CB9A83C-1B3E-48F3-9425-F1F5A7014498}" destId="{20800C7C-5748-493B-B198-D746690008D7}" srcOrd="1" destOrd="0" parTransId="{36F6F219-0403-4617-AE3E-958E96CADC6E}" sibTransId="{1DF2ECA3-21E1-4063-AEB2-A70FDB212848}"/>
    <dgm:cxn modelId="{EBA79A26-D329-411F-87EB-6E0ADA3A97C9}" type="presOf" srcId="{7710A681-6A03-4321-BFD8-B005F33878EC}" destId="{70EEE83B-B4F6-4F77-A612-DA69C6BAEC46}" srcOrd="0" destOrd="0" presId="urn:microsoft.com/office/officeart/2005/8/layout/radial5"/>
    <dgm:cxn modelId="{77D5A224-3A45-4602-B3B5-8357C3E7AF9E}" type="presOf" srcId="{AEF37D24-4840-4C6F-9873-08B60617ED06}" destId="{237E83E6-2C69-4746-A9A4-F6B7002EB469}" srcOrd="0" destOrd="0" presId="urn:microsoft.com/office/officeart/2005/8/layout/radial5"/>
    <dgm:cxn modelId="{97418F0A-E612-4200-9D19-718266D02CFA}" type="presOf" srcId="{8061FCDC-3B24-4FCC-A143-411170560771}" destId="{C9C68187-54D4-4BB9-A3CE-A0E1D250CA3E}" srcOrd="1" destOrd="0" presId="urn:microsoft.com/office/officeart/2005/8/layout/radial5"/>
    <dgm:cxn modelId="{603EF184-8DF4-4898-A309-F5533A2BF2EE}" type="presOf" srcId="{4CB9A83C-1B3E-48F3-9425-F1F5A7014498}" destId="{11A31940-8D87-4E44-ABD8-A5EBFE7E91F5}" srcOrd="0" destOrd="0" presId="urn:microsoft.com/office/officeart/2005/8/layout/radial5"/>
    <dgm:cxn modelId="{9463E85F-F673-4A0A-AB93-6EC173510DBF}" type="presOf" srcId="{DE3DC82B-EA05-4A6D-8F0F-E54C8553D594}" destId="{7500B3DE-8B02-441F-BAC5-0F38FA6ECCF3}" srcOrd="1" destOrd="0" presId="urn:microsoft.com/office/officeart/2005/8/layout/radial5"/>
    <dgm:cxn modelId="{56B32699-FB93-40ED-9731-4BEDA7D24692}" type="presOf" srcId="{DE3DC82B-EA05-4A6D-8F0F-E54C8553D594}" destId="{BB02994A-5E1B-4D14-8DB1-49B07EB14247}" srcOrd="0" destOrd="0" presId="urn:microsoft.com/office/officeart/2005/8/layout/radial5"/>
    <dgm:cxn modelId="{D9E85BD9-3259-4E78-BF4C-6FE8D1A62D11}" type="presParOf" srcId="{6A213765-E354-4EE8-BA39-22CD1B4EA0CE}" destId="{11A31940-8D87-4E44-ABD8-A5EBFE7E91F5}" srcOrd="0" destOrd="0" presId="urn:microsoft.com/office/officeart/2005/8/layout/radial5"/>
    <dgm:cxn modelId="{C064022F-1952-4C8B-89CE-F625335953F2}" type="presParOf" srcId="{6A213765-E354-4EE8-BA39-22CD1B4EA0CE}" destId="{BB02994A-5E1B-4D14-8DB1-49B07EB14247}" srcOrd="1" destOrd="0" presId="urn:microsoft.com/office/officeart/2005/8/layout/radial5"/>
    <dgm:cxn modelId="{F8043AE7-CAE1-4FA2-96FE-F6A875545E2E}" type="presParOf" srcId="{BB02994A-5E1B-4D14-8DB1-49B07EB14247}" destId="{7500B3DE-8B02-441F-BAC5-0F38FA6ECCF3}" srcOrd="0" destOrd="0" presId="urn:microsoft.com/office/officeart/2005/8/layout/radial5"/>
    <dgm:cxn modelId="{FE3D68B5-77DD-4C04-8262-2FD097BAC48D}" type="presParOf" srcId="{6A213765-E354-4EE8-BA39-22CD1B4EA0CE}" destId="{692DD988-0DBC-4BF9-9C58-1DE048C91819}" srcOrd="2" destOrd="0" presId="urn:microsoft.com/office/officeart/2005/8/layout/radial5"/>
    <dgm:cxn modelId="{32061284-40F1-48A8-83C4-9E187AA0A6F2}" type="presParOf" srcId="{6A213765-E354-4EE8-BA39-22CD1B4EA0CE}" destId="{E588B2FA-7908-4827-8603-4D0FC6CC24CC}" srcOrd="3" destOrd="0" presId="urn:microsoft.com/office/officeart/2005/8/layout/radial5"/>
    <dgm:cxn modelId="{1DEC2FE5-E86A-4AC7-97D2-392D138864E5}" type="presParOf" srcId="{E588B2FA-7908-4827-8603-4D0FC6CC24CC}" destId="{49755968-E0CF-4D19-B319-D6F28B8BCB76}" srcOrd="0" destOrd="0" presId="urn:microsoft.com/office/officeart/2005/8/layout/radial5"/>
    <dgm:cxn modelId="{39652077-7B2A-4ED2-8918-8B0DDB2BE05C}" type="presParOf" srcId="{6A213765-E354-4EE8-BA39-22CD1B4EA0CE}" destId="{FE9414F5-1DAE-4E75-A99B-3955402E3C70}" srcOrd="4" destOrd="0" presId="urn:microsoft.com/office/officeart/2005/8/layout/radial5"/>
    <dgm:cxn modelId="{A05E19FA-FE51-49CE-B9D1-729525DFCA99}" type="presParOf" srcId="{6A213765-E354-4EE8-BA39-22CD1B4EA0CE}" destId="{5D9FEF64-9037-4195-A61D-345595A3668A}" srcOrd="5" destOrd="0" presId="urn:microsoft.com/office/officeart/2005/8/layout/radial5"/>
    <dgm:cxn modelId="{999802B4-05B6-45F4-8D0B-307E9C8D87DA}" type="presParOf" srcId="{5D9FEF64-9037-4195-A61D-345595A3668A}" destId="{35AF7A11-6352-4715-8392-4A688D301639}" srcOrd="0" destOrd="0" presId="urn:microsoft.com/office/officeart/2005/8/layout/radial5"/>
    <dgm:cxn modelId="{962D4F13-25F3-4DBC-8098-7C7AC89AF494}" type="presParOf" srcId="{6A213765-E354-4EE8-BA39-22CD1B4EA0CE}" destId="{E64BC577-6E21-4019-847B-9D3D4E58F209}" srcOrd="6" destOrd="0" presId="urn:microsoft.com/office/officeart/2005/8/layout/radial5"/>
    <dgm:cxn modelId="{7A61FC58-54CA-4F48-87CF-EA431740CC08}" type="presParOf" srcId="{6A213765-E354-4EE8-BA39-22CD1B4EA0CE}" destId="{7C89371E-C3C8-4889-B90E-156613117669}" srcOrd="7" destOrd="0" presId="urn:microsoft.com/office/officeart/2005/8/layout/radial5"/>
    <dgm:cxn modelId="{20E0E4FB-84AD-4C08-AF4A-1B360B4DDA09}" type="presParOf" srcId="{7C89371E-C3C8-4889-B90E-156613117669}" destId="{C9C68187-54D4-4BB9-A3CE-A0E1D250CA3E}" srcOrd="0" destOrd="0" presId="urn:microsoft.com/office/officeart/2005/8/layout/radial5"/>
    <dgm:cxn modelId="{A11B62CE-997E-477C-B0BC-EC6507858BC8}" type="presParOf" srcId="{6A213765-E354-4EE8-BA39-22CD1B4EA0CE}" destId="{2E37B756-101D-46C3-9B24-2372BC754E69}" srcOrd="8" destOrd="0" presId="urn:microsoft.com/office/officeart/2005/8/layout/radial5"/>
    <dgm:cxn modelId="{A4FB874C-F401-4B00-8D4F-33665AA9D3E2}" type="presParOf" srcId="{6A213765-E354-4EE8-BA39-22CD1B4EA0CE}" destId="{608C51CE-FE98-4849-A4A3-5E96FF77F3E8}" srcOrd="9" destOrd="0" presId="urn:microsoft.com/office/officeart/2005/8/layout/radial5"/>
    <dgm:cxn modelId="{E06C01F2-AFCD-467D-A1F9-174CD4A34A07}" type="presParOf" srcId="{608C51CE-FE98-4849-A4A3-5E96FF77F3E8}" destId="{C3E38FC2-2175-469D-8DC5-256A2D6B71E5}" srcOrd="0" destOrd="0" presId="urn:microsoft.com/office/officeart/2005/8/layout/radial5"/>
    <dgm:cxn modelId="{74B212FE-4C27-4A97-BCFA-10A93D848AD2}" type="presParOf" srcId="{6A213765-E354-4EE8-BA39-22CD1B4EA0CE}" destId="{70EEE83B-B4F6-4F77-A612-DA69C6BAEC46}" srcOrd="10" destOrd="0" presId="urn:microsoft.com/office/officeart/2005/8/layout/radial5"/>
    <dgm:cxn modelId="{81F22F72-69CD-49EF-96C8-9482DE2EB716}" type="presParOf" srcId="{6A213765-E354-4EE8-BA39-22CD1B4EA0CE}" destId="{485D75D1-46A0-48EB-AFF6-184A7DC12E9F}" srcOrd="11" destOrd="0" presId="urn:microsoft.com/office/officeart/2005/8/layout/radial5"/>
    <dgm:cxn modelId="{9BB7EB99-CB04-4C6A-84AA-71A05791F00A}" type="presParOf" srcId="{485D75D1-46A0-48EB-AFF6-184A7DC12E9F}" destId="{35EA766A-6646-4405-9B03-1F00F7E8B66E}" srcOrd="0" destOrd="0" presId="urn:microsoft.com/office/officeart/2005/8/layout/radial5"/>
    <dgm:cxn modelId="{3F323F96-869E-4352-A489-4C44C93B9263}" type="presParOf" srcId="{6A213765-E354-4EE8-BA39-22CD1B4EA0CE}" destId="{237E83E6-2C69-4746-A9A4-F6B7002EB469}" srcOrd="12"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30E28F2-17CF-4B8A-BE32-AD26145AEFD2}" type="doc">
      <dgm:prSet loTypeId="urn:microsoft.com/office/officeart/2005/8/layout/list1" loCatId="list" qsTypeId="urn:microsoft.com/office/officeart/2005/8/quickstyle/3d1" qsCatId="3D" csTypeId="urn:microsoft.com/office/officeart/2005/8/colors/accent3_4" csCatId="accent3" phldr="1"/>
      <dgm:spPr/>
      <dgm:t>
        <a:bodyPr/>
        <a:lstStyle/>
        <a:p>
          <a:endParaRPr lang="es-EC"/>
        </a:p>
      </dgm:t>
    </dgm:pt>
    <dgm:pt modelId="{DF6793E3-DB8C-4E93-8DE1-C232DAE6F656}">
      <dgm:prSet phldrT="[Texto]"/>
      <dgm:spPr/>
      <dgm:t>
        <a:bodyPr/>
        <a:lstStyle/>
        <a:p>
          <a:r>
            <a:rPr lang="es-EC" noProof="0" dirty="0" smtClean="0"/>
            <a:t>Antecedente</a:t>
          </a:r>
          <a:endParaRPr lang="es-EC" noProof="0" dirty="0"/>
        </a:p>
      </dgm:t>
    </dgm:pt>
    <dgm:pt modelId="{1270CC0D-38AA-48F0-9F70-AD0D5ADAB0EF}" type="parTrans" cxnId="{27AD7A9B-8D29-4540-9D32-2DC3F19B2D7B}">
      <dgm:prSet/>
      <dgm:spPr/>
      <dgm:t>
        <a:bodyPr/>
        <a:lstStyle/>
        <a:p>
          <a:endParaRPr lang="es-EC"/>
        </a:p>
      </dgm:t>
    </dgm:pt>
    <dgm:pt modelId="{1D809192-2FD2-4621-ADE3-608AC252ECD4}" type="sibTrans" cxnId="{27AD7A9B-8D29-4540-9D32-2DC3F19B2D7B}">
      <dgm:prSet/>
      <dgm:spPr/>
      <dgm:t>
        <a:bodyPr/>
        <a:lstStyle/>
        <a:p>
          <a:endParaRPr lang="es-EC"/>
        </a:p>
      </dgm:t>
    </dgm:pt>
    <dgm:pt modelId="{77FDAD80-DC48-47B2-8C32-D748A363E11B}">
      <dgm:prSet phldrT="[Texto]"/>
      <dgm:spPr/>
      <dgm:t>
        <a:bodyPr/>
        <a:lstStyle/>
        <a:p>
          <a:pPr algn="just"/>
          <a:r>
            <a:rPr lang="es-EC" dirty="0" smtClean="0"/>
            <a:t>Los polímeros han estado presentes en la vida y la naturaleza desde sus comienzos, como pueden ser las proteínas, pero los primeros polímeros artificiales surgieron a mediados del siglo diecinueve desarrollándose hasta nuestros días. </a:t>
          </a:r>
          <a:endParaRPr lang="es-EC" dirty="0"/>
        </a:p>
      </dgm:t>
    </dgm:pt>
    <dgm:pt modelId="{399AB1AA-8103-49B2-9261-CCBA93DE6E53}" type="parTrans" cxnId="{4CDC36AE-BDBA-45D4-B9F8-BE184521F160}">
      <dgm:prSet/>
      <dgm:spPr/>
      <dgm:t>
        <a:bodyPr/>
        <a:lstStyle/>
        <a:p>
          <a:endParaRPr lang="es-EC"/>
        </a:p>
      </dgm:t>
    </dgm:pt>
    <dgm:pt modelId="{6B07EEA7-29AC-48A8-B611-739B1E314C8F}" type="sibTrans" cxnId="{4CDC36AE-BDBA-45D4-B9F8-BE184521F160}">
      <dgm:prSet/>
      <dgm:spPr/>
      <dgm:t>
        <a:bodyPr/>
        <a:lstStyle/>
        <a:p>
          <a:endParaRPr lang="es-EC"/>
        </a:p>
      </dgm:t>
    </dgm:pt>
    <dgm:pt modelId="{3039D9C8-519C-4DD6-AF8B-73B130B10FB6}" type="pres">
      <dgm:prSet presAssocID="{B30E28F2-17CF-4B8A-BE32-AD26145AEFD2}" presName="linear" presStyleCnt="0">
        <dgm:presLayoutVars>
          <dgm:dir/>
          <dgm:animLvl val="lvl"/>
          <dgm:resizeHandles val="exact"/>
        </dgm:presLayoutVars>
      </dgm:prSet>
      <dgm:spPr/>
      <dgm:t>
        <a:bodyPr/>
        <a:lstStyle/>
        <a:p>
          <a:endParaRPr lang="es-EC"/>
        </a:p>
      </dgm:t>
    </dgm:pt>
    <dgm:pt modelId="{CFCA53D3-57D5-47E7-B9D4-A73DB9A1E8A8}" type="pres">
      <dgm:prSet presAssocID="{DF6793E3-DB8C-4E93-8DE1-C232DAE6F656}" presName="parentLin" presStyleCnt="0"/>
      <dgm:spPr/>
      <dgm:t>
        <a:bodyPr/>
        <a:lstStyle/>
        <a:p>
          <a:endParaRPr lang="es-EC"/>
        </a:p>
      </dgm:t>
    </dgm:pt>
    <dgm:pt modelId="{3067A934-2806-40A8-992B-A1738964E637}" type="pres">
      <dgm:prSet presAssocID="{DF6793E3-DB8C-4E93-8DE1-C232DAE6F656}" presName="parentLeftMargin" presStyleLbl="node1" presStyleIdx="0" presStyleCnt="1"/>
      <dgm:spPr/>
      <dgm:t>
        <a:bodyPr/>
        <a:lstStyle/>
        <a:p>
          <a:endParaRPr lang="es-EC"/>
        </a:p>
      </dgm:t>
    </dgm:pt>
    <dgm:pt modelId="{30E10019-850D-41C4-B029-B3F7185358EA}" type="pres">
      <dgm:prSet presAssocID="{DF6793E3-DB8C-4E93-8DE1-C232DAE6F656}" presName="parentText" presStyleLbl="node1" presStyleIdx="0" presStyleCnt="1">
        <dgm:presLayoutVars>
          <dgm:chMax val="0"/>
          <dgm:bulletEnabled val="1"/>
        </dgm:presLayoutVars>
      </dgm:prSet>
      <dgm:spPr/>
      <dgm:t>
        <a:bodyPr/>
        <a:lstStyle/>
        <a:p>
          <a:endParaRPr lang="es-EC"/>
        </a:p>
      </dgm:t>
    </dgm:pt>
    <dgm:pt modelId="{4766E69E-23C5-4CC9-9D0B-8A75A2ECCE45}" type="pres">
      <dgm:prSet presAssocID="{DF6793E3-DB8C-4E93-8DE1-C232DAE6F656}" presName="negativeSpace" presStyleCnt="0"/>
      <dgm:spPr/>
      <dgm:t>
        <a:bodyPr/>
        <a:lstStyle/>
        <a:p>
          <a:endParaRPr lang="es-EC"/>
        </a:p>
      </dgm:t>
    </dgm:pt>
    <dgm:pt modelId="{4435C6DE-5114-4948-AB0D-D67A47A089B0}" type="pres">
      <dgm:prSet presAssocID="{DF6793E3-DB8C-4E93-8DE1-C232DAE6F656}" presName="childText" presStyleLbl="conFgAcc1" presStyleIdx="0" presStyleCnt="1">
        <dgm:presLayoutVars>
          <dgm:bulletEnabled val="1"/>
        </dgm:presLayoutVars>
      </dgm:prSet>
      <dgm:spPr/>
      <dgm:t>
        <a:bodyPr/>
        <a:lstStyle/>
        <a:p>
          <a:endParaRPr lang="es-EC"/>
        </a:p>
      </dgm:t>
    </dgm:pt>
  </dgm:ptLst>
  <dgm:cxnLst>
    <dgm:cxn modelId="{1B32C28A-D9AA-40E7-B2AE-E519FA343B9F}" type="presOf" srcId="{77FDAD80-DC48-47B2-8C32-D748A363E11B}" destId="{4435C6DE-5114-4948-AB0D-D67A47A089B0}" srcOrd="0" destOrd="0" presId="urn:microsoft.com/office/officeart/2005/8/layout/list1"/>
    <dgm:cxn modelId="{360421EC-DEF3-428F-A6EF-99579172B2FC}" type="presOf" srcId="{DF6793E3-DB8C-4E93-8DE1-C232DAE6F656}" destId="{3067A934-2806-40A8-992B-A1738964E637}" srcOrd="0" destOrd="0" presId="urn:microsoft.com/office/officeart/2005/8/layout/list1"/>
    <dgm:cxn modelId="{27AD7A9B-8D29-4540-9D32-2DC3F19B2D7B}" srcId="{B30E28F2-17CF-4B8A-BE32-AD26145AEFD2}" destId="{DF6793E3-DB8C-4E93-8DE1-C232DAE6F656}" srcOrd="0" destOrd="0" parTransId="{1270CC0D-38AA-48F0-9F70-AD0D5ADAB0EF}" sibTransId="{1D809192-2FD2-4621-ADE3-608AC252ECD4}"/>
    <dgm:cxn modelId="{91DDB0F3-9EFE-4389-B3B1-2D0B13955BC8}" type="presOf" srcId="{DF6793E3-DB8C-4E93-8DE1-C232DAE6F656}" destId="{30E10019-850D-41C4-B029-B3F7185358EA}" srcOrd="1" destOrd="0" presId="urn:microsoft.com/office/officeart/2005/8/layout/list1"/>
    <dgm:cxn modelId="{4CDC36AE-BDBA-45D4-B9F8-BE184521F160}" srcId="{DF6793E3-DB8C-4E93-8DE1-C232DAE6F656}" destId="{77FDAD80-DC48-47B2-8C32-D748A363E11B}" srcOrd="0" destOrd="0" parTransId="{399AB1AA-8103-49B2-9261-CCBA93DE6E53}" sibTransId="{6B07EEA7-29AC-48A8-B611-739B1E314C8F}"/>
    <dgm:cxn modelId="{C65D479D-7D37-4239-A754-8172928A2140}" type="presOf" srcId="{B30E28F2-17CF-4B8A-BE32-AD26145AEFD2}" destId="{3039D9C8-519C-4DD6-AF8B-73B130B10FB6}" srcOrd="0" destOrd="0" presId="urn:microsoft.com/office/officeart/2005/8/layout/list1"/>
    <dgm:cxn modelId="{71FD0A2E-06A6-49B6-A182-1E0F4173899A}" type="presParOf" srcId="{3039D9C8-519C-4DD6-AF8B-73B130B10FB6}" destId="{CFCA53D3-57D5-47E7-B9D4-A73DB9A1E8A8}" srcOrd="0" destOrd="0" presId="urn:microsoft.com/office/officeart/2005/8/layout/list1"/>
    <dgm:cxn modelId="{B38C0671-FE3B-4856-AB9F-FF5939655CAD}" type="presParOf" srcId="{CFCA53D3-57D5-47E7-B9D4-A73DB9A1E8A8}" destId="{3067A934-2806-40A8-992B-A1738964E637}" srcOrd="0" destOrd="0" presId="urn:microsoft.com/office/officeart/2005/8/layout/list1"/>
    <dgm:cxn modelId="{B798077F-F527-45B9-AFE5-01AFF7C48FE4}" type="presParOf" srcId="{CFCA53D3-57D5-47E7-B9D4-A73DB9A1E8A8}" destId="{30E10019-850D-41C4-B029-B3F7185358EA}" srcOrd="1" destOrd="0" presId="urn:microsoft.com/office/officeart/2005/8/layout/list1"/>
    <dgm:cxn modelId="{7F773039-EED1-4C95-90CD-08A2A6E69359}" type="presParOf" srcId="{3039D9C8-519C-4DD6-AF8B-73B130B10FB6}" destId="{4766E69E-23C5-4CC9-9D0B-8A75A2ECCE45}" srcOrd="1" destOrd="0" presId="urn:microsoft.com/office/officeart/2005/8/layout/list1"/>
    <dgm:cxn modelId="{22293EC6-B855-4F8E-82C6-20D044AC30C5}" type="presParOf" srcId="{3039D9C8-519C-4DD6-AF8B-73B130B10FB6}" destId="{4435C6DE-5114-4948-AB0D-D67A47A089B0}"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30E28F2-17CF-4B8A-BE32-AD26145AEFD2}" type="doc">
      <dgm:prSet loTypeId="urn:microsoft.com/office/officeart/2005/8/layout/list1" loCatId="list" qsTypeId="urn:microsoft.com/office/officeart/2005/8/quickstyle/3d1" qsCatId="3D" csTypeId="urn:microsoft.com/office/officeart/2005/8/colors/accent3_4" csCatId="accent3" phldr="1"/>
      <dgm:spPr/>
      <dgm:t>
        <a:bodyPr/>
        <a:lstStyle/>
        <a:p>
          <a:endParaRPr lang="es-EC"/>
        </a:p>
      </dgm:t>
    </dgm:pt>
    <dgm:pt modelId="{B9DC7B54-9F0F-4834-814A-A0902D8D0956}">
      <dgm:prSet phldrT="[Texto]" custT="1"/>
      <dgm:spPr/>
      <dgm:t>
        <a:bodyPr/>
        <a:lstStyle/>
        <a:p>
          <a:r>
            <a:rPr lang="es-EC" sz="4400" noProof="0" dirty="0" smtClean="0"/>
            <a:t>Definición</a:t>
          </a:r>
          <a:endParaRPr lang="es-EC" sz="4400" noProof="0" dirty="0"/>
        </a:p>
      </dgm:t>
    </dgm:pt>
    <dgm:pt modelId="{0E865C6D-E92D-44B4-B34A-4A95CD5B5D86}" type="parTrans" cxnId="{5AC555C3-CBF6-4CF7-B658-4CFB44700FEA}">
      <dgm:prSet/>
      <dgm:spPr/>
      <dgm:t>
        <a:bodyPr/>
        <a:lstStyle/>
        <a:p>
          <a:endParaRPr lang="es-EC"/>
        </a:p>
      </dgm:t>
    </dgm:pt>
    <dgm:pt modelId="{2B5D508E-7C13-4670-B061-B3A332F7962D}" type="sibTrans" cxnId="{5AC555C3-CBF6-4CF7-B658-4CFB44700FEA}">
      <dgm:prSet/>
      <dgm:spPr/>
      <dgm:t>
        <a:bodyPr/>
        <a:lstStyle/>
        <a:p>
          <a:endParaRPr lang="es-EC"/>
        </a:p>
      </dgm:t>
    </dgm:pt>
    <dgm:pt modelId="{ADCDEF34-19B9-4476-A875-D0DCCF777EAF}">
      <dgm:prSet phldrT="[Texto]"/>
      <dgm:spPr/>
      <dgm:t>
        <a:bodyPr/>
        <a:lstStyle/>
        <a:p>
          <a:pPr algn="just"/>
          <a:r>
            <a:rPr lang="es-EC" dirty="0" smtClean="0"/>
            <a:t>Un polímero es una sustancia que consiste en grandes moléculas formadas por muchas unidades pequeñas que se repiten, llamadas monómeros.</a:t>
          </a:r>
          <a:endParaRPr lang="es-EC" dirty="0"/>
        </a:p>
      </dgm:t>
    </dgm:pt>
    <dgm:pt modelId="{C7E47C0A-3B72-449A-8BEC-ED48FCF62DB6}" type="parTrans" cxnId="{084928F7-31FE-42D0-B981-755706CE2550}">
      <dgm:prSet/>
      <dgm:spPr/>
      <dgm:t>
        <a:bodyPr/>
        <a:lstStyle/>
        <a:p>
          <a:endParaRPr lang="es-EC"/>
        </a:p>
      </dgm:t>
    </dgm:pt>
    <dgm:pt modelId="{A2C6F5CB-685B-47C5-8292-45F8C8C11876}" type="sibTrans" cxnId="{084928F7-31FE-42D0-B981-755706CE2550}">
      <dgm:prSet/>
      <dgm:spPr/>
      <dgm:t>
        <a:bodyPr/>
        <a:lstStyle/>
        <a:p>
          <a:endParaRPr lang="es-EC"/>
        </a:p>
      </dgm:t>
    </dgm:pt>
    <dgm:pt modelId="{6E61D9EF-563A-459B-AC54-7F20C66752FA}" type="pres">
      <dgm:prSet presAssocID="{B30E28F2-17CF-4B8A-BE32-AD26145AEFD2}" presName="linear" presStyleCnt="0">
        <dgm:presLayoutVars>
          <dgm:dir/>
          <dgm:animLvl val="lvl"/>
          <dgm:resizeHandles val="exact"/>
        </dgm:presLayoutVars>
      </dgm:prSet>
      <dgm:spPr/>
      <dgm:t>
        <a:bodyPr/>
        <a:lstStyle/>
        <a:p>
          <a:endParaRPr lang="es-EC"/>
        </a:p>
      </dgm:t>
    </dgm:pt>
    <dgm:pt modelId="{D57F816D-D3BC-4620-AAAA-006188008E6C}" type="pres">
      <dgm:prSet presAssocID="{B9DC7B54-9F0F-4834-814A-A0902D8D0956}" presName="parentLin" presStyleCnt="0"/>
      <dgm:spPr/>
      <dgm:t>
        <a:bodyPr/>
        <a:lstStyle/>
        <a:p>
          <a:endParaRPr lang="es-EC"/>
        </a:p>
      </dgm:t>
    </dgm:pt>
    <dgm:pt modelId="{60E978EF-07BB-49EA-887B-03E290104A4B}" type="pres">
      <dgm:prSet presAssocID="{B9DC7B54-9F0F-4834-814A-A0902D8D0956}" presName="parentLeftMargin" presStyleLbl="node1" presStyleIdx="0" presStyleCnt="1"/>
      <dgm:spPr/>
      <dgm:t>
        <a:bodyPr/>
        <a:lstStyle/>
        <a:p>
          <a:endParaRPr lang="es-EC"/>
        </a:p>
      </dgm:t>
    </dgm:pt>
    <dgm:pt modelId="{3FD537F3-1685-47BE-B732-B7564DF3EE53}" type="pres">
      <dgm:prSet presAssocID="{B9DC7B54-9F0F-4834-814A-A0902D8D0956}" presName="parentText" presStyleLbl="node1" presStyleIdx="0" presStyleCnt="1">
        <dgm:presLayoutVars>
          <dgm:chMax val="0"/>
          <dgm:bulletEnabled val="1"/>
        </dgm:presLayoutVars>
      </dgm:prSet>
      <dgm:spPr/>
      <dgm:t>
        <a:bodyPr/>
        <a:lstStyle/>
        <a:p>
          <a:endParaRPr lang="es-EC"/>
        </a:p>
      </dgm:t>
    </dgm:pt>
    <dgm:pt modelId="{021BF3A1-167D-4384-80CB-09F74AA87429}" type="pres">
      <dgm:prSet presAssocID="{B9DC7B54-9F0F-4834-814A-A0902D8D0956}" presName="negativeSpace" presStyleCnt="0"/>
      <dgm:spPr/>
      <dgm:t>
        <a:bodyPr/>
        <a:lstStyle/>
        <a:p>
          <a:endParaRPr lang="es-EC"/>
        </a:p>
      </dgm:t>
    </dgm:pt>
    <dgm:pt modelId="{94CC00B8-E353-4D5F-9002-E663FF4C5D75}" type="pres">
      <dgm:prSet presAssocID="{B9DC7B54-9F0F-4834-814A-A0902D8D0956}" presName="childText" presStyleLbl="conFgAcc1" presStyleIdx="0" presStyleCnt="1">
        <dgm:presLayoutVars>
          <dgm:bulletEnabled val="1"/>
        </dgm:presLayoutVars>
      </dgm:prSet>
      <dgm:spPr/>
      <dgm:t>
        <a:bodyPr/>
        <a:lstStyle/>
        <a:p>
          <a:endParaRPr lang="es-EC"/>
        </a:p>
      </dgm:t>
    </dgm:pt>
  </dgm:ptLst>
  <dgm:cxnLst>
    <dgm:cxn modelId="{084928F7-31FE-42D0-B981-755706CE2550}" srcId="{B9DC7B54-9F0F-4834-814A-A0902D8D0956}" destId="{ADCDEF34-19B9-4476-A875-D0DCCF777EAF}" srcOrd="0" destOrd="0" parTransId="{C7E47C0A-3B72-449A-8BEC-ED48FCF62DB6}" sibTransId="{A2C6F5CB-685B-47C5-8292-45F8C8C11876}"/>
    <dgm:cxn modelId="{88D9FDF1-41A2-4ABF-B730-64805BC1963A}" type="presOf" srcId="{B9DC7B54-9F0F-4834-814A-A0902D8D0956}" destId="{60E978EF-07BB-49EA-887B-03E290104A4B}" srcOrd="0" destOrd="0" presId="urn:microsoft.com/office/officeart/2005/8/layout/list1"/>
    <dgm:cxn modelId="{AA80B02A-133E-4359-B420-F8F826A58B65}" type="presOf" srcId="{B30E28F2-17CF-4B8A-BE32-AD26145AEFD2}" destId="{6E61D9EF-563A-459B-AC54-7F20C66752FA}" srcOrd="0" destOrd="0" presId="urn:microsoft.com/office/officeart/2005/8/layout/list1"/>
    <dgm:cxn modelId="{5AC555C3-CBF6-4CF7-B658-4CFB44700FEA}" srcId="{B30E28F2-17CF-4B8A-BE32-AD26145AEFD2}" destId="{B9DC7B54-9F0F-4834-814A-A0902D8D0956}" srcOrd="0" destOrd="0" parTransId="{0E865C6D-E92D-44B4-B34A-4A95CD5B5D86}" sibTransId="{2B5D508E-7C13-4670-B061-B3A332F7962D}"/>
    <dgm:cxn modelId="{22B6DFB3-0CCB-4B47-9834-21C8D4CC0B56}" type="presOf" srcId="{ADCDEF34-19B9-4476-A875-D0DCCF777EAF}" destId="{94CC00B8-E353-4D5F-9002-E663FF4C5D75}" srcOrd="0" destOrd="0" presId="urn:microsoft.com/office/officeart/2005/8/layout/list1"/>
    <dgm:cxn modelId="{790A57A1-586D-43AF-AF7D-DAAD97BF8646}" type="presOf" srcId="{B9DC7B54-9F0F-4834-814A-A0902D8D0956}" destId="{3FD537F3-1685-47BE-B732-B7564DF3EE53}" srcOrd="1" destOrd="0" presId="urn:microsoft.com/office/officeart/2005/8/layout/list1"/>
    <dgm:cxn modelId="{A247632C-6BEB-4344-8ECD-252D61B00AD9}" type="presParOf" srcId="{6E61D9EF-563A-459B-AC54-7F20C66752FA}" destId="{D57F816D-D3BC-4620-AAAA-006188008E6C}" srcOrd="0" destOrd="0" presId="urn:microsoft.com/office/officeart/2005/8/layout/list1"/>
    <dgm:cxn modelId="{9309BB96-2690-4AA5-AEF7-013542FDEC30}" type="presParOf" srcId="{D57F816D-D3BC-4620-AAAA-006188008E6C}" destId="{60E978EF-07BB-49EA-887B-03E290104A4B}" srcOrd="0" destOrd="0" presId="urn:microsoft.com/office/officeart/2005/8/layout/list1"/>
    <dgm:cxn modelId="{155E4DD3-3E38-489A-9191-8F5A742EA49B}" type="presParOf" srcId="{D57F816D-D3BC-4620-AAAA-006188008E6C}" destId="{3FD537F3-1685-47BE-B732-B7564DF3EE53}" srcOrd="1" destOrd="0" presId="urn:microsoft.com/office/officeart/2005/8/layout/list1"/>
    <dgm:cxn modelId="{709DA4B5-FC73-4E9D-88F3-32B96C4DFFE9}" type="presParOf" srcId="{6E61D9EF-563A-459B-AC54-7F20C66752FA}" destId="{021BF3A1-167D-4384-80CB-09F74AA87429}" srcOrd="1" destOrd="0" presId="urn:microsoft.com/office/officeart/2005/8/layout/list1"/>
    <dgm:cxn modelId="{4D33AB83-6392-4265-8CA0-1B6B0B414AE6}" type="presParOf" srcId="{6E61D9EF-563A-459B-AC54-7F20C66752FA}" destId="{94CC00B8-E353-4D5F-9002-E663FF4C5D75}"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1262A1B8-2147-4F33-BF3F-CB9C007699EE}" type="doc">
      <dgm:prSet loTypeId="urn:microsoft.com/office/officeart/2005/8/layout/hierarchy2" loCatId="hierarchy" qsTypeId="urn:microsoft.com/office/officeart/2005/8/quickstyle/3d1" qsCatId="3D" csTypeId="urn:microsoft.com/office/officeart/2005/8/colors/accent2_1" csCatId="accent2" phldr="1"/>
      <dgm:spPr/>
      <dgm:t>
        <a:bodyPr/>
        <a:lstStyle/>
        <a:p>
          <a:endParaRPr lang="es-EC"/>
        </a:p>
      </dgm:t>
    </dgm:pt>
    <dgm:pt modelId="{4249D9BE-E93F-41F0-8774-33CF4112228D}">
      <dgm:prSet phldrT="[Texto]"/>
      <dgm:spPr/>
      <dgm:t>
        <a:bodyPr/>
        <a:lstStyle/>
        <a:p>
          <a:r>
            <a:rPr lang="es-EC" noProof="0" dirty="0" smtClean="0"/>
            <a:t>Tipos de Polímeros</a:t>
          </a:r>
          <a:endParaRPr lang="es-EC" noProof="0" dirty="0"/>
        </a:p>
      </dgm:t>
    </dgm:pt>
    <dgm:pt modelId="{A70FBB98-926B-4C16-B5A6-3BA3B1F0E83E}" type="parTrans" cxnId="{30CABF4A-F202-4D04-AC3D-AC36F82EF4B6}">
      <dgm:prSet/>
      <dgm:spPr/>
      <dgm:t>
        <a:bodyPr/>
        <a:lstStyle/>
        <a:p>
          <a:endParaRPr lang="es-EC"/>
        </a:p>
      </dgm:t>
    </dgm:pt>
    <dgm:pt modelId="{3D87960C-78D9-4198-BBC0-1647D6182FB9}" type="sibTrans" cxnId="{30CABF4A-F202-4D04-AC3D-AC36F82EF4B6}">
      <dgm:prSet/>
      <dgm:spPr/>
      <dgm:t>
        <a:bodyPr/>
        <a:lstStyle/>
        <a:p>
          <a:endParaRPr lang="es-EC"/>
        </a:p>
      </dgm:t>
    </dgm:pt>
    <dgm:pt modelId="{B950305E-7875-4A19-9226-99688B9E9178}">
      <dgm:prSet phldrT="[Texto]"/>
      <dgm:spPr/>
      <dgm:t>
        <a:bodyPr/>
        <a:lstStyle/>
        <a:p>
          <a:r>
            <a:rPr lang="es-EC" dirty="0" smtClean="0"/>
            <a:t>Polímeros naturales</a:t>
          </a:r>
          <a:endParaRPr lang="es-EC" dirty="0"/>
        </a:p>
      </dgm:t>
    </dgm:pt>
    <dgm:pt modelId="{8FD6B107-5569-49F0-833B-E1609553421E}" type="parTrans" cxnId="{174B9D2B-A979-4CDF-8E69-F4E39CEA9C89}">
      <dgm:prSet/>
      <dgm:spPr/>
      <dgm:t>
        <a:bodyPr/>
        <a:lstStyle/>
        <a:p>
          <a:endParaRPr lang="es-EC"/>
        </a:p>
      </dgm:t>
    </dgm:pt>
    <dgm:pt modelId="{F6E463CA-88A5-4F37-B203-D2AADDF98979}" type="sibTrans" cxnId="{174B9D2B-A979-4CDF-8E69-F4E39CEA9C89}">
      <dgm:prSet/>
      <dgm:spPr/>
      <dgm:t>
        <a:bodyPr/>
        <a:lstStyle/>
        <a:p>
          <a:endParaRPr lang="es-EC"/>
        </a:p>
      </dgm:t>
    </dgm:pt>
    <dgm:pt modelId="{DEFD1176-5816-45EB-BCBB-C0C55415F008}">
      <dgm:prSet/>
      <dgm:spPr/>
      <dgm:t>
        <a:bodyPr/>
        <a:lstStyle/>
        <a:p>
          <a:r>
            <a:rPr lang="es-EC" dirty="0" smtClean="0"/>
            <a:t>Polímeros artificiales</a:t>
          </a:r>
          <a:endParaRPr lang="es-EC" dirty="0"/>
        </a:p>
      </dgm:t>
    </dgm:pt>
    <dgm:pt modelId="{AD2448C9-72A2-473C-96A4-1017565D8D58}" type="parTrans" cxnId="{2079D43E-D753-418D-8FC9-73A9D737F6BA}">
      <dgm:prSet/>
      <dgm:spPr/>
      <dgm:t>
        <a:bodyPr/>
        <a:lstStyle/>
        <a:p>
          <a:endParaRPr lang="es-EC"/>
        </a:p>
      </dgm:t>
    </dgm:pt>
    <dgm:pt modelId="{29BEC660-47DE-43CE-B907-0DB973DC717F}" type="sibTrans" cxnId="{2079D43E-D753-418D-8FC9-73A9D737F6BA}">
      <dgm:prSet/>
      <dgm:spPr/>
      <dgm:t>
        <a:bodyPr/>
        <a:lstStyle/>
        <a:p>
          <a:endParaRPr lang="es-EC"/>
        </a:p>
      </dgm:t>
    </dgm:pt>
    <dgm:pt modelId="{664CB58F-E024-45BA-915E-C0EC5779F9DC}">
      <dgm:prSet/>
      <dgm:spPr/>
      <dgm:t>
        <a:bodyPr/>
        <a:lstStyle/>
        <a:p>
          <a:r>
            <a:rPr lang="es-EC" dirty="0" smtClean="0"/>
            <a:t>Polímeros sintéticos</a:t>
          </a:r>
          <a:endParaRPr lang="es-EC" dirty="0"/>
        </a:p>
      </dgm:t>
    </dgm:pt>
    <dgm:pt modelId="{AB9E6F8F-DF17-4F90-BBBE-F8E01D064B44}" type="parTrans" cxnId="{35301C8E-9E9E-4209-934C-FC589EAEA735}">
      <dgm:prSet/>
      <dgm:spPr/>
      <dgm:t>
        <a:bodyPr/>
        <a:lstStyle/>
        <a:p>
          <a:endParaRPr lang="es-EC"/>
        </a:p>
      </dgm:t>
    </dgm:pt>
    <dgm:pt modelId="{3C93BCC8-62C5-43C1-B152-2AA07FEDD42B}" type="sibTrans" cxnId="{35301C8E-9E9E-4209-934C-FC589EAEA735}">
      <dgm:prSet/>
      <dgm:spPr/>
      <dgm:t>
        <a:bodyPr/>
        <a:lstStyle/>
        <a:p>
          <a:endParaRPr lang="es-EC"/>
        </a:p>
      </dgm:t>
    </dgm:pt>
    <dgm:pt modelId="{2DC90591-6BE8-4CFA-A2DB-5FC38A4CACF7}">
      <dgm:prSet phldrT="[Texto]"/>
      <dgm:spPr/>
      <dgm:t>
        <a:bodyPr/>
        <a:lstStyle/>
        <a:p>
          <a:r>
            <a:rPr lang="es-EC" noProof="0" dirty="0" smtClean="0"/>
            <a:t>Proveniente del reino animal o vegetal</a:t>
          </a:r>
          <a:endParaRPr lang="es-EC" noProof="0" dirty="0"/>
        </a:p>
      </dgm:t>
    </dgm:pt>
    <dgm:pt modelId="{3E5DAD42-98B2-4C4B-9D44-0577913F823F}" type="parTrans" cxnId="{77D7D871-D3B5-46BC-AE70-5E7C8DC321BA}">
      <dgm:prSet/>
      <dgm:spPr/>
      <dgm:t>
        <a:bodyPr/>
        <a:lstStyle/>
        <a:p>
          <a:endParaRPr lang="es-EC"/>
        </a:p>
      </dgm:t>
    </dgm:pt>
    <dgm:pt modelId="{C64BB68C-9896-40C1-8A5D-74F8045B7999}" type="sibTrans" cxnId="{77D7D871-D3B5-46BC-AE70-5E7C8DC321BA}">
      <dgm:prSet/>
      <dgm:spPr/>
      <dgm:t>
        <a:bodyPr/>
        <a:lstStyle/>
        <a:p>
          <a:endParaRPr lang="es-EC"/>
        </a:p>
      </dgm:t>
    </dgm:pt>
    <dgm:pt modelId="{4AEDCD9D-5DEF-4CFB-A6A3-368B696FDF46}">
      <dgm:prSet/>
      <dgm:spPr/>
      <dgm:t>
        <a:bodyPr/>
        <a:lstStyle/>
        <a:p>
          <a:r>
            <a:rPr lang="es-EC" noProof="0" dirty="0" smtClean="0"/>
            <a:t>Modificados por procesos químicos</a:t>
          </a:r>
          <a:endParaRPr lang="es-EC" noProof="0" dirty="0"/>
        </a:p>
      </dgm:t>
    </dgm:pt>
    <dgm:pt modelId="{6F53C2C6-CA7B-4B07-80BA-5E26C36BED7C}" type="parTrans" cxnId="{32ADA216-BB7A-4582-B151-35C489948BB0}">
      <dgm:prSet/>
      <dgm:spPr/>
      <dgm:t>
        <a:bodyPr/>
        <a:lstStyle/>
        <a:p>
          <a:endParaRPr lang="es-EC"/>
        </a:p>
      </dgm:t>
    </dgm:pt>
    <dgm:pt modelId="{CFCD00EB-FC51-4FB5-936D-3E8D6E9C5B85}" type="sibTrans" cxnId="{32ADA216-BB7A-4582-B151-35C489948BB0}">
      <dgm:prSet/>
      <dgm:spPr/>
      <dgm:t>
        <a:bodyPr/>
        <a:lstStyle/>
        <a:p>
          <a:endParaRPr lang="es-EC"/>
        </a:p>
      </dgm:t>
    </dgm:pt>
    <dgm:pt modelId="{ABF1485F-672D-4DC3-B02C-4BC30E2BE532}">
      <dgm:prSet/>
      <dgm:spPr/>
      <dgm:t>
        <a:bodyPr/>
        <a:lstStyle/>
        <a:p>
          <a:r>
            <a:rPr lang="es-EC" dirty="0" smtClean="0"/>
            <a:t>Obtenidas por procesos de polimerización controlados por el hombre</a:t>
          </a:r>
          <a:endParaRPr lang="es-EC" dirty="0"/>
        </a:p>
      </dgm:t>
    </dgm:pt>
    <dgm:pt modelId="{76A1BA95-5380-4984-BA1D-16F9752CBC1D}" type="parTrans" cxnId="{026A5DA4-8971-4859-8D2D-D407006D891E}">
      <dgm:prSet/>
      <dgm:spPr/>
      <dgm:t>
        <a:bodyPr/>
        <a:lstStyle/>
        <a:p>
          <a:endParaRPr lang="es-EC"/>
        </a:p>
      </dgm:t>
    </dgm:pt>
    <dgm:pt modelId="{4A11F4D7-A02F-4A23-8466-50E7E2976FCB}" type="sibTrans" cxnId="{026A5DA4-8971-4859-8D2D-D407006D891E}">
      <dgm:prSet/>
      <dgm:spPr/>
      <dgm:t>
        <a:bodyPr/>
        <a:lstStyle/>
        <a:p>
          <a:endParaRPr lang="es-EC"/>
        </a:p>
      </dgm:t>
    </dgm:pt>
    <dgm:pt modelId="{B860AFD4-B6A9-489C-BA4D-02EC4D612054}" type="pres">
      <dgm:prSet presAssocID="{1262A1B8-2147-4F33-BF3F-CB9C007699EE}" presName="diagram" presStyleCnt="0">
        <dgm:presLayoutVars>
          <dgm:chPref val="1"/>
          <dgm:dir/>
          <dgm:animOne val="branch"/>
          <dgm:animLvl val="lvl"/>
          <dgm:resizeHandles val="exact"/>
        </dgm:presLayoutVars>
      </dgm:prSet>
      <dgm:spPr/>
      <dgm:t>
        <a:bodyPr/>
        <a:lstStyle/>
        <a:p>
          <a:endParaRPr lang="es-EC"/>
        </a:p>
      </dgm:t>
    </dgm:pt>
    <dgm:pt modelId="{4F15FF8E-416E-4114-89A0-A62D47DBE63A}" type="pres">
      <dgm:prSet presAssocID="{4249D9BE-E93F-41F0-8774-33CF4112228D}" presName="root1" presStyleCnt="0"/>
      <dgm:spPr/>
      <dgm:t>
        <a:bodyPr/>
        <a:lstStyle/>
        <a:p>
          <a:endParaRPr lang="es-EC"/>
        </a:p>
      </dgm:t>
    </dgm:pt>
    <dgm:pt modelId="{B9177786-734B-4273-B214-8AF0DA56F7F5}" type="pres">
      <dgm:prSet presAssocID="{4249D9BE-E93F-41F0-8774-33CF4112228D}" presName="LevelOneTextNode" presStyleLbl="node0" presStyleIdx="0" presStyleCnt="1">
        <dgm:presLayoutVars>
          <dgm:chPref val="3"/>
        </dgm:presLayoutVars>
      </dgm:prSet>
      <dgm:spPr/>
      <dgm:t>
        <a:bodyPr/>
        <a:lstStyle/>
        <a:p>
          <a:endParaRPr lang="es-EC"/>
        </a:p>
      </dgm:t>
    </dgm:pt>
    <dgm:pt modelId="{2AF78A03-71C4-46BE-B509-EDCEA5A2143E}" type="pres">
      <dgm:prSet presAssocID="{4249D9BE-E93F-41F0-8774-33CF4112228D}" presName="level2hierChild" presStyleCnt="0"/>
      <dgm:spPr/>
      <dgm:t>
        <a:bodyPr/>
        <a:lstStyle/>
        <a:p>
          <a:endParaRPr lang="es-EC"/>
        </a:p>
      </dgm:t>
    </dgm:pt>
    <dgm:pt modelId="{8F15C3C9-CFE6-4840-B956-D8DBD5BD1435}" type="pres">
      <dgm:prSet presAssocID="{8FD6B107-5569-49F0-833B-E1609553421E}" presName="conn2-1" presStyleLbl="parChTrans1D2" presStyleIdx="0" presStyleCnt="3"/>
      <dgm:spPr/>
      <dgm:t>
        <a:bodyPr/>
        <a:lstStyle/>
        <a:p>
          <a:endParaRPr lang="es-EC"/>
        </a:p>
      </dgm:t>
    </dgm:pt>
    <dgm:pt modelId="{5E02DA62-CE46-4CC9-927B-51EA83C58E99}" type="pres">
      <dgm:prSet presAssocID="{8FD6B107-5569-49F0-833B-E1609553421E}" presName="connTx" presStyleLbl="parChTrans1D2" presStyleIdx="0" presStyleCnt="3"/>
      <dgm:spPr/>
      <dgm:t>
        <a:bodyPr/>
        <a:lstStyle/>
        <a:p>
          <a:endParaRPr lang="es-EC"/>
        </a:p>
      </dgm:t>
    </dgm:pt>
    <dgm:pt modelId="{2DA7D94B-1DFA-472B-97E6-7D4715FF0CD5}" type="pres">
      <dgm:prSet presAssocID="{B950305E-7875-4A19-9226-99688B9E9178}" presName="root2" presStyleCnt="0"/>
      <dgm:spPr/>
      <dgm:t>
        <a:bodyPr/>
        <a:lstStyle/>
        <a:p>
          <a:endParaRPr lang="es-EC"/>
        </a:p>
      </dgm:t>
    </dgm:pt>
    <dgm:pt modelId="{37362BAB-4116-4CA5-B748-84E954197292}" type="pres">
      <dgm:prSet presAssocID="{B950305E-7875-4A19-9226-99688B9E9178}" presName="LevelTwoTextNode" presStyleLbl="node2" presStyleIdx="0" presStyleCnt="3" custLinFactNeighborY="-59315">
        <dgm:presLayoutVars>
          <dgm:chPref val="3"/>
        </dgm:presLayoutVars>
      </dgm:prSet>
      <dgm:spPr/>
      <dgm:t>
        <a:bodyPr/>
        <a:lstStyle/>
        <a:p>
          <a:endParaRPr lang="es-EC"/>
        </a:p>
      </dgm:t>
    </dgm:pt>
    <dgm:pt modelId="{28CB6411-63B8-4382-9D57-E98E8675E209}" type="pres">
      <dgm:prSet presAssocID="{B950305E-7875-4A19-9226-99688B9E9178}" presName="level3hierChild" presStyleCnt="0"/>
      <dgm:spPr/>
      <dgm:t>
        <a:bodyPr/>
        <a:lstStyle/>
        <a:p>
          <a:endParaRPr lang="es-EC"/>
        </a:p>
      </dgm:t>
    </dgm:pt>
    <dgm:pt modelId="{33B361E7-4E95-48A4-A6D8-3409F2A3382C}" type="pres">
      <dgm:prSet presAssocID="{3E5DAD42-98B2-4C4B-9D44-0577913F823F}" presName="conn2-1" presStyleLbl="parChTrans1D3" presStyleIdx="0" presStyleCnt="3"/>
      <dgm:spPr/>
      <dgm:t>
        <a:bodyPr/>
        <a:lstStyle/>
        <a:p>
          <a:endParaRPr lang="es-EC"/>
        </a:p>
      </dgm:t>
    </dgm:pt>
    <dgm:pt modelId="{CCBAD315-B5D1-45D7-9709-1211FFD55328}" type="pres">
      <dgm:prSet presAssocID="{3E5DAD42-98B2-4C4B-9D44-0577913F823F}" presName="connTx" presStyleLbl="parChTrans1D3" presStyleIdx="0" presStyleCnt="3"/>
      <dgm:spPr/>
      <dgm:t>
        <a:bodyPr/>
        <a:lstStyle/>
        <a:p>
          <a:endParaRPr lang="es-EC"/>
        </a:p>
      </dgm:t>
    </dgm:pt>
    <dgm:pt modelId="{64ADCB96-DBA7-4E11-9AA6-A6DC86DBE588}" type="pres">
      <dgm:prSet presAssocID="{2DC90591-6BE8-4CFA-A2DB-5FC38A4CACF7}" presName="root2" presStyleCnt="0"/>
      <dgm:spPr/>
      <dgm:t>
        <a:bodyPr/>
        <a:lstStyle/>
        <a:p>
          <a:endParaRPr lang="es-EC"/>
        </a:p>
      </dgm:t>
    </dgm:pt>
    <dgm:pt modelId="{080A8669-2EC8-4406-B83E-685AB1867652}" type="pres">
      <dgm:prSet presAssocID="{2DC90591-6BE8-4CFA-A2DB-5FC38A4CACF7}" presName="LevelTwoTextNode" presStyleLbl="node3" presStyleIdx="0" presStyleCnt="3" custLinFactNeighborY="-59315">
        <dgm:presLayoutVars>
          <dgm:chPref val="3"/>
        </dgm:presLayoutVars>
      </dgm:prSet>
      <dgm:spPr/>
      <dgm:t>
        <a:bodyPr/>
        <a:lstStyle/>
        <a:p>
          <a:endParaRPr lang="es-EC"/>
        </a:p>
      </dgm:t>
    </dgm:pt>
    <dgm:pt modelId="{78422CAA-86AC-4BD1-B32F-50DEDF82BEDD}" type="pres">
      <dgm:prSet presAssocID="{2DC90591-6BE8-4CFA-A2DB-5FC38A4CACF7}" presName="level3hierChild" presStyleCnt="0"/>
      <dgm:spPr/>
      <dgm:t>
        <a:bodyPr/>
        <a:lstStyle/>
        <a:p>
          <a:endParaRPr lang="es-EC"/>
        </a:p>
      </dgm:t>
    </dgm:pt>
    <dgm:pt modelId="{A4076071-5D4F-47C7-9D2E-99C00238ADF7}" type="pres">
      <dgm:prSet presAssocID="{AD2448C9-72A2-473C-96A4-1017565D8D58}" presName="conn2-1" presStyleLbl="parChTrans1D2" presStyleIdx="1" presStyleCnt="3"/>
      <dgm:spPr/>
      <dgm:t>
        <a:bodyPr/>
        <a:lstStyle/>
        <a:p>
          <a:endParaRPr lang="es-EC"/>
        </a:p>
      </dgm:t>
    </dgm:pt>
    <dgm:pt modelId="{928554A6-2238-4826-BC1E-99B28122784C}" type="pres">
      <dgm:prSet presAssocID="{AD2448C9-72A2-473C-96A4-1017565D8D58}" presName="connTx" presStyleLbl="parChTrans1D2" presStyleIdx="1" presStyleCnt="3"/>
      <dgm:spPr/>
      <dgm:t>
        <a:bodyPr/>
        <a:lstStyle/>
        <a:p>
          <a:endParaRPr lang="es-EC"/>
        </a:p>
      </dgm:t>
    </dgm:pt>
    <dgm:pt modelId="{F985B232-EE84-428C-BC33-53BBD84EEDE7}" type="pres">
      <dgm:prSet presAssocID="{DEFD1176-5816-45EB-BCBB-C0C55415F008}" presName="root2" presStyleCnt="0"/>
      <dgm:spPr/>
      <dgm:t>
        <a:bodyPr/>
        <a:lstStyle/>
        <a:p>
          <a:endParaRPr lang="es-EC"/>
        </a:p>
      </dgm:t>
    </dgm:pt>
    <dgm:pt modelId="{27A07FA9-8EE6-486C-A40D-AF1636E805ED}" type="pres">
      <dgm:prSet presAssocID="{DEFD1176-5816-45EB-BCBB-C0C55415F008}" presName="LevelTwoTextNode" presStyleLbl="node2" presStyleIdx="1" presStyleCnt="3">
        <dgm:presLayoutVars>
          <dgm:chPref val="3"/>
        </dgm:presLayoutVars>
      </dgm:prSet>
      <dgm:spPr/>
      <dgm:t>
        <a:bodyPr/>
        <a:lstStyle/>
        <a:p>
          <a:endParaRPr lang="es-EC"/>
        </a:p>
      </dgm:t>
    </dgm:pt>
    <dgm:pt modelId="{E668062C-B050-45C7-825E-9CDF3330D8C7}" type="pres">
      <dgm:prSet presAssocID="{DEFD1176-5816-45EB-BCBB-C0C55415F008}" presName="level3hierChild" presStyleCnt="0"/>
      <dgm:spPr/>
      <dgm:t>
        <a:bodyPr/>
        <a:lstStyle/>
        <a:p>
          <a:endParaRPr lang="es-EC"/>
        </a:p>
      </dgm:t>
    </dgm:pt>
    <dgm:pt modelId="{EE4032B1-4938-451B-85FB-F3B177ECDE75}" type="pres">
      <dgm:prSet presAssocID="{6F53C2C6-CA7B-4B07-80BA-5E26C36BED7C}" presName="conn2-1" presStyleLbl="parChTrans1D3" presStyleIdx="1" presStyleCnt="3"/>
      <dgm:spPr/>
      <dgm:t>
        <a:bodyPr/>
        <a:lstStyle/>
        <a:p>
          <a:endParaRPr lang="es-EC"/>
        </a:p>
      </dgm:t>
    </dgm:pt>
    <dgm:pt modelId="{920238CF-CF1A-4FC0-8ADC-4707FB9A179C}" type="pres">
      <dgm:prSet presAssocID="{6F53C2C6-CA7B-4B07-80BA-5E26C36BED7C}" presName="connTx" presStyleLbl="parChTrans1D3" presStyleIdx="1" presStyleCnt="3"/>
      <dgm:spPr/>
      <dgm:t>
        <a:bodyPr/>
        <a:lstStyle/>
        <a:p>
          <a:endParaRPr lang="es-EC"/>
        </a:p>
      </dgm:t>
    </dgm:pt>
    <dgm:pt modelId="{DBBA90DB-B5C6-4F2D-865F-7A979C713CD2}" type="pres">
      <dgm:prSet presAssocID="{4AEDCD9D-5DEF-4CFB-A6A3-368B696FDF46}" presName="root2" presStyleCnt="0"/>
      <dgm:spPr/>
      <dgm:t>
        <a:bodyPr/>
        <a:lstStyle/>
        <a:p>
          <a:endParaRPr lang="es-EC"/>
        </a:p>
      </dgm:t>
    </dgm:pt>
    <dgm:pt modelId="{24F6AA98-E62E-425F-BA5B-A40DDA7F8C0A}" type="pres">
      <dgm:prSet presAssocID="{4AEDCD9D-5DEF-4CFB-A6A3-368B696FDF46}" presName="LevelTwoTextNode" presStyleLbl="node3" presStyleIdx="1" presStyleCnt="3">
        <dgm:presLayoutVars>
          <dgm:chPref val="3"/>
        </dgm:presLayoutVars>
      </dgm:prSet>
      <dgm:spPr/>
      <dgm:t>
        <a:bodyPr/>
        <a:lstStyle/>
        <a:p>
          <a:endParaRPr lang="es-EC"/>
        </a:p>
      </dgm:t>
    </dgm:pt>
    <dgm:pt modelId="{D9FDA5C2-0639-4016-8BE5-4152A3502E85}" type="pres">
      <dgm:prSet presAssocID="{4AEDCD9D-5DEF-4CFB-A6A3-368B696FDF46}" presName="level3hierChild" presStyleCnt="0"/>
      <dgm:spPr/>
      <dgm:t>
        <a:bodyPr/>
        <a:lstStyle/>
        <a:p>
          <a:endParaRPr lang="es-EC"/>
        </a:p>
      </dgm:t>
    </dgm:pt>
    <dgm:pt modelId="{0821A0B7-81E9-4B07-B625-245F5F812833}" type="pres">
      <dgm:prSet presAssocID="{AB9E6F8F-DF17-4F90-BBBE-F8E01D064B44}" presName="conn2-1" presStyleLbl="parChTrans1D2" presStyleIdx="2" presStyleCnt="3"/>
      <dgm:spPr/>
      <dgm:t>
        <a:bodyPr/>
        <a:lstStyle/>
        <a:p>
          <a:endParaRPr lang="es-EC"/>
        </a:p>
      </dgm:t>
    </dgm:pt>
    <dgm:pt modelId="{6F8D37EF-6A3E-444D-A14D-44F11640691E}" type="pres">
      <dgm:prSet presAssocID="{AB9E6F8F-DF17-4F90-BBBE-F8E01D064B44}" presName="connTx" presStyleLbl="parChTrans1D2" presStyleIdx="2" presStyleCnt="3"/>
      <dgm:spPr/>
      <dgm:t>
        <a:bodyPr/>
        <a:lstStyle/>
        <a:p>
          <a:endParaRPr lang="es-EC"/>
        </a:p>
      </dgm:t>
    </dgm:pt>
    <dgm:pt modelId="{AC538D48-BCE3-4DEB-AED8-9DDE09B1DFB5}" type="pres">
      <dgm:prSet presAssocID="{664CB58F-E024-45BA-915E-C0EC5779F9DC}" presName="root2" presStyleCnt="0"/>
      <dgm:spPr/>
      <dgm:t>
        <a:bodyPr/>
        <a:lstStyle/>
        <a:p>
          <a:endParaRPr lang="es-EC"/>
        </a:p>
      </dgm:t>
    </dgm:pt>
    <dgm:pt modelId="{63578FB2-28ED-4F75-B611-9249B620C961}" type="pres">
      <dgm:prSet presAssocID="{664CB58F-E024-45BA-915E-C0EC5779F9DC}" presName="LevelTwoTextNode" presStyleLbl="node2" presStyleIdx="2" presStyleCnt="3" custLinFactNeighborY="59316">
        <dgm:presLayoutVars>
          <dgm:chPref val="3"/>
        </dgm:presLayoutVars>
      </dgm:prSet>
      <dgm:spPr/>
      <dgm:t>
        <a:bodyPr/>
        <a:lstStyle/>
        <a:p>
          <a:endParaRPr lang="es-EC"/>
        </a:p>
      </dgm:t>
    </dgm:pt>
    <dgm:pt modelId="{760267C6-76E0-4C33-9199-243F5D9F408F}" type="pres">
      <dgm:prSet presAssocID="{664CB58F-E024-45BA-915E-C0EC5779F9DC}" presName="level3hierChild" presStyleCnt="0"/>
      <dgm:spPr/>
      <dgm:t>
        <a:bodyPr/>
        <a:lstStyle/>
        <a:p>
          <a:endParaRPr lang="es-EC"/>
        </a:p>
      </dgm:t>
    </dgm:pt>
    <dgm:pt modelId="{B3A8ACB9-78BF-40D0-8293-836CCC38876E}" type="pres">
      <dgm:prSet presAssocID="{76A1BA95-5380-4984-BA1D-16F9752CBC1D}" presName="conn2-1" presStyleLbl="parChTrans1D3" presStyleIdx="2" presStyleCnt="3"/>
      <dgm:spPr/>
      <dgm:t>
        <a:bodyPr/>
        <a:lstStyle/>
        <a:p>
          <a:endParaRPr lang="es-EC"/>
        </a:p>
      </dgm:t>
    </dgm:pt>
    <dgm:pt modelId="{E7018766-572E-460F-A8DB-3FAA5B3B7243}" type="pres">
      <dgm:prSet presAssocID="{76A1BA95-5380-4984-BA1D-16F9752CBC1D}" presName="connTx" presStyleLbl="parChTrans1D3" presStyleIdx="2" presStyleCnt="3"/>
      <dgm:spPr/>
      <dgm:t>
        <a:bodyPr/>
        <a:lstStyle/>
        <a:p>
          <a:endParaRPr lang="es-EC"/>
        </a:p>
      </dgm:t>
    </dgm:pt>
    <dgm:pt modelId="{949B99B3-5E0B-4F2D-8AD7-6B050E04F0CB}" type="pres">
      <dgm:prSet presAssocID="{ABF1485F-672D-4DC3-B02C-4BC30E2BE532}" presName="root2" presStyleCnt="0"/>
      <dgm:spPr/>
      <dgm:t>
        <a:bodyPr/>
        <a:lstStyle/>
        <a:p>
          <a:endParaRPr lang="es-EC"/>
        </a:p>
      </dgm:t>
    </dgm:pt>
    <dgm:pt modelId="{7A807DD0-A8CC-4332-85D7-1C3D5E778938}" type="pres">
      <dgm:prSet presAssocID="{ABF1485F-672D-4DC3-B02C-4BC30E2BE532}" presName="LevelTwoTextNode" presStyleLbl="node3" presStyleIdx="2" presStyleCnt="3" custLinFactNeighborY="59316">
        <dgm:presLayoutVars>
          <dgm:chPref val="3"/>
        </dgm:presLayoutVars>
      </dgm:prSet>
      <dgm:spPr/>
      <dgm:t>
        <a:bodyPr/>
        <a:lstStyle/>
        <a:p>
          <a:endParaRPr lang="es-EC"/>
        </a:p>
      </dgm:t>
    </dgm:pt>
    <dgm:pt modelId="{C91B6A7C-75FF-435D-83ED-EA7099BEA1EE}" type="pres">
      <dgm:prSet presAssocID="{ABF1485F-672D-4DC3-B02C-4BC30E2BE532}" presName="level3hierChild" presStyleCnt="0"/>
      <dgm:spPr/>
      <dgm:t>
        <a:bodyPr/>
        <a:lstStyle/>
        <a:p>
          <a:endParaRPr lang="es-EC"/>
        </a:p>
      </dgm:t>
    </dgm:pt>
  </dgm:ptLst>
  <dgm:cxnLst>
    <dgm:cxn modelId="{0D91570C-5212-4009-A8E4-5370AF35047F}" type="presOf" srcId="{76A1BA95-5380-4984-BA1D-16F9752CBC1D}" destId="{B3A8ACB9-78BF-40D0-8293-836CCC38876E}" srcOrd="0" destOrd="0" presId="urn:microsoft.com/office/officeart/2005/8/layout/hierarchy2"/>
    <dgm:cxn modelId="{D3E858D9-666A-4981-B012-3C493529DB53}" type="presOf" srcId="{2DC90591-6BE8-4CFA-A2DB-5FC38A4CACF7}" destId="{080A8669-2EC8-4406-B83E-685AB1867652}" srcOrd="0" destOrd="0" presId="urn:microsoft.com/office/officeart/2005/8/layout/hierarchy2"/>
    <dgm:cxn modelId="{07172E02-24AF-454B-8319-45C403B4215E}" type="presOf" srcId="{664CB58F-E024-45BA-915E-C0EC5779F9DC}" destId="{63578FB2-28ED-4F75-B611-9249B620C961}" srcOrd="0" destOrd="0" presId="urn:microsoft.com/office/officeart/2005/8/layout/hierarchy2"/>
    <dgm:cxn modelId="{2BADA03F-6CDB-4EEC-B9EC-A10B695E66F6}" type="presOf" srcId="{4249D9BE-E93F-41F0-8774-33CF4112228D}" destId="{B9177786-734B-4273-B214-8AF0DA56F7F5}" srcOrd="0" destOrd="0" presId="urn:microsoft.com/office/officeart/2005/8/layout/hierarchy2"/>
    <dgm:cxn modelId="{64B33016-9CCD-4011-81E0-8BDF116D9067}" type="presOf" srcId="{6F53C2C6-CA7B-4B07-80BA-5E26C36BED7C}" destId="{EE4032B1-4938-451B-85FB-F3B177ECDE75}" srcOrd="0" destOrd="0" presId="urn:microsoft.com/office/officeart/2005/8/layout/hierarchy2"/>
    <dgm:cxn modelId="{E421807A-ABD9-46A5-B9E3-AEBE356352B2}" type="presOf" srcId="{3E5DAD42-98B2-4C4B-9D44-0577913F823F}" destId="{33B361E7-4E95-48A4-A6D8-3409F2A3382C}" srcOrd="0" destOrd="0" presId="urn:microsoft.com/office/officeart/2005/8/layout/hierarchy2"/>
    <dgm:cxn modelId="{B363452E-70E9-450E-983C-744CE3F10CD9}" type="presOf" srcId="{ABF1485F-672D-4DC3-B02C-4BC30E2BE532}" destId="{7A807DD0-A8CC-4332-85D7-1C3D5E778938}" srcOrd="0" destOrd="0" presId="urn:microsoft.com/office/officeart/2005/8/layout/hierarchy2"/>
    <dgm:cxn modelId="{77D7D871-D3B5-46BC-AE70-5E7C8DC321BA}" srcId="{B950305E-7875-4A19-9226-99688B9E9178}" destId="{2DC90591-6BE8-4CFA-A2DB-5FC38A4CACF7}" srcOrd="0" destOrd="0" parTransId="{3E5DAD42-98B2-4C4B-9D44-0577913F823F}" sibTransId="{C64BB68C-9896-40C1-8A5D-74F8045B7999}"/>
    <dgm:cxn modelId="{69BE85A6-621F-468C-B4CB-4310D1A8C559}" type="presOf" srcId="{8FD6B107-5569-49F0-833B-E1609553421E}" destId="{8F15C3C9-CFE6-4840-B956-D8DBD5BD1435}" srcOrd="0" destOrd="0" presId="urn:microsoft.com/office/officeart/2005/8/layout/hierarchy2"/>
    <dgm:cxn modelId="{91070025-2362-4AE8-BCC0-D3D62B92064A}" type="presOf" srcId="{6F53C2C6-CA7B-4B07-80BA-5E26C36BED7C}" destId="{920238CF-CF1A-4FC0-8ADC-4707FB9A179C}" srcOrd="1" destOrd="0" presId="urn:microsoft.com/office/officeart/2005/8/layout/hierarchy2"/>
    <dgm:cxn modelId="{026A5DA4-8971-4859-8D2D-D407006D891E}" srcId="{664CB58F-E024-45BA-915E-C0EC5779F9DC}" destId="{ABF1485F-672D-4DC3-B02C-4BC30E2BE532}" srcOrd="0" destOrd="0" parTransId="{76A1BA95-5380-4984-BA1D-16F9752CBC1D}" sibTransId="{4A11F4D7-A02F-4A23-8466-50E7E2976FCB}"/>
    <dgm:cxn modelId="{32ADA216-BB7A-4582-B151-35C489948BB0}" srcId="{DEFD1176-5816-45EB-BCBB-C0C55415F008}" destId="{4AEDCD9D-5DEF-4CFB-A6A3-368B696FDF46}" srcOrd="0" destOrd="0" parTransId="{6F53C2C6-CA7B-4B07-80BA-5E26C36BED7C}" sibTransId="{CFCD00EB-FC51-4FB5-936D-3E8D6E9C5B85}"/>
    <dgm:cxn modelId="{35301C8E-9E9E-4209-934C-FC589EAEA735}" srcId="{4249D9BE-E93F-41F0-8774-33CF4112228D}" destId="{664CB58F-E024-45BA-915E-C0EC5779F9DC}" srcOrd="2" destOrd="0" parTransId="{AB9E6F8F-DF17-4F90-BBBE-F8E01D064B44}" sibTransId="{3C93BCC8-62C5-43C1-B152-2AA07FEDD42B}"/>
    <dgm:cxn modelId="{9671EBAD-AC7E-4998-82A1-7040D0D87161}" type="presOf" srcId="{8FD6B107-5569-49F0-833B-E1609553421E}" destId="{5E02DA62-CE46-4CC9-927B-51EA83C58E99}" srcOrd="1" destOrd="0" presId="urn:microsoft.com/office/officeart/2005/8/layout/hierarchy2"/>
    <dgm:cxn modelId="{8686E740-0805-4DEB-A209-3667EAD1395E}" type="presOf" srcId="{B950305E-7875-4A19-9226-99688B9E9178}" destId="{37362BAB-4116-4CA5-B748-84E954197292}" srcOrd="0" destOrd="0" presId="urn:microsoft.com/office/officeart/2005/8/layout/hierarchy2"/>
    <dgm:cxn modelId="{30CABF4A-F202-4D04-AC3D-AC36F82EF4B6}" srcId="{1262A1B8-2147-4F33-BF3F-CB9C007699EE}" destId="{4249D9BE-E93F-41F0-8774-33CF4112228D}" srcOrd="0" destOrd="0" parTransId="{A70FBB98-926B-4C16-B5A6-3BA3B1F0E83E}" sibTransId="{3D87960C-78D9-4198-BBC0-1647D6182FB9}"/>
    <dgm:cxn modelId="{7068FF67-15B5-4BC4-B8A8-CA1F4C8B139B}" type="presOf" srcId="{76A1BA95-5380-4984-BA1D-16F9752CBC1D}" destId="{E7018766-572E-460F-A8DB-3FAA5B3B7243}" srcOrd="1" destOrd="0" presId="urn:microsoft.com/office/officeart/2005/8/layout/hierarchy2"/>
    <dgm:cxn modelId="{F87A4B66-B49E-492D-917E-8054EC26CC8E}" type="presOf" srcId="{AB9E6F8F-DF17-4F90-BBBE-F8E01D064B44}" destId="{6F8D37EF-6A3E-444D-A14D-44F11640691E}" srcOrd="1" destOrd="0" presId="urn:microsoft.com/office/officeart/2005/8/layout/hierarchy2"/>
    <dgm:cxn modelId="{2E12E4A1-C6AC-4067-9E30-A9CDB7392FD4}" type="presOf" srcId="{DEFD1176-5816-45EB-BCBB-C0C55415F008}" destId="{27A07FA9-8EE6-486C-A40D-AF1636E805ED}" srcOrd="0" destOrd="0" presId="urn:microsoft.com/office/officeart/2005/8/layout/hierarchy2"/>
    <dgm:cxn modelId="{2079D43E-D753-418D-8FC9-73A9D737F6BA}" srcId="{4249D9BE-E93F-41F0-8774-33CF4112228D}" destId="{DEFD1176-5816-45EB-BCBB-C0C55415F008}" srcOrd="1" destOrd="0" parTransId="{AD2448C9-72A2-473C-96A4-1017565D8D58}" sibTransId="{29BEC660-47DE-43CE-B907-0DB973DC717F}"/>
    <dgm:cxn modelId="{391CD9AB-BC28-4E84-B08B-E606DF3F41C1}" type="presOf" srcId="{3E5DAD42-98B2-4C4B-9D44-0577913F823F}" destId="{CCBAD315-B5D1-45D7-9709-1211FFD55328}" srcOrd="1" destOrd="0" presId="urn:microsoft.com/office/officeart/2005/8/layout/hierarchy2"/>
    <dgm:cxn modelId="{A5BE76FA-3AC6-4C24-93A7-4FB43FEF87D9}" type="presOf" srcId="{AB9E6F8F-DF17-4F90-BBBE-F8E01D064B44}" destId="{0821A0B7-81E9-4B07-B625-245F5F812833}" srcOrd="0" destOrd="0" presId="urn:microsoft.com/office/officeart/2005/8/layout/hierarchy2"/>
    <dgm:cxn modelId="{0F80C5E6-EAD0-4275-8E5B-6CC87D52D84E}" type="presOf" srcId="{AD2448C9-72A2-473C-96A4-1017565D8D58}" destId="{928554A6-2238-4826-BC1E-99B28122784C}" srcOrd="1" destOrd="0" presId="urn:microsoft.com/office/officeart/2005/8/layout/hierarchy2"/>
    <dgm:cxn modelId="{53BAA7C1-1FA8-425F-B95B-BB4F3C27A34F}" type="presOf" srcId="{1262A1B8-2147-4F33-BF3F-CB9C007699EE}" destId="{B860AFD4-B6A9-489C-BA4D-02EC4D612054}" srcOrd="0" destOrd="0" presId="urn:microsoft.com/office/officeart/2005/8/layout/hierarchy2"/>
    <dgm:cxn modelId="{42DEB3AE-19AD-4562-A4EE-ECF9A0CB09BF}" type="presOf" srcId="{AD2448C9-72A2-473C-96A4-1017565D8D58}" destId="{A4076071-5D4F-47C7-9D2E-99C00238ADF7}" srcOrd="0" destOrd="0" presId="urn:microsoft.com/office/officeart/2005/8/layout/hierarchy2"/>
    <dgm:cxn modelId="{174B9D2B-A979-4CDF-8E69-F4E39CEA9C89}" srcId="{4249D9BE-E93F-41F0-8774-33CF4112228D}" destId="{B950305E-7875-4A19-9226-99688B9E9178}" srcOrd="0" destOrd="0" parTransId="{8FD6B107-5569-49F0-833B-E1609553421E}" sibTransId="{F6E463CA-88A5-4F37-B203-D2AADDF98979}"/>
    <dgm:cxn modelId="{CEC2FE8B-2B35-46D2-BD88-B4046378BDA2}" type="presOf" srcId="{4AEDCD9D-5DEF-4CFB-A6A3-368B696FDF46}" destId="{24F6AA98-E62E-425F-BA5B-A40DDA7F8C0A}" srcOrd="0" destOrd="0" presId="urn:microsoft.com/office/officeart/2005/8/layout/hierarchy2"/>
    <dgm:cxn modelId="{56AFA732-90EA-42B0-AFD8-68210FA87AB8}" type="presParOf" srcId="{B860AFD4-B6A9-489C-BA4D-02EC4D612054}" destId="{4F15FF8E-416E-4114-89A0-A62D47DBE63A}" srcOrd="0" destOrd="0" presId="urn:microsoft.com/office/officeart/2005/8/layout/hierarchy2"/>
    <dgm:cxn modelId="{6C1ADD20-4044-4D69-A28A-65EC764F596B}" type="presParOf" srcId="{4F15FF8E-416E-4114-89A0-A62D47DBE63A}" destId="{B9177786-734B-4273-B214-8AF0DA56F7F5}" srcOrd="0" destOrd="0" presId="urn:microsoft.com/office/officeart/2005/8/layout/hierarchy2"/>
    <dgm:cxn modelId="{CA90D46E-B47C-4D11-AF8B-C4ED6335B2A7}" type="presParOf" srcId="{4F15FF8E-416E-4114-89A0-A62D47DBE63A}" destId="{2AF78A03-71C4-46BE-B509-EDCEA5A2143E}" srcOrd="1" destOrd="0" presId="urn:microsoft.com/office/officeart/2005/8/layout/hierarchy2"/>
    <dgm:cxn modelId="{160DFB41-2A6E-418E-9184-14B6C78C85A4}" type="presParOf" srcId="{2AF78A03-71C4-46BE-B509-EDCEA5A2143E}" destId="{8F15C3C9-CFE6-4840-B956-D8DBD5BD1435}" srcOrd="0" destOrd="0" presId="urn:microsoft.com/office/officeart/2005/8/layout/hierarchy2"/>
    <dgm:cxn modelId="{F9DDD2BA-3028-4E3B-AF71-0044DF0FC9EF}" type="presParOf" srcId="{8F15C3C9-CFE6-4840-B956-D8DBD5BD1435}" destId="{5E02DA62-CE46-4CC9-927B-51EA83C58E99}" srcOrd="0" destOrd="0" presId="urn:microsoft.com/office/officeart/2005/8/layout/hierarchy2"/>
    <dgm:cxn modelId="{777B9D32-3DC1-4C13-944D-BB687C436A64}" type="presParOf" srcId="{2AF78A03-71C4-46BE-B509-EDCEA5A2143E}" destId="{2DA7D94B-1DFA-472B-97E6-7D4715FF0CD5}" srcOrd="1" destOrd="0" presId="urn:microsoft.com/office/officeart/2005/8/layout/hierarchy2"/>
    <dgm:cxn modelId="{6B2CC4A0-F117-459A-9B7C-4CB00A5D1AED}" type="presParOf" srcId="{2DA7D94B-1DFA-472B-97E6-7D4715FF0CD5}" destId="{37362BAB-4116-4CA5-B748-84E954197292}" srcOrd="0" destOrd="0" presId="urn:microsoft.com/office/officeart/2005/8/layout/hierarchy2"/>
    <dgm:cxn modelId="{83AE1071-DC81-46E9-8053-76D30D39685A}" type="presParOf" srcId="{2DA7D94B-1DFA-472B-97E6-7D4715FF0CD5}" destId="{28CB6411-63B8-4382-9D57-E98E8675E209}" srcOrd="1" destOrd="0" presId="urn:microsoft.com/office/officeart/2005/8/layout/hierarchy2"/>
    <dgm:cxn modelId="{B3166F0C-87F9-4C61-AEE9-703963FEFAFE}" type="presParOf" srcId="{28CB6411-63B8-4382-9D57-E98E8675E209}" destId="{33B361E7-4E95-48A4-A6D8-3409F2A3382C}" srcOrd="0" destOrd="0" presId="urn:microsoft.com/office/officeart/2005/8/layout/hierarchy2"/>
    <dgm:cxn modelId="{497D2A64-1BD5-42B2-8C45-703C1DE2BD2B}" type="presParOf" srcId="{33B361E7-4E95-48A4-A6D8-3409F2A3382C}" destId="{CCBAD315-B5D1-45D7-9709-1211FFD55328}" srcOrd="0" destOrd="0" presId="urn:microsoft.com/office/officeart/2005/8/layout/hierarchy2"/>
    <dgm:cxn modelId="{7C979D77-A0F4-4FDE-B16A-51E92C192EE4}" type="presParOf" srcId="{28CB6411-63B8-4382-9D57-E98E8675E209}" destId="{64ADCB96-DBA7-4E11-9AA6-A6DC86DBE588}" srcOrd="1" destOrd="0" presId="urn:microsoft.com/office/officeart/2005/8/layout/hierarchy2"/>
    <dgm:cxn modelId="{88B1A926-BF73-4C9E-BAA2-87C1A4F9E16B}" type="presParOf" srcId="{64ADCB96-DBA7-4E11-9AA6-A6DC86DBE588}" destId="{080A8669-2EC8-4406-B83E-685AB1867652}" srcOrd="0" destOrd="0" presId="urn:microsoft.com/office/officeart/2005/8/layout/hierarchy2"/>
    <dgm:cxn modelId="{169076D0-E259-443A-9BB1-7D8F21E6DF95}" type="presParOf" srcId="{64ADCB96-DBA7-4E11-9AA6-A6DC86DBE588}" destId="{78422CAA-86AC-4BD1-B32F-50DEDF82BEDD}" srcOrd="1" destOrd="0" presId="urn:microsoft.com/office/officeart/2005/8/layout/hierarchy2"/>
    <dgm:cxn modelId="{37B1633F-761C-4836-B9A4-E30C84D74B85}" type="presParOf" srcId="{2AF78A03-71C4-46BE-B509-EDCEA5A2143E}" destId="{A4076071-5D4F-47C7-9D2E-99C00238ADF7}" srcOrd="2" destOrd="0" presId="urn:microsoft.com/office/officeart/2005/8/layout/hierarchy2"/>
    <dgm:cxn modelId="{23AF3041-1D24-4F3A-B16A-23C629CF9EF7}" type="presParOf" srcId="{A4076071-5D4F-47C7-9D2E-99C00238ADF7}" destId="{928554A6-2238-4826-BC1E-99B28122784C}" srcOrd="0" destOrd="0" presId="urn:microsoft.com/office/officeart/2005/8/layout/hierarchy2"/>
    <dgm:cxn modelId="{82177B7B-4903-459C-B96B-4922CF78280B}" type="presParOf" srcId="{2AF78A03-71C4-46BE-B509-EDCEA5A2143E}" destId="{F985B232-EE84-428C-BC33-53BBD84EEDE7}" srcOrd="3" destOrd="0" presId="urn:microsoft.com/office/officeart/2005/8/layout/hierarchy2"/>
    <dgm:cxn modelId="{DB3A9A18-2A73-40CB-9816-E90621D75F44}" type="presParOf" srcId="{F985B232-EE84-428C-BC33-53BBD84EEDE7}" destId="{27A07FA9-8EE6-486C-A40D-AF1636E805ED}" srcOrd="0" destOrd="0" presId="urn:microsoft.com/office/officeart/2005/8/layout/hierarchy2"/>
    <dgm:cxn modelId="{307FDD5E-94E7-4AB7-B386-CDD46880A935}" type="presParOf" srcId="{F985B232-EE84-428C-BC33-53BBD84EEDE7}" destId="{E668062C-B050-45C7-825E-9CDF3330D8C7}" srcOrd="1" destOrd="0" presId="urn:microsoft.com/office/officeart/2005/8/layout/hierarchy2"/>
    <dgm:cxn modelId="{5B37AE52-5149-40D2-BFC5-3A7154F583A2}" type="presParOf" srcId="{E668062C-B050-45C7-825E-9CDF3330D8C7}" destId="{EE4032B1-4938-451B-85FB-F3B177ECDE75}" srcOrd="0" destOrd="0" presId="urn:microsoft.com/office/officeart/2005/8/layout/hierarchy2"/>
    <dgm:cxn modelId="{77E55205-98B4-4CBB-ADB5-94B69E21C2D0}" type="presParOf" srcId="{EE4032B1-4938-451B-85FB-F3B177ECDE75}" destId="{920238CF-CF1A-4FC0-8ADC-4707FB9A179C}" srcOrd="0" destOrd="0" presId="urn:microsoft.com/office/officeart/2005/8/layout/hierarchy2"/>
    <dgm:cxn modelId="{4C497C83-9A7E-4C47-890D-EE9245687EEC}" type="presParOf" srcId="{E668062C-B050-45C7-825E-9CDF3330D8C7}" destId="{DBBA90DB-B5C6-4F2D-865F-7A979C713CD2}" srcOrd="1" destOrd="0" presId="urn:microsoft.com/office/officeart/2005/8/layout/hierarchy2"/>
    <dgm:cxn modelId="{D1F5D1A9-2D6E-4A93-AED0-8A23AC3F4476}" type="presParOf" srcId="{DBBA90DB-B5C6-4F2D-865F-7A979C713CD2}" destId="{24F6AA98-E62E-425F-BA5B-A40DDA7F8C0A}" srcOrd="0" destOrd="0" presId="urn:microsoft.com/office/officeart/2005/8/layout/hierarchy2"/>
    <dgm:cxn modelId="{1562DD40-2AE7-4FAE-9B30-712CA5232E57}" type="presParOf" srcId="{DBBA90DB-B5C6-4F2D-865F-7A979C713CD2}" destId="{D9FDA5C2-0639-4016-8BE5-4152A3502E85}" srcOrd="1" destOrd="0" presId="urn:microsoft.com/office/officeart/2005/8/layout/hierarchy2"/>
    <dgm:cxn modelId="{E05FEF84-3286-49AC-9370-C0BA4DE3523F}" type="presParOf" srcId="{2AF78A03-71C4-46BE-B509-EDCEA5A2143E}" destId="{0821A0B7-81E9-4B07-B625-245F5F812833}" srcOrd="4" destOrd="0" presId="urn:microsoft.com/office/officeart/2005/8/layout/hierarchy2"/>
    <dgm:cxn modelId="{4B24FD36-D1BA-4BA3-B375-B1BD54532510}" type="presParOf" srcId="{0821A0B7-81E9-4B07-B625-245F5F812833}" destId="{6F8D37EF-6A3E-444D-A14D-44F11640691E}" srcOrd="0" destOrd="0" presId="urn:microsoft.com/office/officeart/2005/8/layout/hierarchy2"/>
    <dgm:cxn modelId="{BFBA93A8-826C-4ADD-A99E-F1AF7253A8A2}" type="presParOf" srcId="{2AF78A03-71C4-46BE-B509-EDCEA5A2143E}" destId="{AC538D48-BCE3-4DEB-AED8-9DDE09B1DFB5}" srcOrd="5" destOrd="0" presId="urn:microsoft.com/office/officeart/2005/8/layout/hierarchy2"/>
    <dgm:cxn modelId="{44DB4C7F-1133-439F-BE4C-E8C067265AF5}" type="presParOf" srcId="{AC538D48-BCE3-4DEB-AED8-9DDE09B1DFB5}" destId="{63578FB2-28ED-4F75-B611-9249B620C961}" srcOrd="0" destOrd="0" presId="urn:microsoft.com/office/officeart/2005/8/layout/hierarchy2"/>
    <dgm:cxn modelId="{4980FF5F-392E-4F60-86EC-B1DF0371CE72}" type="presParOf" srcId="{AC538D48-BCE3-4DEB-AED8-9DDE09B1DFB5}" destId="{760267C6-76E0-4C33-9199-243F5D9F408F}" srcOrd="1" destOrd="0" presId="urn:microsoft.com/office/officeart/2005/8/layout/hierarchy2"/>
    <dgm:cxn modelId="{9417E50A-DE50-4AE9-AEAA-A3DB0B2FED0E}" type="presParOf" srcId="{760267C6-76E0-4C33-9199-243F5D9F408F}" destId="{B3A8ACB9-78BF-40D0-8293-836CCC38876E}" srcOrd="0" destOrd="0" presId="urn:microsoft.com/office/officeart/2005/8/layout/hierarchy2"/>
    <dgm:cxn modelId="{533775AA-CF68-4F95-86E9-1AE05AD61AD4}" type="presParOf" srcId="{B3A8ACB9-78BF-40D0-8293-836CCC38876E}" destId="{E7018766-572E-460F-A8DB-3FAA5B3B7243}" srcOrd="0" destOrd="0" presId="urn:microsoft.com/office/officeart/2005/8/layout/hierarchy2"/>
    <dgm:cxn modelId="{C6D742EE-7380-4DAC-8C0D-07565AF6D5E9}" type="presParOf" srcId="{760267C6-76E0-4C33-9199-243F5D9F408F}" destId="{949B99B3-5E0B-4F2D-8AD7-6B050E04F0CB}" srcOrd="1" destOrd="0" presId="urn:microsoft.com/office/officeart/2005/8/layout/hierarchy2"/>
    <dgm:cxn modelId="{8A8A6C34-C2C1-4971-B2FF-88BA5E9BA7DC}" type="presParOf" srcId="{949B99B3-5E0B-4F2D-8AD7-6B050E04F0CB}" destId="{7A807DD0-A8CC-4332-85D7-1C3D5E778938}" srcOrd="0" destOrd="0" presId="urn:microsoft.com/office/officeart/2005/8/layout/hierarchy2"/>
    <dgm:cxn modelId="{4AE26323-F547-4AB6-B351-448C5E10F647}" type="presParOf" srcId="{949B99B3-5E0B-4F2D-8AD7-6B050E04F0CB}" destId="{C91B6A7C-75FF-435D-83ED-EA7099BEA1EE}"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DB49279E-AD84-45B9-B5C1-F308355A3C01}" type="doc">
      <dgm:prSet loTypeId="urn:microsoft.com/office/officeart/2005/8/layout/hierarchy2" loCatId="hierarchy" qsTypeId="urn:microsoft.com/office/officeart/2005/8/quickstyle/3d1" qsCatId="3D" csTypeId="urn:microsoft.com/office/officeart/2005/8/colors/accent3_4" csCatId="accent3" phldr="1"/>
      <dgm:spPr/>
      <dgm:t>
        <a:bodyPr/>
        <a:lstStyle/>
        <a:p>
          <a:endParaRPr lang="es-EC"/>
        </a:p>
      </dgm:t>
    </dgm:pt>
    <dgm:pt modelId="{7F19112B-9C26-4AC6-B329-A04AF8C7018A}">
      <dgm:prSet phldrT="[Texto]"/>
      <dgm:spPr/>
      <dgm:t>
        <a:bodyPr/>
        <a:lstStyle/>
        <a:p>
          <a:r>
            <a:rPr lang="es-EC" noProof="0" dirty="0" smtClean="0"/>
            <a:t>Producción de los Polímeros</a:t>
          </a:r>
          <a:endParaRPr lang="es-EC" noProof="0" dirty="0"/>
        </a:p>
      </dgm:t>
    </dgm:pt>
    <dgm:pt modelId="{A8E60A6F-B162-4C9A-9F9C-964AF2BF31EA}" type="parTrans" cxnId="{EF641107-4062-4B11-B1F1-BEB00593ED3A}">
      <dgm:prSet/>
      <dgm:spPr/>
      <dgm:t>
        <a:bodyPr/>
        <a:lstStyle/>
        <a:p>
          <a:endParaRPr lang="es-EC"/>
        </a:p>
      </dgm:t>
    </dgm:pt>
    <dgm:pt modelId="{5F201805-8ED8-4A9F-A58F-A2EB96EBB6E1}" type="sibTrans" cxnId="{EF641107-4062-4B11-B1F1-BEB00593ED3A}">
      <dgm:prSet/>
      <dgm:spPr/>
      <dgm:t>
        <a:bodyPr/>
        <a:lstStyle/>
        <a:p>
          <a:endParaRPr lang="es-EC"/>
        </a:p>
      </dgm:t>
    </dgm:pt>
    <dgm:pt modelId="{8F05DFE9-9CE6-42E6-8199-E777C53B63A7}">
      <dgm:prSet phldrT="[Texto]"/>
      <dgm:spPr/>
      <dgm:t>
        <a:bodyPr/>
        <a:lstStyle/>
        <a:p>
          <a:r>
            <a:rPr lang="es-EC" noProof="0" dirty="0" smtClean="0"/>
            <a:t>Polímeros por adición</a:t>
          </a:r>
          <a:endParaRPr lang="es-EC" noProof="0" dirty="0"/>
        </a:p>
      </dgm:t>
    </dgm:pt>
    <dgm:pt modelId="{F8F6DDCB-E787-4A99-AA47-3D91A2FB7357}" type="parTrans" cxnId="{0E55FBFF-1EA0-460B-BEAE-9A0FED6F894C}">
      <dgm:prSet/>
      <dgm:spPr/>
      <dgm:t>
        <a:bodyPr/>
        <a:lstStyle/>
        <a:p>
          <a:endParaRPr lang="es-EC"/>
        </a:p>
      </dgm:t>
    </dgm:pt>
    <dgm:pt modelId="{3A7F447A-32D6-4FB7-A70C-9E51020A2B16}" type="sibTrans" cxnId="{0E55FBFF-1EA0-460B-BEAE-9A0FED6F894C}">
      <dgm:prSet/>
      <dgm:spPr/>
      <dgm:t>
        <a:bodyPr/>
        <a:lstStyle/>
        <a:p>
          <a:endParaRPr lang="es-EC"/>
        </a:p>
      </dgm:t>
    </dgm:pt>
    <dgm:pt modelId="{F5C14014-417E-47E6-83C6-33FA6D346E6F}">
      <dgm:prSet phldrT="[Texto]"/>
      <dgm:spPr/>
      <dgm:t>
        <a:bodyPr/>
        <a:lstStyle/>
        <a:p>
          <a:r>
            <a:rPr lang="es-EC" noProof="0" dirty="0" smtClean="0"/>
            <a:t>Polímeros por condensación</a:t>
          </a:r>
          <a:endParaRPr lang="es-EC" dirty="0"/>
        </a:p>
      </dgm:t>
    </dgm:pt>
    <dgm:pt modelId="{C968FC55-AFE7-40AF-B2B8-6FEE62D2EA96}" type="parTrans" cxnId="{A1D9EFEA-5099-4C55-B26D-8F6F40C41185}">
      <dgm:prSet/>
      <dgm:spPr/>
      <dgm:t>
        <a:bodyPr/>
        <a:lstStyle/>
        <a:p>
          <a:endParaRPr lang="es-EC"/>
        </a:p>
      </dgm:t>
    </dgm:pt>
    <dgm:pt modelId="{17A91B7B-4017-49D9-832F-793DA72AFC69}" type="sibTrans" cxnId="{A1D9EFEA-5099-4C55-B26D-8F6F40C41185}">
      <dgm:prSet/>
      <dgm:spPr/>
      <dgm:t>
        <a:bodyPr/>
        <a:lstStyle/>
        <a:p>
          <a:endParaRPr lang="es-EC"/>
        </a:p>
      </dgm:t>
    </dgm:pt>
    <dgm:pt modelId="{2294AC60-C571-4B64-B820-5397E1E6A9AF}" type="pres">
      <dgm:prSet presAssocID="{DB49279E-AD84-45B9-B5C1-F308355A3C01}" presName="diagram" presStyleCnt="0">
        <dgm:presLayoutVars>
          <dgm:chPref val="1"/>
          <dgm:dir/>
          <dgm:animOne val="branch"/>
          <dgm:animLvl val="lvl"/>
          <dgm:resizeHandles val="exact"/>
        </dgm:presLayoutVars>
      </dgm:prSet>
      <dgm:spPr/>
      <dgm:t>
        <a:bodyPr/>
        <a:lstStyle/>
        <a:p>
          <a:endParaRPr lang="es-EC"/>
        </a:p>
      </dgm:t>
    </dgm:pt>
    <dgm:pt modelId="{7B6AAA35-0706-4A2B-865E-3674BAD9074B}" type="pres">
      <dgm:prSet presAssocID="{7F19112B-9C26-4AC6-B329-A04AF8C7018A}" presName="root1" presStyleCnt="0"/>
      <dgm:spPr/>
      <dgm:t>
        <a:bodyPr/>
        <a:lstStyle/>
        <a:p>
          <a:endParaRPr lang="es-EC"/>
        </a:p>
      </dgm:t>
    </dgm:pt>
    <dgm:pt modelId="{B2FEF886-15E3-4030-B24A-B74525B713D1}" type="pres">
      <dgm:prSet presAssocID="{7F19112B-9C26-4AC6-B329-A04AF8C7018A}" presName="LevelOneTextNode" presStyleLbl="node0" presStyleIdx="0" presStyleCnt="1">
        <dgm:presLayoutVars>
          <dgm:chPref val="3"/>
        </dgm:presLayoutVars>
      </dgm:prSet>
      <dgm:spPr/>
      <dgm:t>
        <a:bodyPr/>
        <a:lstStyle/>
        <a:p>
          <a:endParaRPr lang="es-EC"/>
        </a:p>
      </dgm:t>
    </dgm:pt>
    <dgm:pt modelId="{779ED220-EFD7-4D77-AECF-6469DC937974}" type="pres">
      <dgm:prSet presAssocID="{7F19112B-9C26-4AC6-B329-A04AF8C7018A}" presName="level2hierChild" presStyleCnt="0"/>
      <dgm:spPr/>
      <dgm:t>
        <a:bodyPr/>
        <a:lstStyle/>
        <a:p>
          <a:endParaRPr lang="es-EC"/>
        </a:p>
      </dgm:t>
    </dgm:pt>
    <dgm:pt modelId="{B2B06705-3DAB-4435-8E84-20EA37473F28}" type="pres">
      <dgm:prSet presAssocID="{F8F6DDCB-E787-4A99-AA47-3D91A2FB7357}" presName="conn2-1" presStyleLbl="parChTrans1D2" presStyleIdx="0" presStyleCnt="2"/>
      <dgm:spPr/>
      <dgm:t>
        <a:bodyPr/>
        <a:lstStyle/>
        <a:p>
          <a:endParaRPr lang="es-EC"/>
        </a:p>
      </dgm:t>
    </dgm:pt>
    <dgm:pt modelId="{9062DC97-0698-461F-A70C-43B9CC196660}" type="pres">
      <dgm:prSet presAssocID="{F8F6DDCB-E787-4A99-AA47-3D91A2FB7357}" presName="connTx" presStyleLbl="parChTrans1D2" presStyleIdx="0" presStyleCnt="2"/>
      <dgm:spPr/>
      <dgm:t>
        <a:bodyPr/>
        <a:lstStyle/>
        <a:p>
          <a:endParaRPr lang="es-EC"/>
        </a:p>
      </dgm:t>
    </dgm:pt>
    <dgm:pt modelId="{B81BDCD9-B97A-4912-A081-470B2D0B4B4C}" type="pres">
      <dgm:prSet presAssocID="{8F05DFE9-9CE6-42E6-8199-E777C53B63A7}" presName="root2" presStyleCnt="0"/>
      <dgm:spPr/>
      <dgm:t>
        <a:bodyPr/>
        <a:lstStyle/>
        <a:p>
          <a:endParaRPr lang="es-EC"/>
        </a:p>
      </dgm:t>
    </dgm:pt>
    <dgm:pt modelId="{D3388688-5D61-44C8-A5A1-4BB942EB1DEE}" type="pres">
      <dgm:prSet presAssocID="{8F05DFE9-9CE6-42E6-8199-E777C53B63A7}" presName="LevelTwoTextNode" presStyleLbl="node2" presStyleIdx="0" presStyleCnt="2" custLinFactY="-43246" custLinFactNeighborX="-1019" custLinFactNeighborY="-100000">
        <dgm:presLayoutVars>
          <dgm:chPref val="3"/>
        </dgm:presLayoutVars>
      </dgm:prSet>
      <dgm:spPr/>
      <dgm:t>
        <a:bodyPr/>
        <a:lstStyle/>
        <a:p>
          <a:endParaRPr lang="es-EC"/>
        </a:p>
      </dgm:t>
    </dgm:pt>
    <dgm:pt modelId="{035B502E-8710-457A-B6FA-6EE3BD223422}" type="pres">
      <dgm:prSet presAssocID="{8F05DFE9-9CE6-42E6-8199-E777C53B63A7}" presName="level3hierChild" presStyleCnt="0"/>
      <dgm:spPr/>
      <dgm:t>
        <a:bodyPr/>
        <a:lstStyle/>
        <a:p>
          <a:endParaRPr lang="es-EC"/>
        </a:p>
      </dgm:t>
    </dgm:pt>
    <dgm:pt modelId="{5F9087D6-6CA2-481B-8EE4-F886637D8298}" type="pres">
      <dgm:prSet presAssocID="{C968FC55-AFE7-40AF-B2B8-6FEE62D2EA96}" presName="conn2-1" presStyleLbl="parChTrans1D2" presStyleIdx="1" presStyleCnt="2"/>
      <dgm:spPr/>
      <dgm:t>
        <a:bodyPr/>
        <a:lstStyle/>
        <a:p>
          <a:endParaRPr lang="es-EC"/>
        </a:p>
      </dgm:t>
    </dgm:pt>
    <dgm:pt modelId="{5CFECE48-3978-4D46-84D3-69133B206571}" type="pres">
      <dgm:prSet presAssocID="{C968FC55-AFE7-40AF-B2B8-6FEE62D2EA96}" presName="connTx" presStyleLbl="parChTrans1D2" presStyleIdx="1" presStyleCnt="2"/>
      <dgm:spPr/>
      <dgm:t>
        <a:bodyPr/>
        <a:lstStyle/>
        <a:p>
          <a:endParaRPr lang="es-EC"/>
        </a:p>
      </dgm:t>
    </dgm:pt>
    <dgm:pt modelId="{426B8CE1-BA51-4A19-A19A-942F8E56A284}" type="pres">
      <dgm:prSet presAssocID="{F5C14014-417E-47E6-83C6-33FA6D346E6F}" presName="root2" presStyleCnt="0"/>
      <dgm:spPr/>
      <dgm:t>
        <a:bodyPr/>
        <a:lstStyle/>
        <a:p>
          <a:endParaRPr lang="es-EC"/>
        </a:p>
      </dgm:t>
    </dgm:pt>
    <dgm:pt modelId="{D98113DE-7C56-403C-B0BA-CD242DBF6B2A}" type="pres">
      <dgm:prSet presAssocID="{F5C14014-417E-47E6-83C6-33FA6D346E6F}" presName="LevelTwoTextNode" presStyleLbl="node2" presStyleIdx="1" presStyleCnt="2" custLinFactY="30972" custLinFactNeighborX="-1019" custLinFactNeighborY="100000">
        <dgm:presLayoutVars>
          <dgm:chPref val="3"/>
        </dgm:presLayoutVars>
      </dgm:prSet>
      <dgm:spPr/>
      <dgm:t>
        <a:bodyPr/>
        <a:lstStyle/>
        <a:p>
          <a:endParaRPr lang="es-EC"/>
        </a:p>
      </dgm:t>
    </dgm:pt>
    <dgm:pt modelId="{9347F6A4-E861-4D90-B9A6-D0AE6D2B20AF}" type="pres">
      <dgm:prSet presAssocID="{F5C14014-417E-47E6-83C6-33FA6D346E6F}" presName="level3hierChild" presStyleCnt="0"/>
      <dgm:spPr/>
      <dgm:t>
        <a:bodyPr/>
        <a:lstStyle/>
        <a:p>
          <a:endParaRPr lang="es-EC"/>
        </a:p>
      </dgm:t>
    </dgm:pt>
  </dgm:ptLst>
  <dgm:cxnLst>
    <dgm:cxn modelId="{C672B2C5-8ABE-478C-8223-F105BB7D68B1}" type="presOf" srcId="{F5C14014-417E-47E6-83C6-33FA6D346E6F}" destId="{D98113DE-7C56-403C-B0BA-CD242DBF6B2A}" srcOrd="0" destOrd="0" presId="urn:microsoft.com/office/officeart/2005/8/layout/hierarchy2"/>
    <dgm:cxn modelId="{EB93B8F9-F47C-4843-AB46-4472C176D586}" type="presOf" srcId="{DB49279E-AD84-45B9-B5C1-F308355A3C01}" destId="{2294AC60-C571-4B64-B820-5397E1E6A9AF}" srcOrd="0" destOrd="0" presId="urn:microsoft.com/office/officeart/2005/8/layout/hierarchy2"/>
    <dgm:cxn modelId="{EF641107-4062-4B11-B1F1-BEB00593ED3A}" srcId="{DB49279E-AD84-45B9-B5C1-F308355A3C01}" destId="{7F19112B-9C26-4AC6-B329-A04AF8C7018A}" srcOrd="0" destOrd="0" parTransId="{A8E60A6F-B162-4C9A-9F9C-964AF2BF31EA}" sibTransId="{5F201805-8ED8-4A9F-A58F-A2EB96EBB6E1}"/>
    <dgm:cxn modelId="{B2C43A4E-2E4D-47ED-8339-77826345B1AF}" type="presOf" srcId="{8F05DFE9-9CE6-42E6-8199-E777C53B63A7}" destId="{D3388688-5D61-44C8-A5A1-4BB942EB1DEE}" srcOrd="0" destOrd="0" presId="urn:microsoft.com/office/officeart/2005/8/layout/hierarchy2"/>
    <dgm:cxn modelId="{A5B1A838-3F81-4A80-8CAA-EAD2A68A1221}" type="presOf" srcId="{F8F6DDCB-E787-4A99-AA47-3D91A2FB7357}" destId="{9062DC97-0698-461F-A70C-43B9CC196660}" srcOrd="1" destOrd="0" presId="urn:microsoft.com/office/officeart/2005/8/layout/hierarchy2"/>
    <dgm:cxn modelId="{324FBE02-A674-4F15-A710-6D68895F83CB}" type="presOf" srcId="{7F19112B-9C26-4AC6-B329-A04AF8C7018A}" destId="{B2FEF886-15E3-4030-B24A-B74525B713D1}" srcOrd="0" destOrd="0" presId="urn:microsoft.com/office/officeart/2005/8/layout/hierarchy2"/>
    <dgm:cxn modelId="{0E55FBFF-1EA0-460B-BEAE-9A0FED6F894C}" srcId="{7F19112B-9C26-4AC6-B329-A04AF8C7018A}" destId="{8F05DFE9-9CE6-42E6-8199-E777C53B63A7}" srcOrd="0" destOrd="0" parTransId="{F8F6DDCB-E787-4A99-AA47-3D91A2FB7357}" sibTransId="{3A7F447A-32D6-4FB7-A70C-9E51020A2B16}"/>
    <dgm:cxn modelId="{A1D9EFEA-5099-4C55-B26D-8F6F40C41185}" srcId="{7F19112B-9C26-4AC6-B329-A04AF8C7018A}" destId="{F5C14014-417E-47E6-83C6-33FA6D346E6F}" srcOrd="1" destOrd="0" parTransId="{C968FC55-AFE7-40AF-B2B8-6FEE62D2EA96}" sibTransId="{17A91B7B-4017-49D9-832F-793DA72AFC69}"/>
    <dgm:cxn modelId="{53063458-FE6F-45B5-915C-A4D2EC313C75}" type="presOf" srcId="{C968FC55-AFE7-40AF-B2B8-6FEE62D2EA96}" destId="{5F9087D6-6CA2-481B-8EE4-F886637D8298}" srcOrd="0" destOrd="0" presId="urn:microsoft.com/office/officeart/2005/8/layout/hierarchy2"/>
    <dgm:cxn modelId="{D66C037A-09C1-4FB3-B292-5DEE7016D3B0}" type="presOf" srcId="{C968FC55-AFE7-40AF-B2B8-6FEE62D2EA96}" destId="{5CFECE48-3978-4D46-84D3-69133B206571}" srcOrd="1" destOrd="0" presId="urn:microsoft.com/office/officeart/2005/8/layout/hierarchy2"/>
    <dgm:cxn modelId="{152554BA-2B61-418F-B822-3DB0D591DBA8}" type="presOf" srcId="{F8F6DDCB-E787-4A99-AA47-3D91A2FB7357}" destId="{B2B06705-3DAB-4435-8E84-20EA37473F28}" srcOrd="0" destOrd="0" presId="urn:microsoft.com/office/officeart/2005/8/layout/hierarchy2"/>
    <dgm:cxn modelId="{DF3DDC34-D0EF-44B9-9101-606CD07DA19E}" type="presParOf" srcId="{2294AC60-C571-4B64-B820-5397E1E6A9AF}" destId="{7B6AAA35-0706-4A2B-865E-3674BAD9074B}" srcOrd="0" destOrd="0" presId="urn:microsoft.com/office/officeart/2005/8/layout/hierarchy2"/>
    <dgm:cxn modelId="{4823ADDA-5174-4136-A4FA-B86FF05E6B21}" type="presParOf" srcId="{7B6AAA35-0706-4A2B-865E-3674BAD9074B}" destId="{B2FEF886-15E3-4030-B24A-B74525B713D1}" srcOrd="0" destOrd="0" presId="urn:microsoft.com/office/officeart/2005/8/layout/hierarchy2"/>
    <dgm:cxn modelId="{3AF6F0C4-9BA5-4C09-A79E-2171D7FEA9E8}" type="presParOf" srcId="{7B6AAA35-0706-4A2B-865E-3674BAD9074B}" destId="{779ED220-EFD7-4D77-AECF-6469DC937974}" srcOrd="1" destOrd="0" presId="urn:microsoft.com/office/officeart/2005/8/layout/hierarchy2"/>
    <dgm:cxn modelId="{C246C977-51B7-47C5-9816-AE1E8C2082B8}" type="presParOf" srcId="{779ED220-EFD7-4D77-AECF-6469DC937974}" destId="{B2B06705-3DAB-4435-8E84-20EA37473F28}" srcOrd="0" destOrd="0" presId="urn:microsoft.com/office/officeart/2005/8/layout/hierarchy2"/>
    <dgm:cxn modelId="{80EB9A7F-048C-49AF-9BD2-792AAF4794BF}" type="presParOf" srcId="{B2B06705-3DAB-4435-8E84-20EA37473F28}" destId="{9062DC97-0698-461F-A70C-43B9CC196660}" srcOrd="0" destOrd="0" presId="urn:microsoft.com/office/officeart/2005/8/layout/hierarchy2"/>
    <dgm:cxn modelId="{B708F53A-BE2E-431E-9AC1-C4B5E0DA9268}" type="presParOf" srcId="{779ED220-EFD7-4D77-AECF-6469DC937974}" destId="{B81BDCD9-B97A-4912-A081-470B2D0B4B4C}" srcOrd="1" destOrd="0" presId="urn:microsoft.com/office/officeart/2005/8/layout/hierarchy2"/>
    <dgm:cxn modelId="{A430AAAB-81CF-45F4-BE48-B4BE66564891}" type="presParOf" srcId="{B81BDCD9-B97A-4912-A081-470B2D0B4B4C}" destId="{D3388688-5D61-44C8-A5A1-4BB942EB1DEE}" srcOrd="0" destOrd="0" presId="urn:microsoft.com/office/officeart/2005/8/layout/hierarchy2"/>
    <dgm:cxn modelId="{4715889C-056A-41E4-ABAA-DA10A8350826}" type="presParOf" srcId="{B81BDCD9-B97A-4912-A081-470B2D0B4B4C}" destId="{035B502E-8710-457A-B6FA-6EE3BD223422}" srcOrd="1" destOrd="0" presId="urn:microsoft.com/office/officeart/2005/8/layout/hierarchy2"/>
    <dgm:cxn modelId="{37BC7A86-2CE3-442F-AFAB-996CE07E5270}" type="presParOf" srcId="{779ED220-EFD7-4D77-AECF-6469DC937974}" destId="{5F9087D6-6CA2-481B-8EE4-F886637D8298}" srcOrd="2" destOrd="0" presId="urn:microsoft.com/office/officeart/2005/8/layout/hierarchy2"/>
    <dgm:cxn modelId="{BF988C69-24FE-4DF9-AB91-1CBEC9B6E23C}" type="presParOf" srcId="{5F9087D6-6CA2-481B-8EE4-F886637D8298}" destId="{5CFECE48-3978-4D46-84D3-69133B206571}" srcOrd="0" destOrd="0" presId="urn:microsoft.com/office/officeart/2005/8/layout/hierarchy2"/>
    <dgm:cxn modelId="{3FDB2C44-228B-40E3-85E2-3CFF4573495F}" type="presParOf" srcId="{779ED220-EFD7-4D77-AECF-6469DC937974}" destId="{426B8CE1-BA51-4A19-A19A-942F8E56A284}" srcOrd="3" destOrd="0" presId="urn:microsoft.com/office/officeart/2005/8/layout/hierarchy2"/>
    <dgm:cxn modelId="{6D89CE22-24D1-492F-B884-07620316F05A}" type="presParOf" srcId="{426B8CE1-BA51-4A19-A19A-942F8E56A284}" destId="{D98113DE-7C56-403C-B0BA-CD242DBF6B2A}" srcOrd="0" destOrd="0" presId="urn:microsoft.com/office/officeart/2005/8/layout/hierarchy2"/>
    <dgm:cxn modelId="{8867129B-DD0B-477C-885B-6348BB264FCE}" type="presParOf" srcId="{426B8CE1-BA51-4A19-A19A-942F8E56A284}" destId="{9347F6A4-E861-4D90-B9A6-D0AE6D2B20AF}"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717002EB-78FC-4993-BE7A-7943DEAD41F0}" type="doc">
      <dgm:prSet loTypeId="urn:microsoft.com/office/officeart/2008/layout/LinedList" loCatId="hierarchy" qsTypeId="urn:microsoft.com/office/officeart/2005/8/quickstyle/simple1" qsCatId="simple" csTypeId="urn:microsoft.com/office/officeart/2005/8/colors/accent2_3" csCatId="accent2" phldr="1"/>
      <dgm:spPr/>
      <dgm:t>
        <a:bodyPr/>
        <a:lstStyle/>
        <a:p>
          <a:endParaRPr lang="es-EC"/>
        </a:p>
      </dgm:t>
    </dgm:pt>
    <dgm:pt modelId="{FD8F0F01-EFDE-4E38-81E5-BD5E224BE980}">
      <dgm:prSet phldrT="[Texto]"/>
      <dgm:spPr/>
      <dgm:t>
        <a:bodyPr vert="vert270"/>
        <a:lstStyle/>
        <a:p>
          <a:pPr algn="ctr"/>
          <a:r>
            <a:rPr lang="es-EC" noProof="0" dirty="0" smtClean="0"/>
            <a:t>Clasificación de los Polímeros</a:t>
          </a:r>
          <a:endParaRPr lang="es-EC" noProof="0" dirty="0"/>
        </a:p>
      </dgm:t>
    </dgm:pt>
    <dgm:pt modelId="{433B2D77-E899-4DA7-A775-83D847F34EC4}" type="parTrans" cxnId="{4B3CDC73-E6C5-4B0F-9992-60A84053C332}">
      <dgm:prSet/>
      <dgm:spPr/>
      <dgm:t>
        <a:bodyPr/>
        <a:lstStyle/>
        <a:p>
          <a:endParaRPr lang="es-EC"/>
        </a:p>
      </dgm:t>
    </dgm:pt>
    <dgm:pt modelId="{BD4E55D1-4809-444A-9A68-94883F60F4EE}" type="sibTrans" cxnId="{4B3CDC73-E6C5-4B0F-9992-60A84053C332}">
      <dgm:prSet/>
      <dgm:spPr/>
      <dgm:t>
        <a:bodyPr/>
        <a:lstStyle/>
        <a:p>
          <a:endParaRPr lang="es-EC"/>
        </a:p>
      </dgm:t>
    </dgm:pt>
    <dgm:pt modelId="{E07E7330-C587-4971-9648-834E2ED327FF}">
      <dgm:prSet phldrT="[Texto]"/>
      <dgm:spPr/>
      <dgm:t>
        <a:bodyPr/>
        <a:lstStyle/>
        <a:p>
          <a:r>
            <a:rPr lang="es-EC" dirty="0" smtClean="0"/>
            <a:t>Según  su composición</a:t>
          </a:r>
          <a:endParaRPr lang="es-EC" dirty="0"/>
        </a:p>
      </dgm:t>
    </dgm:pt>
    <dgm:pt modelId="{E2F62DE4-3905-40E4-88D7-3A0B3327C375}" type="parTrans" cxnId="{129BB937-DE27-4FF2-94D4-0911C681F2D8}">
      <dgm:prSet/>
      <dgm:spPr/>
      <dgm:t>
        <a:bodyPr/>
        <a:lstStyle/>
        <a:p>
          <a:endParaRPr lang="es-EC"/>
        </a:p>
      </dgm:t>
    </dgm:pt>
    <dgm:pt modelId="{92FD091F-9701-47B0-967F-2105BAFA64E9}" type="sibTrans" cxnId="{129BB937-DE27-4FF2-94D4-0911C681F2D8}">
      <dgm:prSet/>
      <dgm:spPr/>
      <dgm:t>
        <a:bodyPr/>
        <a:lstStyle/>
        <a:p>
          <a:endParaRPr lang="es-EC"/>
        </a:p>
      </dgm:t>
    </dgm:pt>
    <dgm:pt modelId="{8931CCB9-0FBC-4497-B521-FE1EC69E6A6B}">
      <dgm:prSet phldrT="[Texto]" custT="1"/>
      <dgm:spPr/>
      <dgm:t>
        <a:bodyPr/>
        <a:lstStyle/>
        <a:p>
          <a:r>
            <a:rPr lang="es-EC" sz="2400" b="0" dirty="0" smtClean="0"/>
            <a:t>Elastómeros, Plásticos</a:t>
          </a:r>
          <a:endParaRPr lang="es-EC" sz="1800" b="0" dirty="0"/>
        </a:p>
      </dgm:t>
    </dgm:pt>
    <dgm:pt modelId="{7C6734A4-FF5D-4195-B23F-47E84A9840DF}" type="parTrans" cxnId="{0063EF77-929E-4CE6-A0C2-95EA28F61B70}">
      <dgm:prSet/>
      <dgm:spPr/>
      <dgm:t>
        <a:bodyPr/>
        <a:lstStyle/>
        <a:p>
          <a:endParaRPr lang="es-EC"/>
        </a:p>
      </dgm:t>
    </dgm:pt>
    <dgm:pt modelId="{BFFA73E5-FD1F-4F51-B80C-38C8150C75D5}" type="sibTrans" cxnId="{0063EF77-929E-4CE6-A0C2-95EA28F61B70}">
      <dgm:prSet/>
      <dgm:spPr/>
      <dgm:t>
        <a:bodyPr/>
        <a:lstStyle/>
        <a:p>
          <a:endParaRPr lang="es-EC"/>
        </a:p>
      </dgm:t>
    </dgm:pt>
    <dgm:pt modelId="{72BE3C9C-F738-4311-A6BC-DAB4680DFD7A}">
      <dgm:prSet/>
      <dgm:spPr/>
      <dgm:t>
        <a:bodyPr/>
        <a:lstStyle/>
        <a:p>
          <a:r>
            <a:rPr lang="es-EC" dirty="0" smtClean="0"/>
            <a:t>Según la reacción de polimerización</a:t>
          </a:r>
          <a:endParaRPr lang="es-EC" dirty="0"/>
        </a:p>
      </dgm:t>
    </dgm:pt>
    <dgm:pt modelId="{B1349E0F-41BF-45A2-8F44-0CE02DBE21E5}" type="parTrans" cxnId="{AE1C53AD-BD90-4692-89B9-499EF09ECEB7}">
      <dgm:prSet/>
      <dgm:spPr/>
      <dgm:t>
        <a:bodyPr/>
        <a:lstStyle/>
        <a:p>
          <a:endParaRPr lang="es-EC"/>
        </a:p>
      </dgm:t>
    </dgm:pt>
    <dgm:pt modelId="{91C2BE19-64C3-43B0-9EDA-3C680218BA98}" type="sibTrans" cxnId="{AE1C53AD-BD90-4692-89B9-499EF09ECEB7}">
      <dgm:prSet/>
      <dgm:spPr/>
      <dgm:t>
        <a:bodyPr/>
        <a:lstStyle/>
        <a:p>
          <a:endParaRPr lang="es-EC"/>
        </a:p>
      </dgm:t>
    </dgm:pt>
    <dgm:pt modelId="{E6CAF5CE-859C-4E07-8E78-7649CA6F89FB}">
      <dgm:prSet/>
      <dgm:spPr/>
      <dgm:t>
        <a:bodyPr/>
        <a:lstStyle/>
        <a:p>
          <a:r>
            <a:rPr lang="es-EC" dirty="0" smtClean="0"/>
            <a:t>Según su comportamiento frente al calor</a:t>
          </a:r>
          <a:endParaRPr lang="es-EC" dirty="0"/>
        </a:p>
      </dgm:t>
    </dgm:pt>
    <dgm:pt modelId="{A899D343-6BC0-47AD-BD70-88524807258B}" type="parTrans" cxnId="{07AFF361-9A5A-4D4E-9525-8C89A261EF35}">
      <dgm:prSet/>
      <dgm:spPr/>
      <dgm:t>
        <a:bodyPr/>
        <a:lstStyle/>
        <a:p>
          <a:endParaRPr lang="es-EC"/>
        </a:p>
      </dgm:t>
    </dgm:pt>
    <dgm:pt modelId="{AC172302-6527-48BD-A16B-295C58D6A577}" type="sibTrans" cxnId="{07AFF361-9A5A-4D4E-9525-8C89A261EF35}">
      <dgm:prSet/>
      <dgm:spPr/>
      <dgm:t>
        <a:bodyPr/>
        <a:lstStyle/>
        <a:p>
          <a:endParaRPr lang="es-EC"/>
        </a:p>
      </dgm:t>
    </dgm:pt>
    <dgm:pt modelId="{FFA6C649-0A1B-42B1-AE7C-0B35D925EE55}">
      <dgm:prSet/>
      <dgm:spPr/>
      <dgm:t>
        <a:bodyPr/>
        <a:lstStyle/>
        <a:p>
          <a:r>
            <a:rPr lang="es-EC" dirty="0" smtClean="0"/>
            <a:t>Según su área de aplicación</a:t>
          </a:r>
          <a:endParaRPr lang="es-EC" dirty="0"/>
        </a:p>
      </dgm:t>
    </dgm:pt>
    <dgm:pt modelId="{DA1413E1-885B-4AAC-8F14-8EF6120B110A}" type="parTrans" cxnId="{6DC38FB4-2D92-46EA-91BD-17C20B5F85B2}">
      <dgm:prSet/>
      <dgm:spPr/>
      <dgm:t>
        <a:bodyPr/>
        <a:lstStyle/>
        <a:p>
          <a:endParaRPr lang="es-EC"/>
        </a:p>
      </dgm:t>
    </dgm:pt>
    <dgm:pt modelId="{10636835-94B0-4931-85B1-CDC79817EBBA}" type="sibTrans" cxnId="{6DC38FB4-2D92-46EA-91BD-17C20B5F85B2}">
      <dgm:prSet/>
      <dgm:spPr/>
      <dgm:t>
        <a:bodyPr/>
        <a:lstStyle/>
        <a:p>
          <a:endParaRPr lang="es-EC"/>
        </a:p>
      </dgm:t>
    </dgm:pt>
    <dgm:pt modelId="{41DF7997-C2C8-4B1B-AEF7-1C632BB6AB55}">
      <dgm:prSet phldrT="[Texto]" custT="1"/>
      <dgm:spPr/>
      <dgm:t>
        <a:bodyPr/>
        <a:lstStyle/>
        <a:p>
          <a:r>
            <a:rPr lang="es-EC" sz="2400" noProof="0" dirty="0" err="1" smtClean="0"/>
            <a:t>Homopolímeros</a:t>
          </a:r>
          <a:endParaRPr lang="es-EC" sz="2400" noProof="0" dirty="0"/>
        </a:p>
      </dgm:t>
    </dgm:pt>
    <dgm:pt modelId="{077E1F4B-EE7E-4818-A46C-FD2048C9F076}" type="parTrans" cxnId="{D7B8A73A-E68E-4B7D-B99F-E62931C597DB}">
      <dgm:prSet/>
      <dgm:spPr/>
      <dgm:t>
        <a:bodyPr/>
        <a:lstStyle/>
        <a:p>
          <a:endParaRPr lang="es-EC"/>
        </a:p>
      </dgm:t>
    </dgm:pt>
    <dgm:pt modelId="{02D17FDD-A4AE-4793-87E4-2E4A975887E9}" type="sibTrans" cxnId="{D7B8A73A-E68E-4B7D-B99F-E62931C597DB}">
      <dgm:prSet/>
      <dgm:spPr/>
      <dgm:t>
        <a:bodyPr/>
        <a:lstStyle/>
        <a:p>
          <a:endParaRPr lang="es-EC"/>
        </a:p>
      </dgm:t>
    </dgm:pt>
    <dgm:pt modelId="{BA0AF197-66AC-43C7-B327-35ED979CA7EE}">
      <dgm:prSet custT="1"/>
      <dgm:spPr/>
      <dgm:t>
        <a:bodyPr/>
        <a:lstStyle/>
        <a:p>
          <a:r>
            <a:rPr lang="es-EC" sz="2400" noProof="0" dirty="0" smtClean="0"/>
            <a:t>Lineales</a:t>
          </a:r>
          <a:endParaRPr lang="es-EC" sz="1800" noProof="0" dirty="0"/>
        </a:p>
      </dgm:t>
    </dgm:pt>
    <dgm:pt modelId="{DF734FB7-ABB3-48D5-B8E1-7222323E2428}" type="parTrans" cxnId="{788CF507-B89F-4960-8D82-4F8C9821D6C0}">
      <dgm:prSet/>
      <dgm:spPr/>
      <dgm:t>
        <a:bodyPr/>
        <a:lstStyle/>
        <a:p>
          <a:endParaRPr lang="es-EC"/>
        </a:p>
      </dgm:t>
    </dgm:pt>
    <dgm:pt modelId="{6453C678-1E78-4D18-9DF0-7F40A9EF611C}" type="sibTrans" cxnId="{788CF507-B89F-4960-8D82-4F8C9821D6C0}">
      <dgm:prSet/>
      <dgm:spPr/>
      <dgm:t>
        <a:bodyPr/>
        <a:lstStyle/>
        <a:p>
          <a:endParaRPr lang="es-EC"/>
        </a:p>
      </dgm:t>
    </dgm:pt>
    <dgm:pt modelId="{09E2C32C-4B31-44ED-A932-F92C11C98710}">
      <dgm:prSet custT="1"/>
      <dgm:spPr/>
      <dgm:t>
        <a:bodyPr/>
        <a:lstStyle/>
        <a:p>
          <a:r>
            <a:rPr lang="es-EC" sz="2400" noProof="0" dirty="0" smtClean="0"/>
            <a:t>Ramificado</a:t>
          </a:r>
          <a:endParaRPr lang="es-EC" sz="1800" noProof="0" dirty="0"/>
        </a:p>
      </dgm:t>
    </dgm:pt>
    <dgm:pt modelId="{534D7533-926B-4533-B858-F2B2C518138C}" type="parTrans" cxnId="{BACB296F-236C-4219-8A79-956E105D018E}">
      <dgm:prSet/>
      <dgm:spPr/>
      <dgm:t>
        <a:bodyPr/>
        <a:lstStyle/>
        <a:p>
          <a:endParaRPr lang="es-EC"/>
        </a:p>
      </dgm:t>
    </dgm:pt>
    <dgm:pt modelId="{3509185D-CB84-439D-8678-C0746EDE05FE}" type="sibTrans" cxnId="{BACB296F-236C-4219-8A79-956E105D018E}">
      <dgm:prSet/>
      <dgm:spPr/>
      <dgm:t>
        <a:bodyPr/>
        <a:lstStyle/>
        <a:p>
          <a:endParaRPr lang="es-EC"/>
        </a:p>
      </dgm:t>
    </dgm:pt>
    <dgm:pt modelId="{1D8981B8-4BDE-4CDA-A857-13A2F37C18C0}">
      <dgm:prSet custT="1"/>
      <dgm:spPr/>
      <dgm:t>
        <a:bodyPr/>
        <a:lstStyle/>
        <a:p>
          <a:r>
            <a:rPr lang="es-EC" sz="2400" noProof="0" dirty="0" smtClean="0"/>
            <a:t>Entrecruzado</a:t>
          </a:r>
          <a:endParaRPr lang="es-EC" sz="1800" noProof="0" dirty="0"/>
        </a:p>
      </dgm:t>
    </dgm:pt>
    <dgm:pt modelId="{3DE60156-4013-4C98-A63E-20AD7FB88955}" type="parTrans" cxnId="{260FD588-933E-4CAF-A65B-C0B2334C7655}">
      <dgm:prSet/>
      <dgm:spPr/>
      <dgm:t>
        <a:bodyPr/>
        <a:lstStyle/>
        <a:p>
          <a:endParaRPr lang="es-EC"/>
        </a:p>
      </dgm:t>
    </dgm:pt>
    <dgm:pt modelId="{733AD780-9F1C-420B-B5BD-65D639ECBE42}" type="sibTrans" cxnId="{260FD588-933E-4CAF-A65B-C0B2334C7655}">
      <dgm:prSet/>
      <dgm:spPr/>
      <dgm:t>
        <a:bodyPr/>
        <a:lstStyle/>
        <a:p>
          <a:endParaRPr lang="es-EC"/>
        </a:p>
      </dgm:t>
    </dgm:pt>
    <dgm:pt modelId="{7B69CBC8-C14E-420A-A9CB-6ECE42017660}">
      <dgm:prSet custT="1"/>
      <dgm:spPr/>
      <dgm:t>
        <a:bodyPr/>
        <a:lstStyle/>
        <a:p>
          <a:r>
            <a:rPr lang="es-EC" sz="2400" noProof="0" dirty="0" smtClean="0"/>
            <a:t>Por reacción en cadena</a:t>
          </a:r>
          <a:endParaRPr lang="es-EC" sz="1800" noProof="0" dirty="0"/>
        </a:p>
      </dgm:t>
    </dgm:pt>
    <dgm:pt modelId="{1740778B-DDC8-4FAE-AFE7-51C9EA39E56B}" type="parTrans" cxnId="{CA6C9082-8AB6-41D7-BCB4-DF8D34E1CE17}">
      <dgm:prSet/>
      <dgm:spPr/>
      <dgm:t>
        <a:bodyPr/>
        <a:lstStyle/>
        <a:p>
          <a:endParaRPr lang="es-EC"/>
        </a:p>
      </dgm:t>
    </dgm:pt>
    <dgm:pt modelId="{420FD107-09EA-4188-9504-DBA15EB151E2}" type="sibTrans" cxnId="{CA6C9082-8AB6-41D7-BCB4-DF8D34E1CE17}">
      <dgm:prSet/>
      <dgm:spPr/>
      <dgm:t>
        <a:bodyPr/>
        <a:lstStyle/>
        <a:p>
          <a:endParaRPr lang="es-EC"/>
        </a:p>
      </dgm:t>
    </dgm:pt>
    <dgm:pt modelId="{87296969-9F29-4010-B0F8-5D6D5D809309}">
      <dgm:prSet custT="1"/>
      <dgm:spPr/>
      <dgm:t>
        <a:bodyPr/>
        <a:lstStyle/>
        <a:p>
          <a:r>
            <a:rPr lang="es-EC" sz="2400" noProof="0" dirty="0" smtClean="0"/>
            <a:t>Por crecimiento en pasos</a:t>
          </a:r>
          <a:endParaRPr lang="es-EC" sz="1800" noProof="0" dirty="0"/>
        </a:p>
      </dgm:t>
    </dgm:pt>
    <dgm:pt modelId="{7F9B89B5-6D99-427D-8512-649FD262A847}" type="parTrans" cxnId="{55F24000-198B-404E-B1E6-42896CDAEBE0}">
      <dgm:prSet/>
      <dgm:spPr/>
      <dgm:t>
        <a:bodyPr/>
        <a:lstStyle/>
        <a:p>
          <a:endParaRPr lang="es-EC"/>
        </a:p>
      </dgm:t>
    </dgm:pt>
    <dgm:pt modelId="{7302F5B0-0D5B-45B0-88FE-7BFA34770F54}" type="sibTrans" cxnId="{55F24000-198B-404E-B1E6-42896CDAEBE0}">
      <dgm:prSet/>
      <dgm:spPr/>
      <dgm:t>
        <a:bodyPr/>
        <a:lstStyle/>
        <a:p>
          <a:endParaRPr lang="es-EC"/>
        </a:p>
      </dgm:t>
    </dgm:pt>
    <dgm:pt modelId="{4B208395-8DE6-497C-B056-F8123860BCA8}">
      <dgm:prSet custT="1"/>
      <dgm:spPr/>
      <dgm:t>
        <a:bodyPr/>
        <a:lstStyle/>
        <a:p>
          <a:r>
            <a:rPr lang="es-EC" sz="2400" noProof="0" dirty="0" smtClean="0"/>
            <a:t>Termoplásticos</a:t>
          </a:r>
          <a:endParaRPr lang="es-EC" sz="1800" noProof="0" dirty="0"/>
        </a:p>
      </dgm:t>
    </dgm:pt>
    <dgm:pt modelId="{1A98BB45-2C9A-4303-A67B-C9BD58BD81FC}" type="parTrans" cxnId="{95B70AA3-C817-422D-902A-9F49B7B8417A}">
      <dgm:prSet/>
      <dgm:spPr/>
      <dgm:t>
        <a:bodyPr/>
        <a:lstStyle/>
        <a:p>
          <a:endParaRPr lang="es-EC"/>
        </a:p>
      </dgm:t>
    </dgm:pt>
    <dgm:pt modelId="{34A485E6-32E5-465B-8004-9C65EC1EE6BD}" type="sibTrans" cxnId="{95B70AA3-C817-422D-902A-9F49B7B8417A}">
      <dgm:prSet/>
      <dgm:spPr/>
      <dgm:t>
        <a:bodyPr/>
        <a:lstStyle/>
        <a:p>
          <a:endParaRPr lang="es-EC"/>
        </a:p>
      </dgm:t>
    </dgm:pt>
    <dgm:pt modelId="{08415DD1-9B97-4F30-9817-830BDD2B4E75}">
      <dgm:prSet phldrT="[Texto]"/>
      <dgm:spPr/>
      <dgm:t>
        <a:bodyPr/>
        <a:lstStyle/>
        <a:p>
          <a:r>
            <a:rPr lang="es-EC" dirty="0" smtClean="0"/>
            <a:t>Según su estructura</a:t>
          </a:r>
          <a:endParaRPr lang="es-EC" noProof="0" dirty="0"/>
        </a:p>
      </dgm:t>
    </dgm:pt>
    <dgm:pt modelId="{DEDD3DFB-0908-432F-9FAC-E45A340D8F7F}" type="sibTrans" cxnId="{958A43C2-A701-4F1C-8049-DB100A7B194E}">
      <dgm:prSet/>
      <dgm:spPr/>
      <dgm:t>
        <a:bodyPr/>
        <a:lstStyle/>
        <a:p>
          <a:endParaRPr lang="es-EC"/>
        </a:p>
      </dgm:t>
    </dgm:pt>
    <dgm:pt modelId="{55469432-1B7E-48BF-92DA-2282378FE8E3}" type="parTrans" cxnId="{958A43C2-A701-4F1C-8049-DB100A7B194E}">
      <dgm:prSet/>
      <dgm:spPr/>
      <dgm:t>
        <a:bodyPr/>
        <a:lstStyle/>
        <a:p>
          <a:endParaRPr lang="es-EC"/>
        </a:p>
      </dgm:t>
    </dgm:pt>
    <dgm:pt modelId="{B4DBF6B8-0752-4B59-A44D-7E9BF859B1E1}">
      <dgm:prSet phldrT="[Texto]" custT="1"/>
      <dgm:spPr/>
      <dgm:t>
        <a:bodyPr/>
        <a:lstStyle/>
        <a:p>
          <a:r>
            <a:rPr lang="es-EC" sz="2400" noProof="0" dirty="0" smtClean="0"/>
            <a:t>Copolímeros</a:t>
          </a:r>
          <a:endParaRPr lang="es-EC" sz="1800" noProof="0" dirty="0"/>
        </a:p>
      </dgm:t>
    </dgm:pt>
    <dgm:pt modelId="{91E5DC05-CF79-4E44-8677-934D6551E9BD}" type="parTrans" cxnId="{FF5F94CB-1256-473C-B408-156B665A627D}">
      <dgm:prSet/>
      <dgm:spPr/>
      <dgm:t>
        <a:bodyPr/>
        <a:lstStyle/>
        <a:p>
          <a:endParaRPr lang="es-EC"/>
        </a:p>
      </dgm:t>
    </dgm:pt>
    <dgm:pt modelId="{69158BB0-8F05-45AB-854B-089F19138B21}" type="sibTrans" cxnId="{FF5F94CB-1256-473C-B408-156B665A627D}">
      <dgm:prSet/>
      <dgm:spPr/>
      <dgm:t>
        <a:bodyPr/>
        <a:lstStyle/>
        <a:p>
          <a:endParaRPr lang="es-EC"/>
        </a:p>
      </dgm:t>
    </dgm:pt>
    <dgm:pt modelId="{CD340D3D-F444-4BD1-8207-06DA891D1DCA}">
      <dgm:prSet custT="1"/>
      <dgm:spPr/>
      <dgm:t>
        <a:bodyPr/>
        <a:lstStyle/>
        <a:p>
          <a:r>
            <a:rPr lang="es-EC" sz="2400" noProof="0" dirty="0" smtClean="0"/>
            <a:t>Termoestables</a:t>
          </a:r>
          <a:endParaRPr lang="es-EC" sz="1800" noProof="0" dirty="0"/>
        </a:p>
      </dgm:t>
    </dgm:pt>
    <dgm:pt modelId="{A8FEED29-2833-4285-AE72-74C092549B7E}" type="parTrans" cxnId="{45D02ADC-B9B0-417A-A7F3-4F8A2851EE2F}">
      <dgm:prSet/>
      <dgm:spPr/>
      <dgm:t>
        <a:bodyPr/>
        <a:lstStyle/>
        <a:p>
          <a:endParaRPr lang="es-EC"/>
        </a:p>
      </dgm:t>
    </dgm:pt>
    <dgm:pt modelId="{D0A8C793-62A3-47D5-ADA9-74747C5F19CE}" type="sibTrans" cxnId="{45D02ADC-B9B0-417A-A7F3-4F8A2851EE2F}">
      <dgm:prSet/>
      <dgm:spPr/>
      <dgm:t>
        <a:bodyPr/>
        <a:lstStyle/>
        <a:p>
          <a:endParaRPr lang="es-EC"/>
        </a:p>
      </dgm:t>
    </dgm:pt>
    <dgm:pt modelId="{30A02DCD-E3B1-4E43-B326-ED96588E6017}">
      <dgm:prSet custT="1"/>
      <dgm:spPr/>
      <dgm:t>
        <a:bodyPr/>
        <a:lstStyle/>
        <a:p>
          <a:r>
            <a:rPr lang="es-EC" sz="2400" noProof="0" dirty="0" smtClean="0"/>
            <a:t>Elastómero</a:t>
          </a:r>
          <a:endParaRPr lang="es-EC" sz="1800" noProof="0" dirty="0"/>
        </a:p>
      </dgm:t>
    </dgm:pt>
    <dgm:pt modelId="{3AB25286-EAC0-4D96-8F87-96F9B38DC31C}" type="parTrans" cxnId="{EBDD88BA-0B6C-4AE7-B273-73DF39541115}">
      <dgm:prSet/>
      <dgm:spPr/>
      <dgm:t>
        <a:bodyPr/>
        <a:lstStyle/>
        <a:p>
          <a:endParaRPr lang="es-EC"/>
        </a:p>
      </dgm:t>
    </dgm:pt>
    <dgm:pt modelId="{7BD9A6BE-B5C2-4969-B224-051EDAAD9B88}" type="sibTrans" cxnId="{EBDD88BA-0B6C-4AE7-B273-73DF39541115}">
      <dgm:prSet/>
      <dgm:spPr/>
      <dgm:t>
        <a:bodyPr/>
        <a:lstStyle/>
        <a:p>
          <a:endParaRPr lang="es-EC"/>
        </a:p>
      </dgm:t>
    </dgm:pt>
    <dgm:pt modelId="{9851B775-A73F-448B-9D0D-3C3479917831}">
      <dgm:prSet custT="1"/>
      <dgm:spPr/>
      <dgm:t>
        <a:bodyPr/>
        <a:lstStyle/>
        <a:p>
          <a:r>
            <a:rPr lang="es-EC" sz="2400" b="0" dirty="0" smtClean="0"/>
            <a:t>Fibras, Recubrimientos</a:t>
          </a:r>
          <a:endParaRPr lang="es-EC" sz="1800" b="0" dirty="0"/>
        </a:p>
      </dgm:t>
    </dgm:pt>
    <dgm:pt modelId="{A380BDE3-1C1C-4FE4-85EA-37340AF78BC2}" type="parTrans" cxnId="{7B60C25E-FC71-4F29-AEB2-7992C536CE4E}">
      <dgm:prSet/>
      <dgm:spPr/>
      <dgm:t>
        <a:bodyPr/>
        <a:lstStyle/>
        <a:p>
          <a:endParaRPr lang="es-EC"/>
        </a:p>
      </dgm:t>
    </dgm:pt>
    <dgm:pt modelId="{D4F10412-277B-4350-B457-BFFDB340F594}" type="sibTrans" cxnId="{7B60C25E-FC71-4F29-AEB2-7992C536CE4E}">
      <dgm:prSet/>
      <dgm:spPr/>
      <dgm:t>
        <a:bodyPr/>
        <a:lstStyle/>
        <a:p>
          <a:endParaRPr lang="es-EC"/>
        </a:p>
      </dgm:t>
    </dgm:pt>
    <dgm:pt modelId="{0EBE3BA0-A1CB-496F-A4CC-F84ECACDF619}">
      <dgm:prSet custT="1"/>
      <dgm:spPr/>
      <dgm:t>
        <a:bodyPr/>
        <a:lstStyle/>
        <a:p>
          <a:r>
            <a:rPr lang="es-EC" sz="2400" b="0" dirty="0" smtClean="0"/>
            <a:t>Adhesivos</a:t>
          </a:r>
          <a:endParaRPr lang="es-EC" sz="1800" b="0" dirty="0"/>
        </a:p>
      </dgm:t>
    </dgm:pt>
    <dgm:pt modelId="{A0B0AEB1-23FA-43CD-A1E4-8D3CA72CE24D}" type="parTrans" cxnId="{41DF5E63-3D61-4B3B-8763-A3BCD49DD8B0}">
      <dgm:prSet/>
      <dgm:spPr/>
      <dgm:t>
        <a:bodyPr/>
        <a:lstStyle/>
        <a:p>
          <a:endParaRPr lang="es-EC"/>
        </a:p>
      </dgm:t>
    </dgm:pt>
    <dgm:pt modelId="{8E500B45-0BF9-40BF-A6A6-35814D5B4014}" type="sibTrans" cxnId="{41DF5E63-3D61-4B3B-8763-A3BCD49DD8B0}">
      <dgm:prSet/>
      <dgm:spPr/>
      <dgm:t>
        <a:bodyPr/>
        <a:lstStyle/>
        <a:p>
          <a:endParaRPr lang="es-EC"/>
        </a:p>
      </dgm:t>
    </dgm:pt>
    <dgm:pt modelId="{91F4EE54-10B5-4845-BBFE-85532FF9E8A5}" type="pres">
      <dgm:prSet presAssocID="{717002EB-78FC-4993-BE7A-7943DEAD41F0}" presName="vert0" presStyleCnt="0">
        <dgm:presLayoutVars>
          <dgm:dir/>
          <dgm:animOne val="branch"/>
          <dgm:animLvl val="lvl"/>
        </dgm:presLayoutVars>
      </dgm:prSet>
      <dgm:spPr/>
      <dgm:t>
        <a:bodyPr/>
        <a:lstStyle/>
        <a:p>
          <a:endParaRPr lang="es-EC"/>
        </a:p>
      </dgm:t>
    </dgm:pt>
    <dgm:pt modelId="{366F3774-F2DC-403C-B8C3-9A8131C859D5}" type="pres">
      <dgm:prSet presAssocID="{FD8F0F01-EFDE-4E38-81E5-BD5E224BE980}" presName="thickLine" presStyleLbl="alignNode1" presStyleIdx="0" presStyleCnt="1"/>
      <dgm:spPr/>
      <dgm:t>
        <a:bodyPr/>
        <a:lstStyle/>
        <a:p>
          <a:endParaRPr lang="es-EC"/>
        </a:p>
      </dgm:t>
    </dgm:pt>
    <dgm:pt modelId="{2C10854A-EE51-4C90-815D-F368A5F33FEB}" type="pres">
      <dgm:prSet presAssocID="{FD8F0F01-EFDE-4E38-81E5-BD5E224BE980}" presName="horz1" presStyleCnt="0"/>
      <dgm:spPr/>
      <dgm:t>
        <a:bodyPr/>
        <a:lstStyle/>
        <a:p>
          <a:endParaRPr lang="es-EC"/>
        </a:p>
      </dgm:t>
    </dgm:pt>
    <dgm:pt modelId="{2B494880-C073-4D98-8509-949B1B00FEF9}" type="pres">
      <dgm:prSet presAssocID="{FD8F0F01-EFDE-4E38-81E5-BD5E224BE980}" presName="tx1" presStyleLbl="revTx" presStyleIdx="0" presStyleCnt="19"/>
      <dgm:spPr/>
      <dgm:t>
        <a:bodyPr/>
        <a:lstStyle/>
        <a:p>
          <a:endParaRPr lang="es-EC"/>
        </a:p>
      </dgm:t>
    </dgm:pt>
    <dgm:pt modelId="{E4BA6DDF-6752-4A22-ACE2-D318F9FA664C}" type="pres">
      <dgm:prSet presAssocID="{FD8F0F01-EFDE-4E38-81E5-BD5E224BE980}" presName="vert1" presStyleCnt="0"/>
      <dgm:spPr/>
      <dgm:t>
        <a:bodyPr/>
        <a:lstStyle/>
        <a:p>
          <a:endParaRPr lang="es-EC"/>
        </a:p>
      </dgm:t>
    </dgm:pt>
    <dgm:pt modelId="{A3E35BC9-0ED8-4938-B04B-6B64E121DC21}" type="pres">
      <dgm:prSet presAssocID="{E07E7330-C587-4971-9648-834E2ED327FF}" presName="vertSpace2a" presStyleCnt="0"/>
      <dgm:spPr/>
      <dgm:t>
        <a:bodyPr/>
        <a:lstStyle/>
        <a:p>
          <a:endParaRPr lang="es-EC"/>
        </a:p>
      </dgm:t>
    </dgm:pt>
    <dgm:pt modelId="{727FB2F6-D281-44C7-8065-1B4473F994D8}" type="pres">
      <dgm:prSet presAssocID="{E07E7330-C587-4971-9648-834E2ED327FF}" presName="horz2" presStyleCnt="0"/>
      <dgm:spPr/>
      <dgm:t>
        <a:bodyPr/>
        <a:lstStyle/>
        <a:p>
          <a:endParaRPr lang="es-EC"/>
        </a:p>
      </dgm:t>
    </dgm:pt>
    <dgm:pt modelId="{0259E09B-18C4-4C1E-A7E6-50834901BAEB}" type="pres">
      <dgm:prSet presAssocID="{E07E7330-C587-4971-9648-834E2ED327FF}" presName="horzSpace2" presStyleCnt="0"/>
      <dgm:spPr/>
      <dgm:t>
        <a:bodyPr/>
        <a:lstStyle/>
        <a:p>
          <a:endParaRPr lang="es-EC"/>
        </a:p>
      </dgm:t>
    </dgm:pt>
    <dgm:pt modelId="{0DDAC74E-1C5C-4E52-A3D9-E15A299E3E21}" type="pres">
      <dgm:prSet presAssocID="{E07E7330-C587-4971-9648-834E2ED327FF}" presName="tx2" presStyleLbl="revTx" presStyleIdx="1" presStyleCnt="19"/>
      <dgm:spPr/>
      <dgm:t>
        <a:bodyPr/>
        <a:lstStyle/>
        <a:p>
          <a:endParaRPr lang="es-EC"/>
        </a:p>
      </dgm:t>
    </dgm:pt>
    <dgm:pt modelId="{5780CED5-BCE8-40BF-AE60-397CCB2EFC38}" type="pres">
      <dgm:prSet presAssocID="{E07E7330-C587-4971-9648-834E2ED327FF}" presName="vert2" presStyleCnt="0"/>
      <dgm:spPr/>
      <dgm:t>
        <a:bodyPr/>
        <a:lstStyle/>
        <a:p>
          <a:endParaRPr lang="es-EC"/>
        </a:p>
      </dgm:t>
    </dgm:pt>
    <dgm:pt modelId="{B4DBB0BA-39CC-4601-8918-4DC6D4C7B924}" type="pres">
      <dgm:prSet presAssocID="{41DF7997-C2C8-4B1B-AEF7-1C632BB6AB55}" presName="horz3" presStyleCnt="0"/>
      <dgm:spPr/>
      <dgm:t>
        <a:bodyPr/>
        <a:lstStyle/>
        <a:p>
          <a:endParaRPr lang="es-EC"/>
        </a:p>
      </dgm:t>
    </dgm:pt>
    <dgm:pt modelId="{C6E5F68A-5FD2-4A3F-910C-86AC96D4179F}" type="pres">
      <dgm:prSet presAssocID="{41DF7997-C2C8-4B1B-AEF7-1C632BB6AB55}" presName="horzSpace3" presStyleCnt="0"/>
      <dgm:spPr/>
      <dgm:t>
        <a:bodyPr/>
        <a:lstStyle/>
        <a:p>
          <a:endParaRPr lang="es-EC"/>
        </a:p>
      </dgm:t>
    </dgm:pt>
    <dgm:pt modelId="{75F215A2-C41F-4E06-9D64-30A03DBDE364}" type="pres">
      <dgm:prSet presAssocID="{41DF7997-C2C8-4B1B-AEF7-1C632BB6AB55}" presName="tx3" presStyleLbl="revTx" presStyleIdx="2" presStyleCnt="19"/>
      <dgm:spPr/>
      <dgm:t>
        <a:bodyPr/>
        <a:lstStyle/>
        <a:p>
          <a:endParaRPr lang="es-EC"/>
        </a:p>
      </dgm:t>
    </dgm:pt>
    <dgm:pt modelId="{3DCE2B55-CA98-4699-8493-B832051B7705}" type="pres">
      <dgm:prSet presAssocID="{41DF7997-C2C8-4B1B-AEF7-1C632BB6AB55}" presName="vert3" presStyleCnt="0"/>
      <dgm:spPr/>
      <dgm:t>
        <a:bodyPr/>
        <a:lstStyle/>
        <a:p>
          <a:endParaRPr lang="es-EC"/>
        </a:p>
      </dgm:t>
    </dgm:pt>
    <dgm:pt modelId="{ECA48E4E-C1FE-46ED-89DD-7823036A2DB2}" type="pres">
      <dgm:prSet presAssocID="{02D17FDD-A4AE-4793-87E4-2E4A975887E9}" presName="thinLine3" presStyleLbl="callout" presStyleIdx="0" presStyleCnt="13"/>
      <dgm:spPr/>
      <dgm:t>
        <a:bodyPr/>
        <a:lstStyle/>
        <a:p>
          <a:endParaRPr lang="es-EC"/>
        </a:p>
      </dgm:t>
    </dgm:pt>
    <dgm:pt modelId="{826D46C6-664D-4C51-A847-503D2000C6C6}" type="pres">
      <dgm:prSet presAssocID="{B4DBF6B8-0752-4B59-A44D-7E9BF859B1E1}" presName="horz3" presStyleCnt="0"/>
      <dgm:spPr/>
      <dgm:t>
        <a:bodyPr/>
        <a:lstStyle/>
        <a:p>
          <a:endParaRPr lang="es-EC"/>
        </a:p>
      </dgm:t>
    </dgm:pt>
    <dgm:pt modelId="{B72551C6-7202-47AC-890A-2A2D3F5F2C0C}" type="pres">
      <dgm:prSet presAssocID="{B4DBF6B8-0752-4B59-A44D-7E9BF859B1E1}" presName="horzSpace3" presStyleCnt="0"/>
      <dgm:spPr/>
      <dgm:t>
        <a:bodyPr/>
        <a:lstStyle/>
        <a:p>
          <a:endParaRPr lang="es-EC"/>
        </a:p>
      </dgm:t>
    </dgm:pt>
    <dgm:pt modelId="{7A0CEBE4-D4E2-4B96-B796-E20634B5C65E}" type="pres">
      <dgm:prSet presAssocID="{B4DBF6B8-0752-4B59-A44D-7E9BF859B1E1}" presName="tx3" presStyleLbl="revTx" presStyleIdx="3" presStyleCnt="19"/>
      <dgm:spPr/>
      <dgm:t>
        <a:bodyPr/>
        <a:lstStyle/>
        <a:p>
          <a:endParaRPr lang="es-EC"/>
        </a:p>
      </dgm:t>
    </dgm:pt>
    <dgm:pt modelId="{C1EDFFC3-C682-4C6F-B046-EA6B6A16F859}" type="pres">
      <dgm:prSet presAssocID="{B4DBF6B8-0752-4B59-A44D-7E9BF859B1E1}" presName="vert3" presStyleCnt="0"/>
      <dgm:spPr/>
      <dgm:t>
        <a:bodyPr/>
        <a:lstStyle/>
        <a:p>
          <a:endParaRPr lang="es-EC"/>
        </a:p>
      </dgm:t>
    </dgm:pt>
    <dgm:pt modelId="{0CDCA9B0-F8A5-4137-8920-33F08D2FF1F2}" type="pres">
      <dgm:prSet presAssocID="{E07E7330-C587-4971-9648-834E2ED327FF}" presName="thinLine2b" presStyleLbl="callout" presStyleIdx="1" presStyleCnt="13"/>
      <dgm:spPr/>
      <dgm:t>
        <a:bodyPr/>
        <a:lstStyle/>
        <a:p>
          <a:endParaRPr lang="es-EC"/>
        </a:p>
      </dgm:t>
    </dgm:pt>
    <dgm:pt modelId="{90C744C6-2238-4BFA-B7A2-7E8D9E92E6E8}" type="pres">
      <dgm:prSet presAssocID="{E07E7330-C587-4971-9648-834E2ED327FF}" presName="vertSpace2b" presStyleCnt="0"/>
      <dgm:spPr/>
      <dgm:t>
        <a:bodyPr/>
        <a:lstStyle/>
        <a:p>
          <a:endParaRPr lang="es-EC"/>
        </a:p>
      </dgm:t>
    </dgm:pt>
    <dgm:pt modelId="{247D44E0-1B6E-439F-91F9-7CE6948E0D9F}" type="pres">
      <dgm:prSet presAssocID="{08415DD1-9B97-4F30-9817-830BDD2B4E75}" presName="horz2" presStyleCnt="0"/>
      <dgm:spPr/>
      <dgm:t>
        <a:bodyPr/>
        <a:lstStyle/>
        <a:p>
          <a:endParaRPr lang="es-EC"/>
        </a:p>
      </dgm:t>
    </dgm:pt>
    <dgm:pt modelId="{EB10E128-93CC-432D-A941-487B7D513FFD}" type="pres">
      <dgm:prSet presAssocID="{08415DD1-9B97-4F30-9817-830BDD2B4E75}" presName="horzSpace2" presStyleCnt="0"/>
      <dgm:spPr/>
      <dgm:t>
        <a:bodyPr/>
        <a:lstStyle/>
        <a:p>
          <a:endParaRPr lang="es-EC"/>
        </a:p>
      </dgm:t>
    </dgm:pt>
    <dgm:pt modelId="{D1B9290B-B217-4D08-BDF0-22551BC6DDEC}" type="pres">
      <dgm:prSet presAssocID="{08415DD1-9B97-4F30-9817-830BDD2B4E75}" presName="tx2" presStyleLbl="revTx" presStyleIdx="4" presStyleCnt="19"/>
      <dgm:spPr/>
      <dgm:t>
        <a:bodyPr/>
        <a:lstStyle/>
        <a:p>
          <a:endParaRPr lang="es-EC"/>
        </a:p>
      </dgm:t>
    </dgm:pt>
    <dgm:pt modelId="{52265C37-859E-4D55-A2BC-46BB72C46B5B}" type="pres">
      <dgm:prSet presAssocID="{08415DD1-9B97-4F30-9817-830BDD2B4E75}" presName="vert2" presStyleCnt="0"/>
      <dgm:spPr/>
      <dgm:t>
        <a:bodyPr/>
        <a:lstStyle/>
        <a:p>
          <a:endParaRPr lang="es-EC"/>
        </a:p>
      </dgm:t>
    </dgm:pt>
    <dgm:pt modelId="{E2A9334D-45E9-4F65-928A-8A3091C31596}" type="pres">
      <dgm:prSet presAssocID="{BA0AF197-66AC-43C7-B327-35ED979CA7EE}" presName="horz3" presStyleCnt="0"/>
      <dgm:spPr/>
      <dgm:t>
        <a:bodyPr/>
        <a:lstStyle/>
        <a:p>
          <a:endParaRPr lang="es-EC"/>
        </a:p>
      </dgm:t>
    </dgm:pt>
    <dgm:pt modelId="{05471421-4C62-40CB-90FE-5C6C31B313D8}" type="pres">
      <dgm:prSet presAssocID="{BA0AF197-66AC-43C7-B327-35ED979CA7EE}" presName="horzSpace3" presStyleCnt="0"/>
      <dgm:spPr/>
      <dgm:t>
        <a:bodyPr/>
        <a:lstStyle/>
        <a:p>
          <a:endParaRPr lang="es-EC"/>
        </a:p>
      </dgm:t>
    </dgm:pt>
    <dgm:pt modelId="{5F0CC09F-D455-47B3-85A9-E97DCB775B84}" type="pres">
      <dgm:prSet presAssocID="{BA0AF197-66AC-43C7-B327-35ED979CA7EE}" presName="tx3" presStyleLbl="revTx" presStyleIdx="5" presStyleCnt="19"/>
      <dgm:spPr/>
      <dgm:t>
        <a:bodyPr/>
        <a:lstStyle/>
        <a:p>
          <a:endParaRPr lang="es-EC"/>
        </a:p>
      </dgm:t>
    </dgm:pt>
    <dgm:pt modelId="{C4469085-9DEA-4006-8505-109333C948AB}" type="pres">
      <dgm:prSet presAssocID="{BA0AF197-66AC-43C7-B327-35ED979CA7EE}" presName="vert3" presStyleCnt="0"/>
      <dgm:spPr/>
      <dgm:t>
        <a:bodyPr/>
        <a:lstStyle/>
        <a:p>
          <a:endParaRPr lang="es-EC"/>
        </a:p>
      </dgm:t>
    </dgm:pt>
    <dgm:pt modelId="{B3877978-A132-4C29-90BC-AF2F75E3DEDF}" type="pres">
      <dgm:prSet presAssocID="{6453C678-1E78-4D18-9DF0-7F40A9EF611C}" presName="thinLine3" presStyleLbl="callout" presStyleIdx="2" presStyleCnt="13"/>
      <dgm:spPr/>
      <dgm:t>
        <a:bodyPr/>
        <a:lstStyle/>
        <a:p>
          <a:endParaRPr lang="es-EC"/>
        </a:p>
      </dgm:t>
    </dgm:pt>
    <dgm:pt modelId="{4380092C-C955-418E-B0D6-B0C94D608514}" type="pres">
      <dgm:prSet presAssocID="{09E2C32C-4B31-44ED-A932-F92C11C98710}" presName="horz3" presStyleCnt="0"/>
      <dgm:spPr/>
      <dgm:t>
        <a:bodyPr/>
        <a:lstStyle/>
        <a:p>
          <a:endParaRPr lang="es-EC"/>
        </a:p>
      </dgm:t>
    </dgm:pt>
    <dgm:pt modelId="{1448050C-AB53-4162-81EE-C33518939813}" type="pres">
      <dgm:prSet presAssocID="{09E2C32C-4B31-44ED-A932-F92C11C98710}" presName="horzSpace3" presStyleCnt="0"/>
      <dgm:spPr/>
      <dgm:t>
        <a:bodyPr/>
        <a:lstStyle/>
        <a:p>
          <a:endParaRPr lang="es-EC"/>
        </a:p>
      </dgm:t>
    </dgm:pt>
    <dgm:pt modelId="{AE144218-1867-4A55-8EEB-94A711E877C4}" type="pres">
      <dgm:prSet presAssocID="{09E2C32C-4B31-44ED-A932-F92C11C98710}" presName="tx3" presStyleLbl="revTx" presStyleIdx="6" presStyleCnt="19"/>
      <dgm:spPr/>
      <dgm:t>
        <a:bodyPr/>
        <a:lstStyle/>
        <a:p>
          <a:endParaRPr lang="es-EC"/>
        </a:p>
      </dgm:t>
    </dgm:pt>
    <dgm:pt modelId="{CD3D8348-8658-408C-A588-BF9B52E45639}" type="pres">
      <dgm:prSet presAssocID="{09E2C32C-4B31-44ED-A932-F92C11C98710}" presName="vert3" presStyleCnt="0"/>
      <dgm:spPr/>
      <dgm:t>
        <a:bodyPr/>
        <a:lstStyle/>
        <a:p>
          <a:endParaRPr lang="es-EC"/>
        </a:p>
      </dgm:t>
    </dgm:pt>
    <dgm:pt modelId="{6A50245E-78D4-46D3-920C-887E13033CAD}" type="pres">
      <dgm:prSet presAssocID="{3509185D-CB84-439D-8678-C0746EDE05FE}" presName="thinLine3" presStyleLbl="callout" presStyleIdx="3" presStyleCnt="13"/>
      <dgm:spPr/>
      <dgm:t>
        <a:bodyPr/>
        <a:lstStyle/>
        <a:p>
          <a:endParaRPr lang="es-EC"/>
        </a:p>
      </dgm:t>
    </dgm:pt>
    <dgm:pt modelId="{233972F4-AB47-45F1-96F0-E03AFA1A46F6}" type="pres">
      <dgm:prSet presAssocID="{1D8981B8-4BDE-4CDA-A857-13A2F37C18C0}" presName="horz3" presStyleCnt="0"/>
      <dgm:spPr/>
      <dgm:t>
        <a:bodyPr/>
        <a:lstStyle/>
        <a:p>
          <a:endParaRPr lang="es-EC"/>
        </a:p>
      </dgm:t>
    </dgm:pt>
    <dgm:pt modelId="{E960E909-5CAF-4FB1-9764-4B60408D5B12}" type="pres">
      <dgm:prSet presAssocID="{1D8981B8-4BDE-4CDA-A857-13A2F37C18C0}" presName="horzSpace3" presStyleCnt="0"/>
      <dgm:spPr/>
      <dgm:t>
        <a:bodyPr/>
        <a:lstStyle/>
        <a:p>
          <a:endParaRPr lang="es-EC"/>
        </a:p>
      </dgm:t>
    </dgm:pt>
    <dgm:pt modelId="{BCF0090F-6BF0-4154-B288-5A8855751E10}" type="pres">
      <dgm:prSet presAssocID="{1D8981B8-4BDE-4CDA-A857-13A2F37C18C0}" presName="tx3" presStyleLbl="revTx" presStyleIdx="7" presStyleCnt="19"/>
      <dgm:spPr/>
      <dgm:t>
        <a:bodyPr/>
        <a:lstStyle/>
        <a:p>
          <a:endParaRPr lang="es-EC"/>
        </a:p>
      </dgm:t>
    </dgm:pt>
    <dgm:pt modelId="{344B9351-D2F5-4434-BBF7-FE061F26ACC6}" type="pres">
      <dgm:prSet presAssocID="{1D8981B8-4BDE-4CDA-A857-13A2F37C18C0}" presName="vert3" presStyleCnt="0"/>
      <dgm:spPr/>
      <dgm:t>
        <a:bodyPr/>
        <a:lstStyle/>
        <a:p>
          <a:endParaRPr lang="es-EC"/>
        </a:p>
      </dgm:t>
    </dgm:pt>
    <dgm:pt modelId="{15289928-8695-4C7E-9B86-2FB56EAFEAE6}" type="pres">
      <dgm:prSet presAssocID="{08415DD1-9B97-4F30-9817-830BDD2B4E75}" presName="thinLine2b" presStyleLbl="callout" presStyleIdx="4" presStyleCnt="13"/>
      <dgm:spPr/>
      <dgm:t>
        <a:bodyPr/>
        <a:lstStyle/>
        <a:p>
          <a:endParaRPr lang="es-EC"/>
        </a:p>
      </dgm:t>
    </dgm:pt>
    <dgm:pt modelId="{D82B588A-F83E-4368-AF7D-C6FE58A54C4A}" type="pres">
      <dgm:prSet presAssocID="{08415DD1-9B97-4F30-9817-830BDD2B4E75}" presName="vertSpace2b" presStyleCnt="0"/>
      <dgm:spPr/>
      <dgm:t>
        <a:bodyPr/>
        <a:lstStyle/>
        <a:p>
          <a:endParaRPr lang="es-EC"/>
        </a:p>
      </dgm:t>
    </dgm:pt>
    <dgm:pt modelId="{CA0207E7-F577-42ED-AD9E-938A349333E1}" type="pres">
      <dgm:prSet presAssocID="{72BE3C9C-F738-4311-A6BC-DAB4680DFD7A}" presName="horz2" presStyleCnt="0"/>
      <dgm:spPr/>
      <dgm:t>
        <a:bodyPr/>
        <a:lstStyle/>
        <a:p>
          <a:endParaRPr lang="es-EC"/>
        </a:p>
      </dgm:t>
    </dgm:pt>
    <dgm:pt modelId="{AE56151E-F43E-4F30-9374-996240F2441A}" type="pres">
      <dgm:prSet presAssocID="{72BE3C9C-F738-4311-A6BC-DAB4680DFD7A}" presName="horzSpace2" presStyleCnt="0"/>
      <dgm:spPr/>
      <dgm:t>
        <a:bodyPr/>
        <a:lstStyle/>
        <a:p>
          <a:endParaRPr lang="es-EC"/>
        </a:p>
      </dgm:t>
    </dgm:pt>
    <dgm:pt modelId="{C3805C9C-97A9-40C5-8D00-004D1DEEA0F9}" type="pres">
      <dgm:prSet presAssocID="{72BE3C9C-F738-4311-A6BC-DAB4680DFD7A}" presName="tx2" presStyleLbl="revTx" presStyleIdx="8" presStyleCnt="19"/>
      <dgm:spPr/>
      <dgm:t>
        <a:bodyPr/>
        <a:lstStyle/>
        <a:p>
          <a:endParaRPr lang="es-EC"/>
        </a:p>
      </dgm:t>
    </dgm:pt>
    <dgm:pt modelId="{FC9ED39A-10EB-41BB-941A-C468DF11483D}" type="pres">
      <dgm:prSet presAssocID="{72BE3C9C-F738-4311-A6BC-DAB4680DFD7A}" presName="vert2" presStyleCnt="0"/>
      <dgm:spPr/>
      <dgm:t>
        <a:bodyPr/>
        <a:lstStyle/>
        <a:p>
          <a:endParaRPr lang="es-EC"/>
        </a:p>
      </dgm:t>
    </dgm:pt>
    <dgm:pt modelId="{F09A7F23-7D7C-478E-85D5-C44CE8749884}" type="pres">
      <dgm:prSet presAssocID="{7B69CBC8-C14E-420A-A9CB-6ECE42017660}" presName="horz3" presStyleCnt="0"/>
      <dgm:spPr/>
      <dgm:t>
        <a:bodyPr/>
        <a:lstStyle/>
        <a:p>
          <a:endParaRPr lang="es-EC"/>
        </a:p>
      </dgm:t>
    </dgm:pt>
    <dgm:pt modelId="{6CE43476-616C-40EC-AF0E-0DEBCE3082C6}" type="pres">
      <dgm:prSet presAssocID="{7B69CBC8-C14E-420A-A9CB-6ECE42017660}" presName="horzSpace3" presStyleCnt="0"/>
      <dgm:spPr/>
      <dgm:t>
        <a:bodyPr/>
        <a:lstStyle/>
        <a:p>
          <a:endParaRPr lang="es-EC"/>
        </a:p>
      </dgm:t>
    </dgm:pt>
    <dgm:pt modelId="{1D5D62FE-8E28-47E7-BAAD-FE7E2077FF9F}" type="pres">
      <dgm:prSet presAssocID="{7B69CBC8-C14E-420A-A9CB-6ECE42017660}" presName="tx3" presStyleLbl="revTx" presStyleIdx="9" presStyleCnt="19"/>
      <dgm:spPr/>
      <dgm:t>
        <a:bodyPr/>
        <a:lstStyle/>
        <a:p>
          <a:endParaRPr lang="es-EC"/>
        </a:p>
      </dgm:t>
    </dgm:pt>
    <dgm:pt modelId="{59B99298-A499-41B2-AFFC-21C61703C5D6}" type="pres">
      <dgm:prSet presAssocID="{7B69CBC8-C14E-420A-A9CB-6ECE42017660}" presName="vert3" presStyleCnt="0"/>
      <dgm:spPr/>
      <dgm:t>
        <a:bodyPr/>
        <a:lstStyle/>
        <a:p>
          <a:endParaRPr lang="es-EC"/>
        </a:p>
      </dgm:t>
    </dgm:pt>
    <dgm:pt modelId="{11CFFCBC-96D8-4715-8DF3-69490887E23E}" type="pres">
      <dgm:prSet presAssocID="{420FD107-09EA-4188-9504-DBA15EB151E2}" presName="thinLine3" presStyleLbl="callout" presStyleIdx="5" presStyleCnt="13"/>
      <dgm:spPr/>
      <dgm:t>
        <a:bodyPr/>
        <a:lstStyle/>
        <a:p>
          <a:endParaRPr lang="es-EC"/>
        </a:p>
      </dgm:t>
    </dgm:pt>
    <dgm:pt modelId="{DA340322-6443-4FF9-A638-835A40514CE5}" type="pres">
      <dgm:prSet presAssocID="{87296969-9F29-4010-B0F8-5D6D5D809309}" presName="horz3" presStyleCnt="0"/>
      <dgm:spPr/>
      <dgm:t>
        <a:bodyPr/>
        <a:lstStyle/>
        <a:p>
          <a:endParaRPr lang="es-EC"/>
        </a:p>
      </dgm:t>
    </dgm:pt>
    <dgm:pt modelId="{50E461B8-B42C-4972-ADA2-1EACE847A9D0}" type="pres">
      <dgm:prSet presAssocID="{87296969-9F29-4010-B0F8-5D6D5D809309}" presName="horzSpace3" presStyleCnt="0"/>
      <dgm:spPr/>
      <dgm:t>
        <a:bodyPr/>
        <a:lstStyle/>
        <a:p>
          <a:endParaRPr lang="es-EC"/>
        </a:p>
      </dgm:t>
    </dgm:pt>
    <dgm:pt modelId="{FB307C95-2C8C-4B36-964B-C0FAFFB3C7FE}" type="pres">
      <dgm:prSet presAssocID="{87296969-9F29-4010-B0F8-5D6D5D809309}" presName="tx3" presStyleLbl="revTx" presStyleIdx="10" presStyleCnt="19"/>
      <dgm:spPr/>
      <dgm:t>
        <a:bodyPr/>
        <a:lstStyle/>
        <a:p>
          <a:endParaRPr lang="es-EC"/>
        </a:p>
      </dgm:t>
    </dgm:pt>
    <dgm:pt modelId="{2DD89332-8DF4-4FF7-A31F-0B6C3F550DBC}" type="pres">
      <dgm:prSet presAssocID="{87296969-9F29-4010-B0F8-5D6D5D809309}" presName="vert3" presStyleCnt="0"/>
      <dgm:spPr/>
      <dgm:t>
        <a:bodyPr/>
        <a:lstStyle/>
        <a:p>
          <a:endParaRPr lang="es-EC"/>
        </a:p>
      </dgm:t>
    </dgm:pt>
    <dgm:pt modelId="{E62BE15F-6AD0-4EEC-AC3D-0E0B62CDDAF9}" type="pres">
      <dgm:prSet presAssocID="{72BE3C9C-F738-4311-A6BC-DAB4680DFD7A}" presName="thinLine2b" presStyleLbl="callout" presStyleIdx="6" presStyleCnt="13"/>
      <dgm:spPr/>
      <dgm:t>
        <a:bodyPr/>
        <a:lstStyle/>
        <a:p>
          <a:endParaRPr lang="es-EC"/>
        </a:p>
      </dgm:t>
    </dgm:pt>
    <dgm:pt modelId="{816EFDDB-8C23-48B4-B118-920D394FC9B9}" type="pres">
      <dgm:prSet presAssocID="{72BE3C9C-F738-4311-A6BC-DAB4680DFD7A}" presName="vertSpace2b" presStyleCnt="0"/>
      <dgm:spPr/>
      <dgm:t>
        <a:bodyPr/>
        <a:lstStyle/>
        <a:p>
          <a:endParaRPr lang="es-EC"/>
        </a:p>
      </dgm:t>
    </dgm:pt>
    <dgm:pt modelId="{FB4BEB9C-4291-473A-BFB8-5C88E54C6EBC}" type="pres">
      <dgm:prSet presAssocID="{E6CAF5CE-859C-4E07-8E78-7649CA6F89FB}" presName="horz2" presStyleCnt="0"/>
      <dgm:spPr/>
      <dgm:t>
        <a:bodyPr/>
        <a:lstStyle/>
        <a:p>
          <a:endParaRPr lang="es-EC"/>
        </a:p>
      </dgm:t>
    </dgm:pt>
    <dgm:pt modelId="{90D776D4-2B4E-4F58-976C-1D21E8E73585}" type="pres">
      <dgm:prSet presAssocID="{E6CAF5CE-859C-4E07-8E78-7649CA6F89FB}" presName="horzSpace2" presStyleCnt="0"/>
      <dgm:spPr/>
      <dgm:t>
        <a:bodyPr/>
        <a:lstStyle/>
        <a:p>
          <a:endParaRPr lang="es-EC"/>
        </a:p>
      </dgm:t>
    </dgm:pt>
    <dgm:pt modelId="{81567240-361F-4373-AFE8-DBEC2374EDF4}" type="pres">
      <dgm:prSet presAssocID="{E6CAF5CE-859C-4E07-8E78-7649CA6F89FB}" presName="tx2" presStyleLbl="revTx" presStyleIdx="11" presStyleCnt="19"/>
      <dgm:spPr/>
      <dgm:t>
        <a:bodyPr/>
        <a:lstStyle/>
        <a:p>
          <a:endParaRPr lang="es-EC"/>
        </a:p>
      </dgm:t>
    </dgm:pt>
    <dgm:pt modelId="{28AB9621-4DF3-46E1-AE6E-CAF980642A66}" type="pres">
      <dgm:prSet presAssocID="{E6CAF5CE-859C-4E07-8E78-7649CA6F89FB}" presName="vert2" presStyleCnt="0"/>
      <dgm:spPr/>
      <dgm:t>
        <a:bodyPr/>
        <a:lstStyle/>
        <a:p>
          <a:endParaRPr lang="es-EC"/>
        </a:p>
      </dgm:t>
    </dgm:pt>
    <dgm:pt modelId="{688B9034-C8D4-46BF-BBBA-E198F578ED9E}" type="pres">
      <dgm:prSet presAssocID="{4B208395-8DE6-497C-B056-F8123860BCA8}" presName="horz3" presStyleCnt="0"/>
      <dgm:spPr/>
      <dgm:t>
        <a:bodyPr/>
        <a:lstStyle/>
        <a:p>
          <a:endParaRPr lang="es-EC"/>
        </a:p>
      </dgm:t>
    </dgm:pt>
    <dgm:pt modelId="{F006EDDA-50FB-4691-8876-3886ED469292}" type="pres">
      <dgm:prSet presAssocID="{4B208395-8DE6-497C-B056-F8123860BCA8}" presName="horzSpace3" presStyleCnt="0"/>
      <dgm:spPr/>
      <dgm:t>
        <a:bodyPr/>
        <a:lstStyle/>
        <a:p>
          <a:endParaRPr lang="es-EC"/>
        </a:p>
      </dgm:t>
    </dgm:pt>
    <dgm:pt modelId="{68F5301E-A515-460E-A0CD-1A413ACEB31B}" type="pres">
      <dgm:prSet presAssocID="{4B208395-8DE6-497C-B056-F8123860BCA8}" presName="tx3" presStyleLbl="revTx" presStyleIdx="12" presStyleCnt="19"/>
      <dgm:spPr/>
      <dgm:t>
        <a:bodyPr/>
        <a:lstStyle/>
        <a:p>
          <a:endParaRPr lang="es-EC"/>
        </a:p>
      </dgm:t>
    </dgm:pt>
    <dgm:pt modelId="{6B117F1F-E323-4045-B7B5-F6E1938474A2}" type="pres">
      <dgm:prSet presAssocID="{4B208395-8DE6-497C-B056-F8123860BCA8}" presName="vert3" presStyleCnt="0"/>
      <dgm:spPr/>
      <dgm:t>
        <a:bodyPr/>
        <a:lstStyle/>
        <a:p>
          <a:endParaRPr lang="es-EC"/>
        </a:p>
      </dgm:t>
    </dgm:pt>
    <dgm:pt modelId="{ADC6033C-B7D7-4FB2-9CBC-41EABBDC4B0D}" type="pres">
      <dgm:prSet presAssocID="{34A485E6-32E5-465B-8004-9C65EC1EE6BD}" presName="thinLine3" presStyleLbl="callout" presStyleIdx="7" presStyleCnt="13"/>
      <dgm:spPr/>
      <dgm:t>
        <a:bodyPr/>
        <a:lstStyle/>
        <a:p>
          <a:endParaRPr lang="es-EC"/>
        </a:p>
      </dgm:t>
    </dgm:pt>
    <dgm:pt modelId="{F5179D00-CE49-4520-937B-1B2630ECB0D5}" type="pres">
      <dgm:prSet presAssocID="{CD340D3D-F444-4BD1-8207-06DA891D1DCA}" presName="horz3" presStyleCnt="0"/>
      <dgm:spPr/>
      <dgm:t>
        <a:bodyPr/>
        <a:lstStyle/>
        <a:p>
          <a:endParaRPr lang="es-EC"/>
        </a:p>
      </dgm:t>
    </dgm:pt>
    <dgm:pt modelId="{0C4AF757-3AA3-4AEA-9032-40835B9896C3}" type="pres">
      <dgm:prSet presAssocID="{CD340D3D-F444-4BD1-8207-06DA891D1DCA}" presName="horzSpace3" presStyleCnt="0"/>
      <dgm:spPr/>
      <dgm:t>
        <a:bodyPr/>
        <a:lstStyle/>
        <a:p>
          <a:endParaRPr lang="es-EC"/>
        </a:p>
      </dgm:t>
    </dgm:pt>
    <dgm:pt modelId="{B0E8F1EF-CF5E-4146-A9BF-C50AFC44662B}" type="pres">
      <dgm:prSet presAssocID="{CD340D3D-F444-4BD1-8207-06DA891D1DCA}" presName="tx3" presStyleLbl="revTx" presStyleIdx="13" presStyleCnt="19"/>
      <dgm:spPr/>
      <dgm:t>
        <a:bodyPr/>
        <a:lstStyle/>
        <a:p>
          <a:endParaRPr lang="es-EC"/>
        </a:p>
      </dgm:t>
    </dgm:pt>
    <dgm:pt modelId="{BCEA12C8-42D6-40F7-B8E0-7E95768BB3F4}" type="pres">
      <dgm:prSet presAssocID="{CD340D3D-F444-4BD1-8207-06DA891D1DCA}" presName="vert3" presStyleCnt="0"/>
      <dgm:spPr/>
      <dgm:t>
        <a:bodyPr/>
        <a:lstStyle/>
        <a:p>
          <a:endParaRPr lang="es-EC"/>
        </a:p>
      </dgm:t>
    </dgm:pt>
    <dgm:pt modelId="{8E3F8822-9061-47C6-B961-3C0E3C4648A0}" type="pres">
      <dgm:prSet presAssocID="{D0A8C793-62A3-47D5-ADA9-74747C5F19CE}" presName="thinLine3" presStyleLbl="callout" presStyleIdx="8" presStyleCnt="13"/>
      <dgm:spPr/>
      <dgm:t>
        <a:bodyPr/>
        <a:lstStyle/>
        <a:p>
          <a:endParaRPr lang="es-EC"/>
        </a:p>
      </dgm:t>
    </dgm:pt>
    <dgm:pt modelId="{3676EEF7-449C-4149-BCE5-240C12E32CBD}" type="pres">
      <dgm:prSet presAssocID="{30A02DCD-E3B1-4E43-B326-ED96588E6017}" presName="horz3" presStyleCnt="0"/>
      <dgm:spPr/>
      <dgm:t>
        <a:bodyPr/>
        <a:lstStyle/>
        <a:p>
          <a:endParaRPr lang="es-EC"/>
        </a:p>
      </dgm:t>
    </dgm:pt>
    <dgm:pt modelId="{537803A1-C4B4-4999-9CE0-FB1E60CBC74B}" type="pres">
      <dgm:prSet presAssocID="{30A02DCD-E3B1-4E43-B326-ED96588E6017}" presName="horzSpace3" presStyleCnt="0"/>
      <dgm:spPr/>
      <dgm:t>
        <a:bodyPr/>
        <a:lstStyle/>
        <a:p>
          <a:endParaRPr lang="es-EC"/>
        </a:p>
      </dgm:t>
    </dgm:pt>
    <dgm:pt modelId="{432500EB-F300-4D5D-8390-46B357E245C0}" type="pres">
      <dgm:prSet presAssocID="{30A02DCD-E3B1-4E43-B326-ED96588E6017}" presName="tx3" presStyleLbl="revTx" presStyleIdx="14" presStyleCnt="19"/>
      <dgm:spPr/>
      <dgm:t>
        <a:bodyPr/>
        <a:lstStyle/>
        <a:p>
          <a:endParaRPr lang="es-EC"/>
        </a:p>
      </dgm:t>
    </dgm:pt>
    <dgm:pt modelId="{9F9F1D68-2E3B-406D-B6EF-8AC73CFF340E}" type="pres">
      <dgm:prSet presAssocID="{30A02DCD-E3B1-4E43-B326-ED96588E6017}" presName="vert3" presStyleCnt="0"/>
      <dgm:spPr/>
      <dgm:t>
        <a:bodyPr/>
        <a:lstStyle/>
        <a:p>
          <a:endParaRPr lang="es-EC"/>
        </a:p>
      </dgm:t>
    </dgm:pt>
    <dgm:pt modelId="{12F4F0AB-C50F-4F0C-A122-77B6CFCD6E68}" type="pres">
      <dgm:prSet presAssocID="{E6CAF5CE-859C-4E07-8E78-7649CA6F89FB}" presName="thinLine2b" presStyleLbl="callout" presStyleIdx="9" presStyleCnt="13"/>
      <dgm:spPr/>
      <dgm:t>
        <a:bodyPr/>
        <a:lstStyle/>
        <a:p>
          <a:endParaRPr lang="es-EC"/>
        </a:p>
      </dgm:t>
    </dgm:pt>
    <dgm:pt modelId="{BC36CB0C-D85F-4304-9346-567F1C8ADD35}" type="pres">
      <dgm:prSet presAssocID="{E6CAF5CE-859C-4E07-8E78-7649CA6F89FB}" presName="vertSpace2b" presStyleCnt="0"/>
      <dgm:spPr/>
      <dgm:t>
        <a:bodyPr/>
        <a:lstStyle/>
        <a:p>
          <a:endParaRPr lang="es-EC"/>
        </a:p>
      </dgm:t>
    </dgm:pt>
    <dgm:pt modelId="{5803EDAF-E8B7-4268-88AD-17D6669A97B6}" type="pres">
      <dgm:prSet presAssocID="{FFA6C649-0A1B-42B1-AE7C-0B35D925EE55}" presName="horz2" presStyleCnt="0"/>
      <dgm:spPr/>
      <dgm:t>
        <a:bodyPr/>
        <a:lstStyle/>
        <a:p>
          <a:endParaRPr lang="es-EC"/>
        </a:p>
      </dgm:t>
    </dgm:pt>
    <dgm:pt modelId="{BA23EA5E-CB2A-4C20-90C1-26C5CE360441}" type="pres">
      <dgm:prSet presAssocID="{FFA6C649-0A1B-42B1-AE7C-0B35D925EE55}" presName="horzSpace2" presStyleCnt="0"/>
      <dgm:spPr/>
      <dgm:t>
        <a:bodyPr/>
        <a:lstStyle/>
        <a:p>
          <a:endParaRPr lang="es-EC"/>
        </a:p>
      </dgm:t>
    </dgm:pt>
    <dgm:pt modelId="{31589686-F4E2-47AA-8FBD-715FA4166A7E}" type="pres">
      <dgm:prSet presAssocID="{FFA6C649-0A1B-42B1-AE7C-0B35D925EE55}" presName="tx2" presStyleLbl="revTx" presStyleIdx="15" presStyleCnt="19"/>
      <dgm:spPr/>
      <dgm:t>
        <a:bodyPr/>
        <a:lstStyle/>
        <a:p>
          <a:endParaRPr lang="es-EC"/>
        </a:p>
      </dgm:t>
    </dgm:pt>
    <dgm:pt modelId="{0CAD2B07-BD7D-4876-9364-AA3DCE1718E9}" type="pres">
      <dgm:prSet presAssocID="{FFA6C649-0A1B-42B1-AE7C-0B35D925EE55}" presName="vert2" presStyleCnt="0"/>
      <dgm:spPr/>
      <dgm:t>
        <a:bodyPr/>
        <a:lstStyle/>
        <a:p>
          <a:endParaRPr lang="es-EC"/>
        </a:p>
      </dgm:t>
    </dgm:pt>
    <dgm:pt modelId="{0F6836F9-5E75-445D-83D8-C28F9EFB78CA}" type="pres">
      <dgm:prSet presAssocID="{8931CCB9-0FBC-4497-B521-FE1EC69E6A6B}" presName="horz3" presStyleCnt="0"/>
      <dgm:spPr/>
      <dgm:t>
        <a:bodyPr/>
        <a:lstStyle/>
        <a:p>
          <a:endParaRPr lang="es-EC"/>
        </a:p>
      </dgm:t>
    </dgm:pt>
    <dgm:pt modelId="{D802720B-9069-43D8-806D-0D21664B3616}" type="pres">
      <dgm:prSet presAssocID="{8931CCB9-0FBC-4497-B521-FE1EC69E6A6B}" presName="horzSpace3" presStyleCnt="0"/>
      <dgm:spPr/>
      <dgm:t>
        <a:bodyPr/>
        <a:lstStyle/>
        <a:p>
          <a:endParaRPr lang="es-EC"/>
        </a:p>
      </dgm:t>
    </dgm:pt>
    <dgm:pt modelId="{A97A5A90-5491-41EE-AA3C-6A80BE9C748C}" type="pres">
      <dgm:prSet presAssocID="{8931CCB9-0FBC-4497-B521-FE1EC69E6A6B}" presName="tx3" presStyleLbl="revTx" presStyleIdx="16" presStyleCnt="19"/>
      <dgm:spPr/>
      <dgm:t>
        <a:bodyPr/>
        <a:lstStyle/>
        <a:p>
          <a:endParaRPr lang="es-EC"/>
        </a:p>
      </dgm:t>
    </dgm:pt>
    <dgm:pt modelId="{D58BD2CB-4059-4A5B-8041-E157D7A7CCB4}" type="pres">
      <dgm:prSet presAssocID="{8931CCB9-0FBC-4497-B521-FE1EC69E6A6B}" presName="vert3" presStyleCnt="0"/>
      <dgm:spPr/>
      <dgm:t>
        <a:bodyPr/>
        <a:lstStyle/>
        <a:p>
          <a:endParaRPr lang="es-EC"/>
        </a:p>
      </dgm:t>
    </dgm:pt>
    <dgm:pt modelId="{4DA172F5-1AD5-4D3E-96CD-A19CEFC8CEFB}" type="pres">
      <dgm:prSet presAssocID="{BFFA73E5-FD1F-4F51-B80C-38C8150C75D5}" presName="thinLine3" presStyleLbl="callout" presStyleIdx="10" presStyleCnt="13"/>
      <dgm:spPr/>
      <dgm:t>
        <a:bodyPr/>
        <a:lstStyle/>
        <a:p>
          <a:endParaRPr lang="es-EC"/>
        </a:p>
      </dgm:t>
    </dgm:pt>
    <dgm:pt modelId="{3D29C727-FBB4-4215-A03B-F36AB5A3CD7C}" type="pres">
      <dgm:prSet presAssocID="{9851B775-A73F-448B-9D0D-3C3479917831}" presName="horz3" presStyleCnt="0"/>
      <dgm:spPr/>
      <dgm:t>
        <a:bodyPr/>
        <a:lstStyle/>
        <a:p>
          <a:endParaRPr lang="es-EC"/>
        </a:p>
      </dgm:t>
    </dgm:pt>
    <dgm:pt modelId="{1BB66DD8-48A9-4A35-8D3B-D9C394659CF4}" type="pres">
      <dgm:prSet presAssocID="{9851B775-A73F-448B-9D0D-3C3479917831}" presName="horzSpace3" presStyleCnt="0"/>
      <dgm:spPr/>
      <dgm:t>
        <a:bodyPr/>
        <a:lstStyle/>
        <a:p>
          <a:endParaRPr lang="es-EC"/>
        </a:p>
      </dgm:t>
    </dgm:pt>
    <dgm:pt modelId="{CDFFA5A9-3F59-448E-B203-136E41DA7175}" type="pres">
      <dgm:prSet presAssocID="{9851B775-A73F-448B-9D0D-3C3479917831}" presName="tx3" presStyleLbl="revTx" presStyleIdx="17" presStyleCnt="19"/>
      <dgm:spPr/>
      <dgm:t>
        <a:bodyPr/>
        <a:lstStyle/>
        <a:p>
          <a:endParaRPr lang="es-EC"/>
        </a:p>
      </dgm:t>
    </dgm:pt>
    <dgm:pt modelId="{0C7A1028-E5A2-4539-86F2-68D280C3424B}" type="pres">
      <dgm:prSet presAssocID="{9851B775-A73F-448B-9D0D-3C3479917831}" presName="vert3" presStyleCnt="0"/>
      <dgm:spPr/>
      <dgm:t>
        <a:bodyPr/>
        <a:lstStyle/>
        <a:p>
          <a:endParaRPr lang="es-EC"/>
        </a:p>
      </dgm:t>
    </dgm:pt>
    <dgm:pt modelId="{8588FF4B-B0C8-4287-96A6-36FCDD3FBBBF}" type="pres">
      <dgm:prSet presAssocID="{D4F10412-277B-4350-B457-BFFDB340F594}" presName="thinLine3" presStyleLbl="callout" presStyleIdx="11" presStyleCnt="13"/>
      <dgm:spPr/>
      <dgm:t>
        <a:bodyPr/>
        <a:lstStyle/>
        <a:p>
          <a:endParaRPr lang="es-EC"/>
        </a:p>
      </dgm:t>
    </dgm:pt>
    <dgm:pt modelId="{3DB43CBE-7FF9-4A21-90DF-375EA425EFDC}" type="pres">
      <dgm:prSet presAssocID="{0EBE3BA0-A1CB-496F-A4CC-F84ECACDF619}" presName="horz3" presStyleCnt="0"/>
      <dgm:spPr/>
      <dgm:t>
        <a:bodyPr/>
        <a:lstStyle/>
        <a:p>
          <a:endParaRPr lang="es-EC"/>
        </a:p>
      </dgm:t>
    </dgm:pt>
    <dgm:pt modelId="{C6FE8D8F-FA19-41D0-B706-1A9ABCFAA988}" type="pres">
      <dgm:prSet presAssocID="{0EBE3BA0-A1CB-496F-A4CC-F84ECACDF619}" presName="horzSpace3" presStyleCnt="0"/>
      <dgm:spPr/>
      <dgm:t>
        <a:bodyPr/>
        <a:lstStyle/>
        <a:p>
          <a:endParaRPr lang="es-EC"/>
        </a:p>
      </dgm:t>
    </dgm:pt>
    <dgm:pt modelId="{FE3E4D7B-9ED8-46BF-A450-42F465672A72}" type="pres">
      <dgm:prSet presAssocID="{0EBE3BA0-A1CB-496F-A4CC-F84ECACDF619}" presName="tx3" presStyleLbl="revTx" presStyleIdx="18" presStyleCnt="19"/>
      <dgm:spPr/>
      <dgm:t>
        <a:bodyPr/>
        <a:lstStyle/>
        <a:p>
          <a:endParaRPr lang="es-EC"/>
        </a:p>
      </dgm:t>
    </dgm:pt>
    <dgm:pt modelId="{20A1C17F-631F-4180-BD0F-5EAE688596E7}" type="pres">
      <dgm:prSet presAssocID="{0EBE3BA0-A1CB-496F-A4CC-F84ECACDF619}" presName="vert3" presStyleCnt="0"/>
      <dgm:spPr/>
      <dgm:t>
        <a:bodyPr/>
        <a:lstStyle/>
        <a:p>
          <a:endParaRPr lang="es-EC"/>
        </a:p>
      </dgm:t>
    </dgm:pt>
    <dgm:pt modelId="{95FD13E3-F0A2-4165-A4A1-61CB9F8EE592}" type="pres">
      <dgm:prSet presAssocID="{FFA6C649-0A1B-42B1-AE7C-0B35D925EE55}" presName="thinLine2b" presStyleLbl="callout" presStyleIdx="12" presStyleCnt="13"/>
      <dgm:spPr/>
      <dgm:t>
        <a:bodyPr/>
        <a:lstStyle/>
        <a:p>
          <a:endParaRPr lang="es-EC"/>
        </a:p>
      </dgm:t>
    </dgm:pt>
    <dgm:pt modelId="{060D8789-B999-44F3-BECE-D638BD660997}" type="pres">
      <dgm:prSet presAssocID="{FFA6C649-0A1B-42B1-AE7C-0B35D925EE55}" presName="vertSpace2b" presStyleCnt="0"/>
      <dgm:spPr/>
      <dgm:t>
        <a:bodyPr/>
        <a:lstStyle/>
        <a:p>
          <a:endParaRPr lang="es-EC"/>
        </a:p>
      </dgm:t>
    </dgm:pt>
  </dgm:ptLst>
  <dgm:cxnLst>
    <dgm:cxn modelId="{C8A6D683-46C1-4C33-AA0F-5C9F70C05FCC}" type="presOf" srcId="{8931CCB9-0FBC-4497-B521-FE1EC69E6A6B}" destId="{A97A5A90-5491-41EE-AA3C-6A80BE9C748C}" srcOrd="0" destOrd="0" presId="urn:microsoft.com/office/officeart/2008/layout/LinedList"/>
    <dgm:cxn modelId="{965734A7-B2CE-4076-BD41-C432B43562FD}" type="presOf" srcId="{08415DD1-9B97-4F30-9817-830BDD2B4E75}" destId="{D1B9290B-B217-4D08-BDF0-22551BC6DDEC}" srcOrd="0" destOrd="0" presId="urn:microsoft.com/office/officeart/2008/layout/LinedList"/>
    <dgm:cxn modelId="{E816842E-99CB-49F6-9E18-B85B305E728E}" type="presOf" srcId="{CD340D3D-F444-4BD1-8207-06DA891D1DCA}" destId="{B0E8F1EF-CF5E-4146-A9BF-C50AFC44662B}" srcOrd="0" destOrd="0" presId="urn:microsoft.com/office/officeart/2008/layout/LinedList"/>
    <dgm:cxn modelId="{260FD588-933E-4CAF-A65B-C0B2334C7655}" srcId="{08415DD1-9B97-4F30-9817-830BDD2B4E75}" destId="{1D8981B8-4BDE-4CDA-A857-13A2F37C18C0}" srcOrd="2" destOrd="0" parTransId="{3DE60156-4013-4C98-A63E-20AD7FB88955}" sibTransId="{733AD780-9F1C-420B-B5BD-65D639ECBE42}"/>
    <dgm:cxn modelId="{129BB937-DE27-4FF2-94D4-0911C681F2D8}" srcId="{FD8F0F01-EFDE-4E38-81E5-BD5E224BE980}" destId="{E07E7330-C587-4971-9648-834E2ED327FF}" srcOrd="0" destOrd="0" parTransId="{E2F62DE4-3905-40E4-88D7-3A0B3327C375}" sibTransId="{92FD091F-9701-47B0-967F-2105BAFA64E9}"/>
    <dgm:cxn modelId="{44606341-0586-4F23-A51F-FB1E9E0B7EB0}" type="presOf" srcId="{41DF7997-C2C8-4B1B-AEF7-1C632BB6AB55}" destId="{75F215A2-C41F-4E06-9D64-30A03DBDE364}" srcOrd="0" destOrd="0" presId="urn:microsoft.com/office/officeart/2008/layout/LinedList"/>
    <dgm:cxn modelId="{FF5F94CB-1256-473C-B408-156B665A627D}" srcId="{E07E7330-C587-4971-9648-834E2ED327FF}" destId="{B4DBF6B8-0752-4B59-A44D-7E9BF859B1E1}" srcOrd="1" destOrd="0" parTransId="{91E5DC05-CF79-4E44-8677-934D6551E9BD}" sibTransId="{69158BB0-8F05-45AB-854B-089F19138B21}"/>
    <dgm:cxn modelId="{788CF507-B89F-4960-8D82-4F8C9821D6C0}" srcId="{08415DD1-9B97-4F30-9817-830BDD2B4E75}" destId="{BA0AF197-66AC-43C7-B327-35ED979CA7EE}" srcOrd="0" destOrd="0" parTransId="{DF734FB7-ABB3-48D5-B8E1-7222323E2428}" sibTransId="{6453C678-1E78-4D18-9DF0-7F40A9EF611C}"/>
    <dgm:cxn modelId="{AE1C53AD-BD90-4692-89B9-499EF09ECEB7}" srcId="{FD8F0F01-EFDE-4E38-81E5-BD5E224BE980}" destId="{72BE3C9C-F738-4311-A6BC-DAB4680DFD7A}" srcOrd="2" destOrd="0" parTransId="{B1349E0F-41BF-45A2-8F44-0CE02DBE21E5}" sibTransId="{91C2BE19-64C3-43B0-9EDA-3C680218BA98}"/>
    <dgm:cxn modelId="{0063EF77-929E-4CE6-A0C2-95EA28F61B70}" srcId="{FFA6C649-0A1B-42B1-AE7C-0B35D925EE55}" destId="{8931CCB9-0FBC-4497-B521-FE1EC69E6A6B}" srcOrd="0" destOrd="0" parTransId="{7C6734A4-FF5D-4195-B23F-47E84A9840DF}" sibTransId="{BFFA73E5-FD1F-4F51-B80C-38C8150C75D5}"/>
    <dgm:cxn modelId="{4FAEFB58-522C-4216-9E94-107D9B5AD71F}" type="presOf" srcId="{717002EB-78FC-4993-BE7A-7943DEAD41F0}" destId="{91F4EE54-10B5-4845-BBFE-85532FF9E8A5}" srcOrd="0" destOrd="0" presId="urn:microsoft.com/office/officeart/2008/layout/LinedList"/>
    <dgm:cxn modelId="{CA6C9082-8AB6-41D7-BCB4-DF8D34E1CE17}" srcId="{72BE3C9C-F738-4311-A6BC-DAB4680DFD7A}" destId="{7B69CBC8-C14E-420A-A9CB-6ECE42017660}" srcOrd="0" destOrd="0" parTransId="{1740778B-DDC8-4FAE-AFE7-51C9EA39E56B}" sibTransId="{420FD107-09EA-4188-9504-DBA15EB151E2}"/>
    <dgm:cxn modelId="{41DF5E63-3D61-4B3B-8763-A3BCD49DD8B0}" srcId="{FFA6C649-0A1B-42B1-AE7C-0B35D925EE55}" destId="{0EBE3BA0-A1CB-496F-A4CC-F84ECACDF619}" srcOrd="2" destOrd="0" parTransId="{A0B0AEB1-23FA-43CD-A1E4-8D3CA72CE24D}" sibTransId="{8E500B45-0BF9-40BF-A6A6-35814D5B4014}"/>
    <dgm:cxn modelId="{45D02ADC-B9B0-417A-A7F3-4F8A2851EE2F}" srcId="{E6CAF5CE-859C-4E07-8E78-7649CA6F89FB}" destId="{CD340D3D-F444-4BD1-8207-06DA891D1DCA}" srcOrd="1" destOrd="0" parTransId="{A8FEED29-2833-4285-AE72-74C092549B7E}" sibTransId="{D0A8C793-62A3-47D5-ADA9-74747C5F19CE}"/>
    <dgm:cxn modelId="{60E1BF1B-7CFD-41C5-88A8-8BA71AAB6223}" type="presOf" srcId="{09E2C32C-4B31-44ED-A932-F92C11C98710}" destId="{AE144218-1867-4A55-8EEB-94A711E877C4}" srcOrd="0" destOrd="0" presId="urn:microsoft.com/office/officeart/2008/layout/LinedList"/>
    <dgm:cxn modelId="{EBDD88BA-0B6C-4AE7-B273-73DF39541115}" srcId="{E6CAF5CE-859C-4E07-8E78-7649CA6F89FB}" destId="{30A02DCD-E3B1-4E43-B326-ED96588E6017}" srcOrd="2" destOrd="0" parTransId="{3AB25286-EAC0-4D96-8F87-96F9B38DC31C}" sibTransId="{7BD9A6BE-B5C2-4969-B224-051EDAAD9B88}"/>
    <dgm:cxn modelId="{D7E43BE5-F418-4C06-9784-BB66D1A457C6}" type="presOf" srcId="{0EBE3BA0-A1CB-496F-A4CC-F84ECACDF619}" destId="{FE3E4D7B-9ED8-46BF-A450-42F465672A72}" srcOrd="0" destOrd="0" presId="urn:microsoft.com/office/officeart/2008/layout/LinedList"/>
    <dgm:cxn modelId="{BACB296F-236C-4219-8A79-956E105D018E}" srcId="{08415DD1-9B97-4F30-9817-830BDD2B4E75}" destId="{09E2C32C-4B31-44ED-A932-F92C11C98710}" srcOrd="1" destOrd="0" parTransId="{534D7533-926B-4533-B858-F2B2C518138C}" sibTransId="{3509185D-CB84-439D-8678-C0746EDE05FE}"/>
    <dgm:cxn modelId="{77D35FBE-A760-4AA1-9C03-30F6DCE75C42}" type="presOf" srcId="{E6CAF5CE-859C-4E07-8E78-7649CA6F89FB}" destId="{81567240-361F-4373-AFE8-DBEC2374EDF4}" srcOrd="0" destOrd="0" presId="urn:microsoft.com/office/officeart/2008/layout/LinedList"/>
    <dgm:cxn modelId="{07AFF361-9A5A-4D4E-9525-8C89A261EF35}" srcId="{FD8F0F01-EFDE-4E38-81E5-BD5E224BE980}" destId="{E6CAF5CE-859C-4E07-8E78-7649CA6F89FB}" srcOrd="3" destOrd="0" parTransId="{A899D343-6BC0-47AD-BD70-88524807258B}" sibTransId="{AC172302-6527-48BD-A16B-295C58D6A577}"/>
    <dgm:cxn modelId="{95B70AA3-C817-422D-902A-9F49B7B8417A}" srcId="{E6CAF5CE-859C-4E07-8E78-7649CA6F89FB}" destId="{4B208395-8DE6-497C-B056-F8123860BCA8}" srcOrd="0" destOrd="0" parTransId="{1A98BB45-2C9A-4303-A67B-C9BD58BD81FC}" sibTransId="{34A485E6-32E5-465B-8004-9C65EC1EE6BD}"/>
    <dgm:cxn modelId="{388CE441-A747-420E-AF5C-9F63AEAC9680}" type="presOf" srcId="{87296969-9F29-4010-B0F8-5D6D5D809309}" destId="{FB307C95-2C8C-4B36-964B-C0FAFFB3C7FE}" srcOrd="0" destOrd="0" presId="urn:microsoft.com/office/officeart/2008/layout/LinedList"/>
    <dgm:cxn modelId="{C905B2CA-F201-4A83-A2AC-EFF0767AD51E}" type="presOf" srcId="{9851B775-A73F-448B-9D0D-3C3479917831}" destId="{CDFFA5A9-3F59-448E-B203-136E41DA7175}" srcOrd="0" destOrd="0" presId="urn:microsoft.com/office/officeart/2008/layout/LinedList"/>
    <dgm:cxn modelId="{BAC01AD9-4702-4832-88EA-4B1FDAA8A657}" type="presOf" srcId="{B4DBF6B8-0752-4B59-A44D-7E9BF859B1E1}" destId="{7A0CEBE4-D4E2-4B96-B796-E20634B5C65E}" srcOrd="0" destOrd="0" presId="urn:microsoft.com/office/officeart/2008/layout/LinedList"/>
    <dgm:cxn modelId="{F60AC12E-B59E-4901-B4BF-B5165E63388D}" type="presOf" srcId="{E07E7330-C587-4971-9648-834E2ED327FF}" destId="{0DDAC74E-1C5C-4E52-A3D9-E15A299E3E21}" srcOrd="0" destOrd="0" presId="urn:microsoft.com/office/officeart/2008/layout/LinedList"/>
    <dgm:cxn modelId="{82A95851-39AD-4301-9864-63C57421969D}" type="presOf" srcId="{BA0AF197-66AC-43C7-B327-35ED979CA7EE}" destId="{5F0CC09F-D455-47B3-85A9-E97DCB775B84}" srcOrd="0" destOrd="0" presId="urn:microsoft.com/office/officeart/2008/layout/LinedList"/>
    <dgm:cxn modelId="{9D0359E5-4F37-45EE-84F2-2694F8EE4E0E}" type="presOf" srcId="{1D8981B8-4BDE-4CDA-A857-13A2F37C18C0}" destId="{BCF0090F-6BF0-4154-B288-5A8855751E10}" srcOrd="0" destOrd="0" presId="urn:microsoft.com/office/officeart/2008/layout/LinedList"/>
    <dgm:cxn modelId="{655E377E-CAE5-4B57-8A81-546C5BA882B7}" type="presOf" srcId="{FD8F0F01-EFDE-4E38-81E5-BD5E224BE980}" destId="{2B494880-C073-4D98-8509-949B1B00FEF9}" srcOrd="0" destOrd="0" presId="urn:microsoft.com/office/officeart/2008/layout/LinedList"/>
    <dgm:cxn modelId="{6DC38FB4-2D92-46EA-91BD-17C20B5F85B2}" srcId="{FD8F0F01-EFDE-4E38-81E5-BD5E224BE980}" destId="{FFA6C649-0A1B-42B1-AE7C-0B35D925EE55}" srcOrd="4" destOrd="0" parTransId="{DA1413E1-885B-4AAC-8F14-8EF6120B110A}" sibTransId="{10636835-94B0-4931-85B1-CDC79817EBBA}"/>
    <dgm:cxn modelId="{8DEF0181-2DB4-4FB5-BDA1-13C373CE6911}" type="presOf" srcId="{30A02DCD-E3B1-4E43-B326-ED96588E6017}" destId="{432500EB-F300-4D5D-8390-46B357E245C0}" srcOrd="0" destOrd="0" presId="urn:microsoft.com/office/officeart/2008/layout/LinedList"/>
    <dgm:cxn modelId="{4B3CDC73-E6C5-4B0F-9992-60A84053C332}" srcId="{717002EB-78FC-4993-BE7A-7943DEAD41F0}" destId="{FD8F0F01-EFDE-4E38-81E5-BD5E224BE980}" srcOrd="0" destOrd="0" parTransId="{433B2D77-E899-4DA7-A775-83D847F34EC4}" sibTransId="{BD4E55D1-4809-444A-9A68-94883F60F4EE}"/>
    <dgm:cxn modelId="{7B60C25E-FC71-4F29-AEB2-7992C536CE4E}" srcId="{FFA6C649-0A1B-42B1-AE7C-0B35D925EE55}" destId="{9851B775-A73F-448B-9D0D-3C3479917831}" srcOrd="1" destOrd="0" parTransId="{A380BDE3-1C1C-4FE4-85EA-37340AF78BC2}" sibTransId="{D4F10412-277B-4350-B457-BFFDB340F594}"/>
    <dgm:cxn modelId="{99609F24-8B49-45E3-9123-9BDBBCB9F85E}" type="presOf" srcId="{72BE3C9C-F738-4311-A6BC-DAB4680DFD7A}" destId="{C3805C9C-97A9-40C5-8D00-004D1DEEA0F9}" srcOrd="0" destOrd="0" presId="urn:microsoft.com/office/officeart/2008/layout/LinedList"/>
    <dgm:cxn modelId="{F9B49A16-FEA7-4077-BD52-29744A462B91}" type="presOf" srcId="{FFA6C649-0A1B-42B1-AE7C-0B35D925EE55}" destId="{31589686-F4E2-47AA-8FBD-715FA4166A7E}" srcOrd="0" destOrd="0" presId="urn:microsoft.com/office/officeart/2008/layout/LinedList"/>
    <dgm:cxn modelId="{958A43C2-A701-4F1C-8049-DB100A7B194E}" srcId="{FD8F0F01-EFDE-4E38-81E5-BD5E224BE980}" destId="{08415DD1-9B97-4F30-9817-830BDD2B4E75}" srcOrd="1" destOrd="0" parTransId="{55469432-1B7E-48BF-92DA-2282378FE8E3}" sibTransId="{DEDD3DFB-0908-432F-9FAC-E45A340D8F7F}"/>
    <dgm:cxn modelId="{55F24000-198B-404E-B1E6-42896CDAEBE0}" srcId="{72BE3C9C-F738-4311-A6BC-DAB4680DFD7A}" destId="{87296969-9F29-4010-B0F8-5D6D5D809309}" srcOrd="1" destOrd="0" parTransId="{7F9B89B5-6D99-427D-8512-649FD262A847}" sibTransId="{7302F5B0-0D5B-45B0-88FE-7BFA34770F54}"/>
    <dgm:cxn modelId="{5E20F541-10ED-4458-AE12-9318894BF3A7}" type="presOf" srcId="{4B208395-8DE6-497C-B056-F8123860BCA8}" destId="{68F5301E-A515-460E-A0CD-1A413ACEB31B}" srcOrd="0" destOrd="0" presId="urn:microsoft.com/office/officeart/2008/layout/LinedList"/>
    <dgm:cxn modelId="{D7B8A73A-E68E-4B7D-B99F-E62931C597DB}" srcId="{E07E7330-C587-4971-9648-834E2ED327FF}" destId="{41DF7997-C2C8-4B1B-AEF7-1C632BB6AB55}" srcOrd="0" destOrd="0" parTransId="{077E1F4B-EE7E-4818-A46C-FD2048C9F076}" sibTransId="{02D17FDD-A4AE-4793-87E4-2E4A975887E9}"/>
    <dgm:cxn modelId="{504BC56D-2FC4-44D3-AF0C-F9D0E067C699}" type="presOf" srcId="{7B69CBC8-C14E-420A-A9CB-6ECE42017660}" destId="{1D5D62FE-8E28-47E7-BAAD-FE7E2077FF9F}" srcOrd="0" destOrd="0" presId="urn:microsoft.com/office/officeart/2008/layout/LinedList"/>
    <dgm:cxn modelId="{E39FB8FE-3D97-4632-984F-3A87F48B75AC}" type="presParOf" srcId="{91F4EE54-10B5-4845-BBFE-85532FF9E8A5}" destId="{366F3774-F2DC-403C-B8C3-9A8131C859D5}" srcOrd="0" destOrd="0" presId="urn:microsoft.com/office/officeart/2008/layout/LinedList"/>
    <dgm:cxn modelId="{D16BB2CF-35E2-48C8-8F11-085958C53A50}" type="presParOf" srcId="{91F4EE54-10B5-4845-BBFE-85532FF9E8A5}" destId="{2C10854A-EE51-4C90-815D-F368A5F33FEB}" srcOrd="1" destOrd="0" presId="urn:microsoft.com/office/officeart/2008/layout/LinedList"/>
    <dgm:cxn modelId="{71E6F9C0-F934-4584-8760-77A65AA2B09E}" type="presParOf" srcId="{2C10854A-EE51-4C90-815D-F368A5F33FEB}" destId="{2B494880-C073-4D98-8509-949B1B00FEF9}" srcOrd="0" destOrd="0" presId="urn:microsoft.com/office/officeart/2008/layout/LinedList"/>
    <dgm:cxn modelId="{D3408A79-0101-4E75-9E95-0336EC4F1074}" type="presParOf" srcId="{2C10854A-EE51-4C90-815D-F368A5F33FEB}" destId="{E4BA6DDF-6752-4A22-ACE2-D318F9FA664C}" srcOrd="1" destOrd="0" presId="urn:microsoft.com/office/officeart/2008/layout/LinedList"/>
    <dgm:cxn modelId="{CC72CF56-71B3-482C-88A6-D4CFCDD4C52B}" type="presParOf" srcId="{E4BA6DDF-6752-4A22-ACE2-D318F9FA664C}" destId="{A3E35BC9-0ED8-4938-B04B-6B64E121DC21}" srcOrd="0" destOrd="0" presId="urn:microsoft.com/office/officeart/2008/layout/LinedList"/>
    <dgm:cxn modelId="{FE10160D-E474-4C55-9C16-0B9723B7F354}" type="presParOf" srcId="{E4BA6DDF-6752-4A22-ACE2-D318F9FA664C}" destId="{727FB2F6-D281-44C7-8065-1B4473F994D8}" srcOrd="1" destOrd="0" presId="urn:microsoft.com/office/officeart/2008/layout/LinedList"/>
    <dgm:cxn modelId="{6D328C1E-01CE-476E-BC10-A450D56DC844}" type="presParOf" srcId="{727FB2F6-D281-44C7-8065-1B4473F994D8}" destId="{0259E09B-18C4-4C1E-A7E6-50834901BAEB}" srcOrd="0" destOrd="0" presId="urn:microsoft.com/office/officeart/2008/layout/LinedList"/>
    <dgm:cxn modelId="{83F3FD62-0B53-415E-9071-0F5499A6422F}" type="presParOf" srcId="{727FB2F6-D281-44C7-8065-1B4473F994D8}" destId="{0DDAC74E-1C5C-4E52-A3D9-E15A299E3E21}" srcOrd="1" destOrd="0" presId="urn:microsoft.com/office/officeart/2008/layout/LinedList"/>
    <dgm:cxn modelId="{4F32804B-1C0C-41C6-A322-4A971119E334}" type="presParOf" srcId="{727FB2F6-D281-44C7-8065-1B4473F994D8}" destId="{5780CED5-BCE8-40BF-AE60-397CCB2EFC38}" srcOrd="2" destOrd="0" presId="urn:microsoft.com/office/officeart/2008/layout/LinedList"/>
    <dgm:cxn modelId="{350B03EA-7CC8-4C67-8AC9-EC27F013026B}" type="presParOf" srcId="{5780CED5-BCE8-40BF-AE60-397CCB2EFC38}" destId="{B4DBB0BA-39CC-4601-8918-4DC6D4C7B924}" srcOrd="0" destOrd="0" presId="urn:microsoft.com/office/officeart/2008/layout/LinedList"/>
    <dgm:cxn modelId="{7629F048-8B15-4EC1-B849-FB0D9780AD7E}" type="presParOf" srcId="{B4DBB0BA-39CC-4601-8918-4DC6D4C7B924}" destId="{C6E5F68A-5FD2-4A3F-910C-86AC96D4179F}" srcOrd="0" destOrd="0" presId="urn:microsoft.com/office/officeart/2008/layout/LinedList"/>
    <dgm:cxn modelId="{ED49942D-B64F-4143-BF5A-1FE2B8786302}" type="presParOf" srcId="{B4DBB0BA-39CC-4601-8918-4DC6D4C7B924}" destId="{75F215A2-C41F-4E06-9D64-30A03DBDE364}" srcOrd="1" destOrd="0" presId="urn:microsoft.com/office/officeart/2008/layout/LinedList"/>
    <dgm:cxn modelId="{E2D31C6A-D93B-40AF-A8FA-ECA2FE9F09B8}" type="presParOf" srcId="{B4DBB0BA-39CC-4601-8918-4DC6D4C7B924}" destId="{3DCE2B55-CA98-4699-8493-B832051B7705}" srcOrd="2" destOrd="0" presId="urn:microsoft.com/office/officeart/2008/layout/LinedList"/>
    <dgm:cxn modelId="{45A69204-5535-43FD-A624-67A290752AF3}" type="presParOf" srcId="{5780CED5-BCE8-40BF-AE60-397CCB2EFC38}" destId="{ECA48E4E-C1FE-46ED-89DD-7823036A2DB2}" srcOrd="1" destOrd="0" presId="urn:microsoft.com/office/officeart/2008/layout/LinedList"/>
    <dgm:cxn modelId="{51D0AFF5-9911-4987-93F4-58BEDE35F145}" type="presParOf" srcId="{5780CED5-BCE8-40BF-AE60-397CCB2EFC38}" destId="{826D46C6-664D-4C51-A847-503D2000C6C6}" srcOrd="2" destOrd="0" presId="urn:microsoft.com/office/officeart/2008/layout/LinedList"/>
    <dgm:cxn modelId="{D1126D4A-A215-4EF5-BA6F-FAA511E376FF}" type="presParOf" srcId="{826D46C6-664D-4C51-A847-503D2000C6C6}" destId="{B72551C6-7202-47AC-890A-2A2D3F5F2C0C}" srcOrd="0" destOrd="0" presId="urn:microsoft.com/office/officeart/2008/layout/LinedList"/>
    <dgm:cxn modelId="{798F999D-41B1-4C95-B906-FDB4C7F7B32E}" type="presParOf" srcId="{826D46C6-664D-4C51-A847-503D2000C6C6}" destId="{7A0CEBE4-D4E2-4B96-B796-E20634B5C65E}" srcOrd="1" destOrd="0" presId="urn:microsoft.com/office/officeart/2008/layout/LinedList"/>
    <dgm:cxn modelId="{3A402D13-D6B1-4C4B-9E78-4A62BB0B8638}" type="presParOf" srcId="{826D46C6-664D-4C51-A847-503D2000C6C6}" destId="{C1EDFFC3-C682-4C6F-B046-EA6B6A16F859}" srcOrd="2" destOrd="0" presId="urn:microsoft.com/office/officeart/2008/layout/LinedList"/>
    <dgm:cxn modelId="{6EB2D095-C260-4FD3-AA37-4E438A7513D6}" type="presParOf" srcId="{E4BA6DDF-6752-4A22-ACE2-D318F9FA664C}" destId="{0CDCA9B0-F8A5-4137-8920-33F08D2FF1F2}" srcOrd="2" destOrd="0" presId="urn:microsoft.com/office/officeart/2008/layout/LinedList"/>
    <dgm:cxn modelId="{AAA9B29E-10F9-4582-8F13-9EEA43A40E19}" type="presParOf" srcId="{E4BA6DDF-6752-4A22-ACE2-D318F9FA664C}" destId="{90C744C6-2238-4BFA-B7A2-7E8D9E92E6E8}" srcOrd="3" destOrd="0" presId="urn:microsoft.com/office/officeart/2008/layout/LinedList"/>
    <dgm:cxn modelId="{144374AC-55AD-4B1E-933F-705FB4A75E93}" type="presParOf" srcId="{E4BA6DDF-6752-4A22-ACE2-D318F9FA664C}" destId="{247D44E0-1B6E-439F-91F9-7CE6948E0D9F}" srcOrd="4" destOrd="0" presId="urn:microsoft.com/office/officeart/2008/layout/LinedList"/>
    <dgm:cxn modelId="{CB7FF6D6-633D-4F10-B4C4-A5D30CA7D569}" type="presParOf" srcId="{247D44E0-1B6E-439F-91F9-7CE6948E0D9F}" destId="{EB10E128-93CC-432D-A941-487B7D513FFD}" srcOrd="0" destOrd="0" presId="urn:microsoft.com/office/officeart/2008/layout/LinedList"/>
    <dgm:cxn modelId="{6D8F88C1-8DD2-498E-83FE-592037581497}" type="presParOf" srcId="{247D44E0-1B6E-439F-91F9-7CE6948E0D9F}" destId="{D1B9290B-B217-4D08-BDF0-22551BC6DDEC}" srcOrd="1" destOrd="0" presId="urn:microsoft.com/office/officeart/2008/layout/LinedList"/>
    <dgm:cxn modelId="{4434B881-CAC2-4C44-85EE-066ED455F520}" type="presParOf" srcId="{247D44E0-1B6E-439F-91F9-7CE6948E0D9F}" destId="{52265C37-859E-4D55-A2BC-46BB72C46B5B}" srcOrd="2" destOrd="0" presId="urn:microsoft.com/office/officeart/2008/layout/LinedList"/>
    <dgm:cxn modelId="{5CE8B6FE-19FC-46EE-8F03-933A29C9C699}" type="presParOf" srcId="{52265C37-859E-4D55-A2BC-46BB72C46B5B}" destId="{E2A9334D-45E9-4F65-928A-8A3091C31596}" srcOrd="0" destOrd="0" presId="urn:microsoft.com/office/officeart/2008/layout/LinedList"/>
    <dgm:cxn modelId="{8D45DAA7-54F8-4405-9E44-E6548D4A1759}" type="presParOf" srcId="{E2A9334D-45E9-4F65-928A-8A3091C31596}" destId="{05471421-4C62-40CB-90FE-5C6C31B313D8}" srcOrd="0" destOrd="0" presId="urn:microsoft.com/office/officeart/2008/layout/LinedList"/>
    <dgm:cxn modelId="{57C50712-F136-4BA6-A93E-3EE7FD834876}" type="presParOf" srcId="{E2A9334D-45E9-4F65-928A-8A3091C31596}" destId="{5F0CC09F-D455-47B3-85A9-E97DCB775B84}" srcOrd="1" destOrd="0" presId="urn:microsoft.com/office/officeart/2008/layout/LinedList"/>
    <dgm:cxn modelId="{F89E2A84-5C33-483F-9F40-0D98E5E68BA1}" type="presParOf" srcId="{E2A9334D-45E9-4F65-928A-8A3091C31596}" destId="{C4469085-9DEA-4006-8505-109333C948AB}" srcOrd="2" destOrd="0" presId="urn:microsoft.com/office/officeart/2008/layout/LinedList"/>
    <dgm:cxn modelId="{B13C8C61-C3BC-40AB-97CD-B66ABC4E5154}" type="presParOf" srcId="{52265C37-859E-4D55-A2BC-46BB72C46B5B}" destId="{B3877978-A132-4C29-90BC-AF2F75E3DEDF}" srcOrd="1" destOrd="0" presId="urn:microsoft.com/office/officeart/2008/layout/LinedList"/>
    <dgm:cxn modelId="{99A91E18-3CE6-4B4D-91D7-D1DA8F33381A}" type="presParOf" srcId="{52265C37-859E-4D55-A2BC-46BB72C46B5B}" destId="{4380092C-C955-418E-B0D6-B0C94D608514}" srcOrd="2" destOrd="0" presId="urn:microsoft.com/office/officeart/2008/layout/LinedList"/>
    <dgm:cxn modelId="{5BF3B02A-A808-4A11-8954-15C3140A8E8A}" type="presParOf" srcId="{4380092C-C955-418E-B0D6-B0C94D608514}" destId="{1448050C-AB53-4162-81EE-C33518939813}" srcOrd="0" destOrd="0" presId="urn:microsoft.com/office/officeart/2008/layout/LinedList"/>
    <dgm:cxn modelId="{AF64165B-64BD-4335-AE30-88F4E8FC7C3C}" type="presParOf" srcId="{4380092C-C955-418E-B0D6-B0C94D608514}" destId="{AE144218-1867-4A55-8EEB-94A711E877C4}" srcOrd="1" destOrd="0" presId="urn:microsoft.com/office/officeart/2008/layout/LinedList"/>
    <dgm:cxn modelId="{3E7ADFD6-23C9-48B8-A6D8-9B4632491A1E}" type="presParOf" srcId="{4380092C-C955-418E-B0D6-B0C94D608514}" destId="{CD3D8348-8658-408C-A588-BF9B52E45639}" srcOrd="2" destOrd="0" presId="urn:microsoft.com/office/officeart/2008/layout/LinedList"/>
    <dgm:cxn modelId="{D1D54DBF-5844-4DB4-ACC6-99CA9034FA73}" type="presParOf" srcId="{52265C37-859E-4D55-A2BC-46BB72C46B5B}" destId="{6A50245E-78D4-46D3-920C-887E13033CAD}" srcOrd="3" destOrd="0" presId="urn:microsoft.com/office/officeart/2008/layout/LinedList"/>
    <dgm:cxn modelId="{B7881636-8384-4CDE-A76A-FB1585053102}" type="presParOf" srcId="{52265C37-859E-4D55-A2BC-46BB72C46B5B}" destId="{233972F4-AB47-45F1-96F0-E03AFA1A46F6}" srcOrd="4" destOrd="0" presId="urn:microsoft.com/office/officeart/2008/layout/LinedList"/>
    <dgm:cxn modelId="{D341E92C-5638-4A8D-A45D-2B6D2B096597}" type="presParOf" srcId="{233972F4-AB47-45F1-96F0-E03AFA1A46F6}" destId="{E960E909-5CAF-4FB1-9764-4B60408D5B12}" srcOrd="0" destOrd="0" presId="urn:microsoft.com/office/officeart/2008/layout/LinedList"/>
    <dgm:cxn modelId="{219BE5CE-CAB8-4CA0-95DE-8A89558B389C}" type="presParOf" srcId="{233972F4-AB47-45F1-96F0-E03AFA1A46F6}" destId="{BCF0090F-6BF0-4154-B288-5A8855751E10}" srcOrd="1" destOrd="0" presId="urn:microsoft.com/office/officeart/2008/layout/LinedList"/>
    <dgm:cxn modelId="{E33AFC7F-A244-41AF-BA84-BE219A626B23}" type="presParOf" srcId="{233972F4-AB47-45F1-96F0-E03AFA1A46F6}" destId="{344B9351-D2F5-4434-BBF7-FE061F26ACC6}" srcOrd="2" destOrd="0" presId="urn:microsoft.com/office/officeart/2008/layout/LinedList"/>
    <dgm:cxn modelId="{88F2C76D-6DE7-4807-9DE6-880BB560DD0B}" type="presParOf" srcId="{E4BA6DDF-6752-4A22-ACE2-D318F9FA664C}" destId="{15289928-8695-4C7E-9B86-2FB56EAFEAE6}" srcOrd="5" destOrd="0" presId="urn:microsoft.com/office/officeart/2008/layout/LinedList"/>
    <dgm:cxn modelId="{554E7050-3744-418E-8C39-371D9A52CE51}" type="presParOf" srcId="{E4BA6DDF-6752-4A22-ACE2-D318F9FA664C}" destId="{D82B588A-F83E-4368-AF7D-C6FE58A54C4A}" srcOrd="6" destOrd="0" presId="urn:microsoft.com/office/officeart/2008/layout/LinedList"/>
    <dgm:cxn modelId="{72C382A6-107B-4D71-888B-9C292C43EDCA}" type="presParOf" srcId="{E4BA6DDF-6752-4A22-ACE2-D318F9FA664C}" destId="{CA0207E7-F577-42ED-AD9E-938A349333E1}" srcOrd="7" destOrd="0" presId="urn:microsoft.com/office/officeart/2008/layout/LinedList"/>
    <dgm:cxn modelId="{22BE4AC7-3FE6-4711-8716-1B80C383EA1E}" type="presParOf" srcId="{CA0207E7-F577-42ED-AD9E-938A349333E1}" destId="{AE56151E-F43E-4F30-9374-996240F2441A}" srcOrd="0" destOrd="0" presId="urn:microsoft.com/office/officeart/2008/layout/LinedList"/>
    <dgm:cxn modelId="{B74D6DF3-69FE-4F1F-8045-4E0AF559CDDF}" type="presParOf" srcId="{CA0207E7-F577-42ED-AD9E-938A349333E1}" destId="{C3805C9C-97A9-40C5-8D00-004D1DEEA0F9}" srcOrd="1" destOrd="0" presId="urn:microsoft.com/office/officeart/2008/layout/LinedList"/>
    <dgm:cxn modelId="{8A678531-3C20-42A7-9D36-00DDAFD68895}" type="presParOf" srcId="{CA0207E7-F577-42ED-AD9E-938A349333E1}" destId="{FC9ED39A-10EB-41BB-941A-C468DF11483D}" srcOrd="2" destOrd="0" presId="urn:microsoft.com/office/officeart/2008/layout/LinedList"/>
    <dgm:cxn modelId="{03B9B059-F2B5-4B2B-8626-576F2D8C1C09}" type="presParOf" srcId="{FC9ED39A-10EB-41BB-941A-C468DF11483D}" destId="{F09A7F23-7D7C-478E-85D5-C44CE8749884}" srcOrd="0" destOrd="0" presId="urn:microsoft.com/office/officeart/2008/layout/LinedList"/>
    <dgm:cxn modelId="{9E1C1311-AD45-4FDF-B0B7-87B6574D5532}" type="presParOf" srcId="{F09A7F23-7D7C-478E-85D5-C44CE8749884}" destId="{6CE43476-616C-40EC-AF0E-0DEBCE3082C6}" srcOrd="0" destOrd="0" presId="urn:microsoft.com/office/officeart/2008/layout/LinedList"/>
    <dgm:cxn modelId="{8301A164-25FF-4F5F-B65B-F3EC69572141}" type="presParOf" srcId="{F09A7F23-7D7C-478E-85D5-C44CE8749884}" destId="{1D5D62FE-8E28-47E7-BAAD-FE7E2077FF9F}" srcOrd="1" destOrd="0" presId="urn:microsoft.com/office/officeart/2008/layout/LinedList"/>
    <dgm:cxn modelId="{CBB9809E-4DA7-4DB9-8E9A-4B06392C1D96}" type="presParOf" srcId="{F09A7F23-7D7C-478E-85D5-C44CE8749884}" destId="{59B99298-A499-41B2-AFFC-21C61703C5D6}" srcOrd="2" destOrd="0" presId="urn:microsoft.com/office/officeart/2008/layout/LinedList"/>
    <dgm:cxn modelId="{A224EE9B-2F1E-4A57-BA4F-8CD7607FC78E}" type="presParOf" srcId="{FC9ED39A-10EB-41BB-941A-C468DF11483D}" destId="{11CFFCBC-96D8-4715-8DF3-69490887E23E}" srcOrd="1" destOrd="0" presId="urn:microsoft.com/office/officeart/2008/layout/LinedList"/>
    <dgm:cxn modelId="{11D8C028-9A47-429E-9BF9-B5EE11E84EC0}" type="presParOf" srcId="{FC9ED39A-10EB-41BB-941A-C468DF11483D}" destId="{DA340322-6443-4FF9-A638-835A40514CE5}" srcOrd="2" destOrd="0" presId="urn:microsoft.com/office/officeart/2008/layout/LinedList"/>
    <dgm:cxn modelId="{5C83C92B-E926-4E26-AE3E-D959EFC35321}" type="presParOf" srcId="{DA340322-6443-4FF9-A638-835A40514CE5}" destId="{50E461B8-B42C-4972-ADA2-1EACE847A9D0}" srcOrd="0" destOrd="0" presId="urn:microsoft.com/office/officeart/2008/layout/LinedList"/>
    <dgm:cxn modelId="{812CF283-F17E-4859-919C-501091BD4E28}" type="presParOf" srcId="{DA340322-6443-4FF9-A638-835A40514CE5}" destId="{FB307C95-2C8C-4B36-964B-C0FAFFB3C7FE}" srcOrd="1" destOrd="0" presId="urn:microsoft.com/office/officeart/2008/layout/LinedList"/>
    <dgm:cxn modelId="{A914022D-E2F0-446E-9FB7-961F8FDA2DC9}" type="presParOf" srcId="{DA340322-6443-4FF9-A638-835A40514CE5}" destId="{2DD89332-8DF4-4FF7-A31F-0B6C3F550DBC}" srcOrd="2" destOrd="0" presId="urn:microsoft.com/office/officeart/2008/layout/LinedList"/>
    <dgm:cxn modelId="{0BD79B3A-B620-4CC0-A854-268628B58BF7}" type="presParOf" srcId="{E4BA6DDF-6752-4A22-ACE2-D318F9FA664C}" destId="{E62BE15F-6AD0-4EEC-AC3D-0E0B62CDDAF9}" srcOrd="8" destOrd="0" presId="urn:microsoft.com/office/officeart/2008/layout/LinedList"/>
    <dgm:cxn modelId="{73DA41A1-F206-4695-8225-D88FD30FEAF9}" type="presParOf" srcId="{E4BA6DDF-6752-4A22-ACE2-D318F9FA664C}" destId="{816EFDDB-8C23-48B4-B118-920D394FC9B9}" srcOrd="9" destOrd="0" presId="urn:microsoft.com/office/officeart/2008/layout/LinedList"/>
    <dgm:cxn modelId="{035D7F3A-8D4E-457D-8099-0B431CE64D75}" type="presParOf" srcId="{E4BA6DDF-6752-4A22-ACE2-D318F9FA664C}" destId="{FB4BEB9C-4291-473A-BFB8-5C88E54C6EBC}" srcOrd="10" destOrd="0" presId="urn:microsoft.com/office/officeart/2008/layout/LinedList"/>
    <dgm:cxn modelId="{CA4F8C83-9D69-4520-A1E2-D356FAEC4B04}" type="presParOf" srcId="{FB4BEB9C-4291-473A-BFB8-5C88E54C6EBC}" destId="{90D776D4-2B4E-4F58-976C-1D21E8E73585}" srcOrd="0" destOrd="0" presId="urn:microsoft.com/office/officeart/2008/layout/LinedList"/>
    <dgm:cxn modelId="{6B0EBD7F-1C7A-4E67-BF9C-E72CA2160FA5}" type="presParOf" srcId="{FB4BEB9C-4291-473A-BFB8-5C88E54C6EBC}" destId="{81567240-361F-4373-AFE8-DBEC2374EDF4}" srcOrd="1" destOrd="0" presId="urn:microsoft.com/office/officeart/2008/layout/LinedList"/>
    <dgm:cxn modelId="{20E547A3-AF64-4F9F-9B52-7A9C8C3DC1B5}" type="presParOf" srcId="{FB4BEB9C-4291-473A-BFB8-5C88E54C6EBC}" destId="{28AB9621-4DF3-46E1-AE6E-CAF980642A66}" srcOrd="2" destOrd="0" presId="urn:microsoft.com/office/officeart/2008/layout/LinedList"/>
    <dgm:cxn modelId="{9D57A94F-0499-481C-A637-511C7C85941C}" type="presParOf" srcId="{28AB9621-4DF3-46E1-AE6E-CAF980642A66}" destId="{688B9034-C8D4-46BF-BBBA-E198F578ED9E}" srcOrd="0" destOrd="0" presId="urn:microsoft.com/office/officeart/2008/layout/LinedList"/>
    <dgm:cxn modelId="{F526FC8B-3B00-4F70-AEBD-5760CAC77F7C}" type="presParOf" srcId="{688B9034-C8D4-46BF-BBBA-E198F578ED9E}" destId="{F006EDDA-50FB-4691-8876-3886ED469292}" srcOrd="0" destOrd="0" presId="urn:microsoft.com/office/officeart/2008/layout/LinedList"/>
    <dgm:cxn modelId="{AB05BC3B-FE1A-4154-8D6C-C6A6BE2A58F7}" type="presParOf" srcId="{688B9034-C8D4-46BF-BBBA-E198F578ED9E}" destId="{68F5301E-A515-460E-A0CD-1A413ACEB31B}" srcOrd="1" destOrd="0" presId="urn:microsoft.com/office/officeart/2008/layout/LinedList"/>
    <dgm:cxn modelId="{34F6D09B-863E-414F-A4DA-EC565CC05A24}" type="presParOf" srcId="{688B9034-C8D4-46BF-BBBA-E198F578ED9E}" destId="{6B117F1F-E323-4045-B7B5-F6E1938474A2}" srcOrd="2" destOrd="0" presId="urn:microsoft.com/office/officeart/2008/layout/LinedList"/>
    <dgm:cxn modelId="{E30EEE8F-336A-47A8-A890-DB59084684E4}" type="presParOf" srcId="{28AB9621-4DF3-46E1-AE6E-CAF980642A66}" destId="{ADC6033C-B7D7-4FB2-9CBC-41EABBDC4B0D}" srcOrd="1" destOrd="0" presId="urn:microsoft.com/office/officeart/2008/layout/LinedList"/>
    <dgm:cxn modelId="{CC3A3444-46FA-4841-9749-23708676C8E8}" type="presParOf" srcId="{28AB9621-4DF3-46E1-AE6E-CAF980642A66}" destId="{F5179D00-CE49-4520-937B-1B2630ECB0D5}" srcOrd="2" destOrd="0" presId="urn:microsoft.com/office/officeart/2008/layout/LinedList"/>
    <dgm:cxn modelId="{76FBA305-D1A3-44E7-B7B8-FAD4202C97CA}" type="presParOf" srcId="{F5179D00-CE49-4520-937B-1B2630ECB0D5}" destId="{0C4AF757-3AA3-4AEA-9032-40835B9896C3}" srcOrd="0" destOrd="0" presId="urn:microsoft.com/office/officeart/2008/layout/LinedList"/>
    <dgm:cxn modelId="{1BD48213-79D9-4A12-861C-DDDA6413F891}" type="presParOf" srcId="{F5179D00-CE49-4520-937B-1B2630ECB0D5}" destId="{B0E8F1EF-CF5E-4146-A9BF-C50AFC44662B}" srcOrd="1" destOrd="0" presId="urn:microsoft.com/office/officeart/2008/layout/LinedList"/>
    <dgm:cxn modelId="{3E1CFBAA-A6FB-4EAB-8364-720194FE3E99}" type="presParOf" srcId="{F5179D00-CE49-4520-937B-1B2630ECB0D5}" destId="{BCEA12C8-42D6-40F7-B8E0-7E95768BB3F4}" srcOrd="2" destOrd="0" presId="urn:microsoft.com/office/officeart/2008/layout/LinedList"/>
    <dgm:cxn modelId="{873E1D59-0D93-4CF4-A10A-0D02C2D36177}" type="presParOf" srcId="{28AB9621-4DF3-46E1-AE6E-CAF980642A66}" destId="{8E3F8822-9061-47C6-B961-3C0E3C4648A0}" srcOrd="3" destOrd="0" presId="urn:microsoft.com/office/officeart/2008/layout/LinedList"/>
    <dgm:cxn modelId="{53521EFC-68CE-4AFB-A671-D7D46CB0B23D}" type="presParOf" srcId="{28AB9621-4DF3-46E1-AE6E-CAF980642A66}" destId="{3676EEF7-449C-4149-BCE5-240C12E32CBD}" srcOrd="4" destOrd="0" presId="urn:microsoft.com/office/officeart/2008/layout/LinedList"/>
    <dgm:cxn modelId="{27BF6A69-B61F-43B9-848E-4F6737449D2D}" type="presParOf" srcId="{3676EEF7-449C-4149-BCE5-240C12E32CBD}" destId="{537803A1-C4B4-4999-9CE0-FB1E60CBC74B}" srcOrd="0" destOrd="0" presId="urn:microsoft.com/office/officeart/2008/layout/LinedList"/>
    <dgm:cxn modelId="{BC393B25-FA9E-418A-9302-9CA98AC51EB6}" type="presParOf" srcId="{3676EEF7-449C-4149-BCE5-240C12E32CBD}" destId="{432500EB-F300-4D5D-8390-46B357E245C0}" srcOrd="1" destOrd="0" presId="urn:microsoft.com/office/officeart/2008/layout/LinedList"/>
    <dgm:cxn modelId="{27AAB97F-57A4-4987-A9B5-DF5E954F7384}" type="presParOf" srcId="{3676EEF7-449C-4149-BCE5-240C12E32CBD}" destId="{9F9F1D68-2E3B-406D-B6EF-8AC73CFF340E}" srcOrd="2" destOrd="0" presId="urn:microsoft.com/office/officeart/2008/layout/LinedList"/>
    <dgm:cxn modelId="{5FC7A73D-C936-4864-A735-BA08A31601A2}" type="presParOf" srcId="{E4BA6DDF-6752-4A22-ACE2-D318F9FA664C}" destId="{12F4F0AB-C50F-4F0C-A122-77B6CFCD6E68}" srcOrd="11" destOrd="0" presId="urn:microsoft.com/office/officeart/2008/layout/LinedList"/>
    <dgm:cxn modelId="{F703E088-84A7-4CAB-84C8-02B663783FB3}" type="presParOf" srcId="{E4BA6DDF-6752-4A22-ACE2-D318F9FA664C}" destId="{BC36CB0C-D85F-4304-9346-567F1C8ADD35}" srcOrd="12" destOrd="0" presId="urn:microsoft.com/office/officeart/2008/layout/LinedList"/>
    <dgm:cxn modelId="{328C381E-A0E0-412D-8E57-B2348C286D80}" type="presParOf" srcId="{E4BA6DDF-6752-4A22-ACE2-D318F9FA664C}" destId="{5803EDAF-E8B7-4268-88AD-17D6669A97B6}" srcOrd="13" destOrd="0" presId="urn:microsoft.com/office/officeart/2008/layout/LinedList"/>
    <dgm:cxn modelId="{1127EFFD-B72B-422C-8180-94BC15C43AAD}" type="presParOf" srcId="{5803EDAF-E8B7-4268-88AD-17D6669A97B6}" destId="{BA23EA5E-CB2A-4C20-90C1-26C5CE360441}" srcOrd="0" destOrd="0" presId="urn:microsoft.com/office/officeart/2008/layout/LinedList"/>
    <dgm:cxn modelId="{BF553248-1FD4-4CB8-96F7-743866C3A202}" type="presParOf" srcId="{5803EDAF-E8B7-4268-88AD-17D6669A97B6}" destId="{31589686-F4E2-47AA-8FBD-715FA4166A7E}" srcOrd="1" destOrd="0" presId="urn:microsoft.com/office/officeart/2008/layout/LinedList"/>
    <dgm:cxn modelId="{7290B4A3-226C-4FB9-B7A5-AF0FCF5C97C9}" type="presParOf" srcId="{5803EDAF-E8B7-4268-88AD-17D6669A97B6}" destId="{0CAD2B07-BD7D-4876-9364-AA3DCE1718E9}" srcOrd="2" destOrd="0" presId="urn:microsoft.com/office/officeart/2008/layout/LinedList"/>
    <dgm:cxn modelId="{B2D00162-5EEE-4724-906F-68CEB729C7BC}" type="presParOf" srcId="{0CAD2B07-BD7D-4876-9364-AA3DCE1718E9}" destId="{0F6836F9-5E75-445D-83D8-C28F9EFB78CA}" srcOrd="0" destOrd="0" presId="urn:microsoft.com/office/officeart/2008/layout/LinedList"/>
    <dgm:cxn modelId="{CAB30032-2E56-4031-BD6B-2B6B8805559E}" type="presParOf" srcId="{0F6836F9-5E75-445D-83D8-C28F9EFB78CA}" destId="{D802720B-9069-43D8-806D-0D21664B3616}" srcOrd="0" destOrd="0" presId="urn:microsoft.com/office/officeart/2008/layout/LinedList"/>
    <dgm:cxn modelId="{1886366B-F769-4F2B-8BE1-F9293547C6BB}" type="presParOf" srcId="{0F6836F9-5E75-445D-83D8-C28F9EFB78CA}" destId="{A97A5A90-5491-41EE-AA3C-6A80BE9C748C}" srcOrd="1" destOrd="0" presId="urn:microsoft.com/office/officeart/2008/layout/LinedList"/>
    <dgm:cxn modelId="{46D49431-A4A9-4B32-9F14-B5130FD87565}" type="presParOf" srcId="{0F6836F9-5E75-445D-83D8-C28F9EFB78CA}" destId="{D58BD2CB-4059-4A5B-8041-E157D7A7CCB4}" srcOrd="2" destOrd="0" presId="urn:microsoft.com/office/officeart/2008/layout/LinedList"/>
    <dgm:cxn modelId="{F5804AAE-DDD8-4EA8-9822-77980238301B}" type="presParOf" srcId="{0CAD2B07-BD7D-4876-9364-AA3DCE1718E9}" destId="{4DA172F5-1AD5-4D3E-96CD-A19CEFC8CEFB}" srcOrd="1" destOrd="0" presId="urn:microsoft.com/office/officeart/2008/layout/LinedList"/>
    <dgm:cxn modelId="{843941E5-DFD0-482C-9F0F-D51FE8FC8208}" type="presParOf" srcId="{0CAD2B07-BD7D-4876-9364-AA3DCE1718E9}" destId="{3D29C727-FBB4-4215-A03B-F36AB5A3CD7C}" srcOrd="2" destOrd="0" presId="urn:microsoft.com/office/officeart/2008/layout/LinedList"/>
    <dgm:cxn modelId="{A3B4DD9F-4EE1-48F0-B1A7-98B349B2A2E0}" type="presParOf" srcId="{3D29C727-FBB4-4215-A03B-F36AB5A3CD7C}" destId="{1BB66DD8-48A9-4A35-8D3B-D9C394659CF4}" srcOrd="0" destOrd="0" presId="urn:microsoft.com/office/officeart/2008/layout/LinedList"/>
    <dgm:cxn modelId="{0509B8E1-39C4-4AF0-8632-E969CCCFFEDB}" type="presParOf" srcId="{3D29C727-FBB4-4215-A03B-F36AB5A3CD7C}" destId="{CDFFA5A9-3F59-448E-B203-136E41DA7175}" srcOrd="1" destOrd="0" presId="urn:microsoft.com/office/officeart/2008/layout/LinedList"/>
    <dgm:cxn modelId="{E60F9335-F409-4DCA-A203-62FC0D20619D}" type="presParOf" srcId="{3D29C727-FBB4-4215-A03B-F36AB5A3CD7C}" destId="{0C7A1028-E5A2-4539-86F2-68D280C3424B}" srcOrd="2" destOrd="0" presId="urn:microsoft.com/office/officeart/2008/layout/LinedList"/>
    <dgm:cxn modelId="{3001E76C-A9AF-40B7-A476-68E1E2519FF0}" type="presParOf" srcId="{0CAD2B07-BD7D-4876-9364-AA3DCE1718E9}" destId="{8588FF4B-B0C8-4287-96A6-36FCDD3FBBBF}" srcOrd="3" destOrd="0" presId="urn:microsoft.com/office/officeart/2008/layout/LinedList"/>
    <dgm:cxn modelId="{06DDE91C-3CEF-4859-ABBC-66AC448CF61A}" type="presParOf" srcId="{0CAD2B07-BD7D-4876-9364-AA3DCE1718E9}" destId="{3DB43CBE-7FF9-4A21-90DF-375EA425EFDC}" srcOrd="4" destOrd="0" presId="urn:microsoft.com/office/officeart/2008/layout/LinedList"/>
    <dgm:cxn modelId="{8D433BE7-C779-4B3B-9800-5A2B910B3A99}" type="presParOf" srcId="{3DB43CBE-7FF9-4A21-90DF-375EA425EFDC}" destId="{C6FE8D8F-FA19-41D0-B706-1A9ABCFAA988}" srcOrd="0" destOrd="0" presId="urn:microsoft.com/office/officeart/2008/layout/LinedList"/>
    <dgm:cxn modelId="{4A600A01-1E74-45DD-AB7C-BD85C71F25B5}" type="presParOf" srcId="{3DB43CBE-7FF9-4A21-90DF-375EA425EFDC}" destId="{FE3E4D7B-9ED8-46BF-A450-42F465672A72}" srcOrd="1" destOrd="0" presId="urn:microsoft.com/office/officeart/2008/layout/LinedList"/>
    <dgm:cxn modelId="{D60BDB2B-1BE5-431D-94A9-A4EF50338FBD}" type="presParOf" srcId="{3DB43CBE-7FF9-4A21-90DF-375EA425EFDC}" destId="{20A1C17F-631F-4180-BD0F-5EAE688596E7}" srcOrd="2" destOrd="0" presId="urn:microsoft.com/office/officeart/2008/layout/LinedList"/>
    <dgm:cxn modelId="{BCB68EF3-8E4B-4766-A2DE-DC329F9C79AB}" type="presParOf" srcId="{E4BA6DDF-6752-4A22-ACE2-D318F9FA664C}" destId="{95FD13E3-F0A2-4165-A4A1-61CB9F8EE592}" srcOrd="14" destOrd="0" presId="urn:microsoft.com/office/officeart/2008/layout/LinedList"/>
    <dgm:cxn modelId="{94E19BF2-2270-44CE-8CC0-3F8A50C7D939}" type="presParOf" srcId="{E4BA6DDF-6752-4A22-ACE2-D318F9FA664C}" destId="{060D8789-B999-44F3-BECE-D638BD660997}" srcOrd="15"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D757588B-4485-422A-B257-066E74F35994}" type="doc">
      <dgm:prSet loTypeId="urn:microsoft.com/office/officeart/2005/8/layout/hierarchy2" loCatId="hierarchy" qsTypeId="urn:microsoft.com/office/officeart/2005/8/quickstyle/3d1" qsCatId="3D" csTypeId="urn:microsoft.com/office/officeart/2005/8/colors/accent3_4" csCatId="accent3" phldr="1"/>
      <dgm:spPr/>
      <dgm:t>
        <a:bodyPr/>
        <a:lstStyle/>
        <a:p>
          <a:endParaRPr lang="es-EC"/>
        </a:p>
      </dgm:t>
    </dgm:pt>
    <dgm:pt modelId="{E7FCABDD-2E8D-4BA9-948B-82F7411AD8A3}">
      <dgm:prSet phldrT="[Texto]"/>
      <dgm:spPr/>
      <dgm:t>
        <a:bodyPr/>
        <a:lstStyle/>
        <a:p>
          <a:r>
            <a:rPr lang="es-EC" noProof="0" dirty="0" smtClean="0"/>
            <a:t>Polímeros utilizados en la modificación de asfaltos</a:t>
          </a:r>
          <a:endParaRPr lang="es-EC" noProof="0" dirty="0"/>
        </a:p>
      </dgm:t>
    </dgm:pt>
    <dgm:pt modelId="{92DDE13E-F4FC-4F1E-A4D3-4889016BB72F}" type="parTrans" cxnId="{EF5CF4A5-0635-4456-A23C-B4F0895AA60F}">
      <dgm:prSet/>
      <dgm:spPr/>
      <dgm:t>
        <a:bodyPr/>
        <a:lstStyle/>
        <a:p>
          <a:endParaRPr lang="es-EC"/>
        </a:p>
      </dgm:t>
    </dgm:pt>
    <dgm:pt modelId="{BBCE3FB7-5C8E-4A28-8F94-1596B92D805A}" type="sibTrans" cxnId="{EF5CF4A5-0635-4456-A23C-B4F0895AA60F}">
      <dgm:prSet/>
      <dgm:spPr/>
      <dgm:t>
        <a:bodyPr/>
        <a:lstStyle/>
        <a:p>
          <a:endParaRPr lang="es-EC"/>
        </a:p>
      </dgm:t>
    </dgm:pt>
    <dgm:pt modelId="{9AA2675F-2E26-4BE8-8D9E-B2D32FB4709F}">
      <dgm:prSet phldrT="[Texto]"/>
      <dgm:spPr/>
      <dgm:t>
        <a:bodyPr/>
        <a:lstStyle/>
        <a:p>
          <a:r>
            <a:rPr lang="es-EC" dirty="0" smtClean="0"/>
            <a:t>Asfaltos modificados con polímeros tipo Elastómeros</a:t>
          </a:r>
          <a:endParaRPr lang="es-EC" dirty="0"/>
        </a:p>
      </dgm:t>
    </dgm:pt>
    <dgm:pt modelId="{264B58FC-B8BC-4870-8B6F-51C6B6DB90E9}" type="parTrans" cxnId="{6C92345B-F031-4C7D-84CD-E099EFCFECA0}">
      <dgm:prSet/>
      <dgm:spPr/>
      <dgm:t>
        <a:bodyPr/>
        <a:lstStyle/>
        <a:p>
          <a:endParaRPr lang="es-EC"/>
        </a:p>
      </dgm:t>
    </dgm:pt>
    <dgm:pt modelId="{F6BFCAE8-63D5-4652-A5A5-3121AA39124B}" type="sibTrans" cxnId="{6C92345B-F031-4C7D-84CD-E099EFCFECA0}">
      <dgm:prSet/>
      <dgm:spPr/>
      <dgm:t>
        <a:bodyPr/>
        <a:lstStyle/>
        <a:p>
          <a:endParaRPr lang="es-EC"/>
        </a:p>
      </dgm:t>
    </dgm:pt>
    <dgm:pt modelId="{77F1D9BC-1678-48F2-A0C1-9A1D45BCF403}">
      <dgm:prSet/>
      <dgm:spPr/>
      <dgm:t>
        <a:bodyPr/>
        <a:lstStyle/>
        <a:p>
          <a:r>
            <a:rPr lang="es-EC" dirty="0" smtClean="0"/>
            <a:t>Asfaltos modificados con polímeros tipo </a:t>
          </a:r>
          <a:r>
            <a:rPr lang="es-EC" dirty="0" err="1" smtClean="0"/>
            <a:t>Plastómeros</a:t>
          </a:r>
          <a:endParaRPr lang="es-EC" dirty="0"/>
        </a:p>
      </dgm:t>
    </dgm:pt>
    <dgm:pt modelId="{37421D0A-E534-4E29-9867-A084C8EA6DA8}" type="parTrans" cxnId="{B6D05A4A-9179-4D03-A88F-55ED22364D9E}">
      <dgm:prSet/>
      <dgm:spPr/>
      <dgm:t>
        <a:bodyPr/>
        <a:lstStyle/>
        <a:p>
          <a:endParaRPr lang="es-EC"/>
        </a:p>
      </dgm:t>
    </dgm:pt>
    <dgm:pt modelId="{F8AF22E2-4334-4FFC-9D89-5B1E707DCCB7}" type="sibTrans" cxnId="{B6D05A4A-9179-4D03-A88F-55ED22364D9E}">
      <dgm:prSet/>
      <dgm:spPr/>
      <dgm:t>
        <a:bodyPr/>
        <a:lstStyle/>
        <a:p>
          <a:endParaRPr lang="es-EC"/>
        </a:p>
      </dgm:t>
    </dgm:pt>
    <dgm:pt modelId="{7B4DBBBF-9AE6-430C-904D-C472C8D0812E}">
      <dgm:prSet phldrT="[Texto]"/>
      <dgm:spPr/>
      <dgm:t>
        <a:bodyPr/>
        <a:lstStyle/>
        <a:p>
          <a:r>
            <a:rPr lang="en-US" dirty="0" smtClean="0"/>
            <a:t>Latex, </a:t>
          </a:r>
          <a:r>
            <a:rPr lang="es-EC" noProof="0" dirty="0" smtClean="0"/>
            <a:t>Hule</a:t>
          </a:r>
          <a:r>
            <a:rPr lang="en-US" dirty="0" smtClean="0"/>
            <a:t> natural, SBS, SBR.</a:t>
          </a:r>
          <a:endParaRPr lang="es-EC" dirty="0"/>
        </a:p>
      </dgm:t>
    </dgm:pt>
    <dgm:pt modelId="{1C78EC87-DD13-4113-8200-0320C9AFC2A6}" type="parTrans" cxnId="{1B69EEA1-4C6B-4E28-AA96-28AE7CFC5F0D}">
      <dgm:prSet/>
      <dgm:spPr/>
      <dgm:t>
        <a:bodyPr/>
        <a:lstStyle/>
        <a:p>
          <a:endParaRPr lang="es-EC"/>
        </a:p>
      </dgm:t>
    </dgm:pt>
    <dgm:pt modelId="{0402490A-A2A5-4C2A-B6CE-2B87AC3C8536}" type="sibTrans" cxnId="{1B69EEA1-4C6B-4E28-AA96-28AE7CFC5F0D}">
      <dgm:prSet/>
      <dgm:spPr/>
      <dgm:t>
        <a:bodyPr/>
        <a:lstStyle/>
        <a:p>
          <a:endParaRPr lang="es-EC"/>
        </a:p>
      </dgm:t>
    </dgm:pt>
    <dgm:pt modelId="{E8C32394-4DC2-447B-913D-D394BC14503B}">
      <dgm:prSet/>
      <dgm:spPr/>
      <dgm:t>
        <a:bodyPr/>
        <a:lstStyle/>
        <a:p>
          <a:r>
            <a:rPr lang="es-EC" dirty="0" smtClean="0"/>
            <a:t>Polietileno, PVC, EVA</a:t>
          </a:r>
          <a:endParaRPr lang="es-EC" dirty="0"/>
        </a:p>
      </dgm:t>
    </dgm:pt>
    <dgm:pt modelId="{D08071EF-CA15-49A2-BBF3-EEEF4E764A30}" type="parTrans" cxnId="{6CC53B80-CBFA-4B40-A19F-D978EE5862D4}">
      <dgm:prSet/>
      <dgm:spPr/>
      <dgm:t>
        <a:bodyPr/>
        <a:lstStyle/>
        <a:p>
          <a:endParaRPr lang="es-EC"/>
        </a:p>
      </dgm:t>
    </dgm:pt>
    <dgm:pt modelId="{CA6EB374-CCC3-4DDE-B474-1EAA05F185D8}" type="sibTrans" cxnId="{6CC53B80-CBFA-4B40-A19F-D978EE5862D4}">
      <dgm:prSet/>
      <dgm:spPr/>
      <dgm:t>
        <a:bodyPr/>
        <a:lstStyle/>
        <a:p>
          <a:endParaRPr lang="es-EC"/>
        </a:p>
      </dgm:t>
    </dgm:pt>
    <dgm:pt modelId="{79072519-48E3-4B03-8F58-2611C48AC517}" type="pres">
      <dgm:prSet presAssocID="{D757588B-4485-422A-B257-066E74F35994}" presName="diagram" presStyleCnt="0">
        <dgm:presLayoutVars>
          <dgm:chPref val="1"/>
          <dgm:dir/>
          <dgm:animOne val="branch"/>
          <dgm:animLvl val="lvl"/>
          <dgm:resizeHandles val="exact"/>
        </dgm:presLayoutVars>
      </dgm:prSet>
      <dgm:spPr/>
      <dgm:t>
        <a:bodyPr/>
        <a:lstStyle/>
        <a:p>
          <a:endParaRPr lang="es-EC"/>
        </a:p>
      </dgm:t>
    </dgm:pt>
    <dgm:pt modelId="{FFA25910-8D8D-48BA-AEB7-C3ABDF5BF7B4}" type="pres">
      <dgm:prSet presAssocID="{E7FCABDD-2E8D-4BA9-948B-82F7411AD8A3}" presName="root1" presStyleCnt="0"/>
      <dgm:spPr/>
      <dgm:t>
        <a:bodyPr/>
        <a:lstStyle/>
        <a:p>
          <a:endParaRPr lang="es-EC"/>
        </a:p>
      </dgm:t>
    </dgm:pt>
    <dgm:pt modelId="{92404F1F-628F-4889-913F-94E7DACC782F}" type="pres">
      <dgm:prSet presAssocID="{E7FCABDD-2E8D-4BA9-948B-82F7411AD8A3}" presName="LevelOneTextNode" presStyleLbl="node0" presStyleIdx="0" presStyleCnt="1">
        <dgm:presLayoutVars>
          <dgm:chPref val="3"/>
        </dgm:presLayoutVars>
      </dgm:prSet>
      <dgm:spPr/>
      <dgm:t>
        <a:bodyPr/>
        <a:lstStyle/>
        <a:p>
          <a:endParaRPr lang="es-EC"/>
        </a:p>
      </dgm:t>
    </dgm:pt>
    <dgm:pt modelId="{EA2A5CAE-334B-4407-865B-8E7B59B0F6F1}" type="pres">
      <dgm:prSet presAssocID="{E7FCABDD-2E8D-4BA9-948B-82F7411AD8A3}" presName="level2hierChild" presStyleCnt="0"/>
      <dgm:spPr/>
      <dgm:t>
        <a:bodyPr/>
        <a:lstStyle/>
        <a:p>
          <a:endParaRPr lang="es-EC"/>
        </a:p>
      </dgm:t>
    </dgm:pt>
    <dgm:pt modelId="{68B277A8-F18B-4B2A-9A4C-6BD93DD98C0D}" type="pres">
      <dgm:prSet presAssocID="{264B58FC-B8BC-4870-8B6F-51C6B6DB90E9}" presName="conn2-1" presStyleLbl="parChTrans1D2" presStyleIdx="0" presStyleCnt="2"/>
      <dgm:spPr/>
      <dgm:t>
        <a:bodyPr/>
        <a:lstStyle/>
        <a:p>
          <a:endParaRPr lang="es-EC"/>
        </a:p>
      </dgm:t>
    </dgm:pt>
    <dgm:pt modelId="{04079948-EB1A-4DB8-8067-21D59A080DBB}" type="pres">
      <dgm:prSet presAssocID="{264B58FC-B8BC-4870-8B6F-51C6B6DB90E9}" presName="connTx" presStyleLbl="parChTrans1D2" presStyleIdx="0" presStyleCnt="2"/>
      <dgm:spPr/>
      <dgm:t>
        <a:bodyPr/>
        <a:lstStyle/>
        <a:p>
          <a:endParaRPr lang="es-EC"/>
        </a:p>
      </dgm:t>
    </dgm:pt>
    <dgm:pt modelId="{79E7B949-B380-4951-A2AC-971E0E4AA89F}" type="pres">
      <dgm:prSet presAssocID="{9AA2675F-2E26-4BE8-8D9E-B2D32FB4709F}" presName="root2" presStyleCnt="0"/>
      <dgm:spPr/>
      <dgm:t>
        <a:bodyPr/>
        <a:lstStyle/>
        <a:p>
          <a:endParaRPr lang="es-EC"/>
        </a:p>
      </dgm:t>
    </dgm:pt>
    <dgm:pt modelId="{FDE2E79A-2142-462B-8F77-D9A43C80A4A3}" type="pres">
      <dgm:prSet presAssocID="{9AA2675F-2E26-4BE8-8D9E-B2D32FB4709F}" presName="LevelTwoTextNode" presStyleLbl="node2" presStyleIdx="0" presStyleCnt="2" custLinFactNeighborY="-97163">
        <dgm:presLayoutVars>
          <dgm:chPref val="3"/>
        </dgm:presLayoutVars>
      </dgm:prSet>
      <dgm:spPr/>
      <dgm:t>
        <a:bodyPr/>
        <a:lstStyle/>
        <a:p>
          <a:endParaRPr lang="es-EC"/>
        </a:p>
      </dgm:t>
    </dgm:pt>
    <dgm:pt modelId="{28DE956C-49DB-45DB-A4AC-937BA57793DF}" type="pres">
      <dgm:prSet presAssocID="{9AA2675F-2E26-4BE8-8D9E-B2D32FB4709F}" presName="level3hierChild" presStyleCnt="0"/>
      <dgm:spPr/>
      <dgm:t>
        <a:bodyPr/>
        <a:lstStyle/>
        <a:p>
          <a:endParaRPr lang="es-EC"/>
        </a:p>
      </dgm:t>
    </dgm:pt>
    <dgm:pt modelId="{383C0289-FB54-4873-AAFB-A54AA27E31FD}" type="pres">
      <dgm:prSet presAssocID="{1C78EC87-DD13-4113-8200-0320C9AFC2A6}" presName="conn2-1" presStyleLbl="parChTrans1D3" presStyleIdx="0" presStyleCnt="2"/>
      <dgm:spPr/>
      <dgm:t>
        <a:bodyPr/>
        <a:lstStyle/>
        <a:p>
          <a:endParaRPr lang="es-EC"/>
        </a:p>
      </dgm:t>
    </dgm:pt>
    <dgm:pt modelId="{C1C659D8-A46B-4D4D-849C-A03DEF7A34EF}" type="pres">
      <dgm:prSet presAssocID="{1C78EC87-DD13-4113-8200-0320C9AFC2A6}" presName="connTx" presStyleLbl="parChTrans1D3" presStyleIdx="0" presStyleCnt="2"/>
      <dgm:spPr/>
      <dgm:t>
        <a:bodyPr/>
        <a:lstStyle/>
        <a:p>
          <a:endParaRPr lang="es-EC"/>
        </a:p>
      </dgm:t>
    </dgm:pt>
    <dgm:pt modelId="{EB9D0BB8-39ED-4761-9CF8-8D1E554E4268}" type="pres">
      <dgm:prSet presAssocID="{7B4DBBBF-9AE6-430C-904D-C472C8D0812E}" presName="root2" presStyleCnt="0"/>
      <dgm:spPr/>
      <dgm:t>
        <a:bodyPr/>
        <a:lstStyle/>
        <a:p>
          <a:endParaRPr lang="es-EC"/>
        </a:p>
      </dgm:t>
    </dgm:pt>
    <dgm:pt modelId="{92B90884-F4E8-4F67-A63E-97F6242C537F}" type="pres">
      <dgm:prSet presAssocID="{7B4DBBBF-9AE6-430C-904D-C472C8D0812E}" presName="LevelTwoTextNode" presStyleLbl="node3" presStyleIdx="0" presStyleCnt="2" custLinFactNeighborY="-97163">
        <dgm:presLayoutVars>
          <dgm:chPref val="3"/>
        </dgm:presLayoutVars>
      </dgm:prSet>
      <dgm:spPr/>
      <dgm:t>
        <a:bodyPr/>
        <a:lstStyle/>
        <a:p>
          <a:endParaRPr lang="es-EC"/>
        </a:p>
      </dgm:t>
    </dgm:pt>
    <dgm:pt modelId="{25F79E68-62A5-40FE-B493-A86055B6D1E3}" type="pres">
      <dgm:prSet presAssocID="{7B4DBBBF-9AE6-430C-904D-C472C8D0812E}" presName="level3hierChild" presStyleCnt="0"/>
      <dgm:spPr/>
      <dgm:t>
        <a:bodyPr/>
        <a:lstStyle/>
        <a:p>
          <a:endParaRPr lang="es-EC"/>
        </a:p>
      </dgm:t>
    </dgm:pt>
    <dgm:pt modelId="{2BD89974-7F7D-4351-8190-B3B7E79D7B5F}" type="pres">
      <dgm:prSet presAssocID="{37421D0A-E534-4E29-9867-A084C8EA6DA8}" presName="conn2-1" presStyleLbl="parChTrans1D2" presStyleIdx="1" presStyleCnt="2"/>
      <dgm:spPr/>
      <dgm:t>
        <a:bodyPr/>
        <a:lstStyle/>
        <a:p>
          <a:endParaRPr lang="es-EC"/>
        </a:p>
      </dgm:t>
    </dgm:pt>
    <dgm:pt modelId="{D84A510D-8606-4DFF-BF96-54DAB552C489}" type="pres">
      <dgm:prSet presAssocID="{37421D0A-E534-4E29-9867-A084C8EA6DA8}" presName="connTx" presStyleLbl="parChTrans1D2" presStyleIdx="1" presStyleCnt="2"/>
      <dgm:spPr/>
      <dgm:t>
        <a:bodyPr/>
        <a:lstStyle/>
        <a:p>
          <a:endParaRPr lang="es-EC"/>
        </a:p>
      </dgm:t>
    </dgm:pt>
    <dgm:pt modelId="{B5858203-4091-4B6E-8B2F-21CC30BFC326}" type="pres">
      <dgm:prSet presAssocID="{77F1D9BC-1678-48F2-A0C1-9A1D45BCF403}" presName="root2" presStyleCnt="0"/>
      <dgm:spPr/>
      <dgm:t>
        <a:bodyPr/>
        <a:lstStyle/>
        <a:p>
          <a:endParaRPr lang="es-EC"/>
        </a:p>
      </dgm:t>
    </dgm:pt>
    <dgm:pt modelId="{650669C1-DA00-4B04-AC36-9937770C16BF}" type="pres">
      <dgm:prSet presAssocID="{77F1D9BC-1678-48F2-A0C1-9A1D45BCF403}" presName="LevelTwoTextNode" presStyleLbl="node2" presStyleIdx="1" presStyleCnt="2" custLinFactY="22898" custLinFactNeighborY="100000">
        <dgm:presLayoutVars>
          <dgm:chPref val="3"/>
        </dgm:presLayoutVars>
      </dgm:prSet>
      <dgm:spPr/>
      <dgm:t>
        <a:bodyPr/>
        <a:lstStyle/>
        <a:p>
          <a:endParaRPr lang="es-EC"/>
        </a:p>
      </dgm:t>
    </dgm:pt>
    <dgm:pt modelId="{29D3E2DB-BB87-4534-AEB8-A2244001A6A6}" type="pres">
      <dgm:prSet presAssocID="{77F1D9BC-1678-48F2-A0C1-9A1D45BCF403}" presName="level3hierChild" presStyleCnt="0"/>
      <dgm:spPr/>
      <dgm:t>
        <a:bodyPr/>
        <a:lstStyle/>
        <a:p>
          <a:endParaRPr lang="es-EC"/>
        </a:p>
      </dgm:t>
    </dgm:pt>
    <dgm:pt modelId="{DE37257F-F330-4D13-BF1F-6CAD2E55C977}" type="pres">
      <dgm:prSet presAssocID="{D08071EF-CA15-49A2-BBF3-EEEF4E764A30}" presName="conn2-1" presStyleLbl="parChTrans1D3" presStyleIdx="1" presStyleCnt="2"/>
      <dgm:spPr/>
      <dgm:t>
        <a:bodyPr/>
        <a:lstStyle/>
        <a:p>
          <a:endParaRPr lang="es-EC"/>
        </a:p>
      </dgm:t>
    </dgm:pt>
    <dgm:pt modelId="{E645D9F8-1CDB-41EC-A844-B16CC681E9BE}" type="pres">
      <dgm:prSet presAssocID="{D08071EF-CA15-49A2-BBF3-EEEF4E764A30}" presName="connTx" presStyleLbl="parChTrans1D3" presStyleIdx="1" presStyleCnt="2"/>
      <dgm:spPr/>
      <dgm:t>
        <a:bodyPr/>
        <a:lstStyle/>
        <a:p>
          <a:endParaRPr lang="es-EC"/>
        </a:p>
      </dgm:t>
    </dgm:pt>
    <dgm:pt modelId="{E9EBDE57-C2F6-4894-BFF3-4BE355824400}" type="pres">
      <dgm:prSet presAssocID="{E8C32394-4DC2-447B-913D-D394BC14503B}" presName="root2" presStyleCnt="0"/>
      <dgm:spPr/>
      <dgm:t>
        <a:bodyPr/>
        <a:lstStyle/>
        <a:p>
          <a:endParaRPr lang="es-EC"/>
        </a:p>
      </dgm:t>
    </dgm:pt>
    <dgm:pt modelId="{575FDB0F-ACE5-4180-9575-596ED1720B6A}" type="pres">
      <dgm:prSet presAssocID="{E8C32394-4DC2-447B-913D-D394BC14503B}" presName="LevelTwoTextNode" presStyleLbl="node3" presStyleIdx="1" presStyleCnt="2" custLinFactY="22898" custLinFactNeighborX="-1107" custLinFactNeighborY="100000">
        <dgm:presLayoutVars>
          <dgm:chPref val="3"/>
        </dgm:presLayoutVars>
      </dgm:prSet>
      <dgm:spPr/>
      <dgm:t>
        <a:bodyPr/>
        <a:lstStyle/>
        <a:p>
          <a:endParaRPr lang="es-EC"/>
        </a:p>
      </dgm:t>
    </dgm:pt>
    <dgm:pt modelId="{9E43D111-8159-4155-9499-B803B90E9E3E}" type="pres">
      <dgm:prSet presAssocID="{E8C32394-4DC2-447B-913D-D394BC14503B}" presName="level3hierChild" presStyleCnt="0"/>
      <dgm:spPr/>
      <dgm:t>
        <a:bodyPr/>
        <a:lstStyle/>
        <a:p>
          <a:endParaRPr lang="es-EC"/>
        </a:p>
      </dgm:t>
    </dgm:pt>
  </dgm:ptLst>
  <dgm:cxnLst>
    <dgm:cxn modelId="{A4C522EF-0A4F-4ECF-BB85-8F2338FCC14B}" type="presOf" srcId="{E7FCABDD-2E8D-4BA9-948B-82F7411AD8A3}" destId="{92404F1F-628F-4889-913F-94E7DACC782F}" srcOrd="0" destOrd="0" presId="urn:microsoft.com/office/officeart/2005/8/layout/hierarchy2"/>
    <dgm:cxn modelId="{9C183510-85F9-47A6-ACD9-1F2001AB8BE7}" type="presOf" srcId="{37421D0A-E534-4E29-9867-A084C8EA6DA8}" destId="{2BD89974-7F7D-4351-8190-B3B7E79D7B5F}" srcOrd="0" destOrd="0" presId="urn:microsoft.com/office/officeart/2005/8/layout/hierarchy2"/>
    <dgm:cxn modelId="{0F656305-7F33-4FFC-B36C-0AEC10A1F0FB}" type="presOf" srcId="{77F1D9BC-1678-48F2-A0C1-9A1D45BCF403}" destId="{650669C1-DA00-4B04-AC36-9937770C16BF}" srcOrd="0" destOrd="0" presId="urn:microsoft.com/office/officeart/2005/8/layout/hierarchy2"/>
    <dgm:cxn modelId="{313EB9D5-66FF-4F14-92CE-02221D23A1D9}" type="presOf" srcId="{264B58FC-B8BC-4870-8B6F-51C6B6DB90E9}" destId="{68B277A8-F18B-4B2A-9A4C-6BD93DD98C0D}" srcOrd="0" destOrd="0" presId="urn:microsoft.com/office/officeart/2005/8/layout/hierarchy2"/>
    <dgm:cxn modelId="{61CADFFD-7ECC-442D-A4F4-A3784A69A5B1}" type="presOf" srcId="{7B4DBBBF-9AE6-430C-904D-C472C8D0812E}" destId="{92B90884-F4E8-4F67-A63E-97F6242C537F}" srcOrd="0" destOrd="0" presId="urn:microsoft.com/office/officeart/2005/8/layout/hierarchy2"/>
    <dgm:cxn modelId="{CEEEE5A5-86E0-43D2-9B18-CC5FC6F7CB2E}" type="presOf" srcId="{1C78EC87-DD13-4113-8200-0320C9AFC2A6}" destId="{C1C659D8-A46B-4D4D-849C-A03DEF7A34EF}" srcOrd="1" destOrd="0" presId="urn:microsoft.com/office/officeart/2005/8/layout/hierarchy2"/>
    <dgm:cxn modelId="{46DDB723-1D93-4ED5-8FD7-A804D9BEF660}" type="presOf" srcId="{264B58FC-B8BC-4870-8B6F-51C6B6DB90E9}" destId="{04079948-EB1A-4DB8-8067-21D59A080DBB}" srcOrd="1" destOrd="0" presId="urn:microsoft.com/office/officeart/2005/8/layout/hierarchy2"/>
    <dgm:cxn modelId="{6C92345B-F031-4C7D-84CD-E099EFCFECA0}" srcId="{E7FCABDD-2E8D-4BA9-948B-82F7411AD8A3}" destId="{9AA2675F-2E26-4BE8-8D9E-B2D32FB4709F}" srcOrd="0" destOrd="0" parTransId="{264B58FC-B8BC-4870-8B6F-51C6B6DB90E9}" sibTransId="{F6BFCAE8-63D5-4652-A5A5-3121AA39124B}"/>
    <dgm:cxn modelId="{E350CA65-9B65-467B-AF23-BAD73AD22307}" type="presOf" srcId="{D08071EF-CA15-49A2-BBF3-EEEF4E764A30}" destId="{DE37257F-F330-4D13-BF1F-6CAD2E55C977}" srcOrd="0" destOrd="0" presId="urn:microsoft.com/office/officeart/2005/8/layout/hierarchy2"/>
    <dgm:cxn modelId="{F44A0764-5439-4830-9AD1-E42111DB7CCF}" type="presOf" srcId="{37421D0A-E534-4E29-9867-A084C8EA6DA8}" destId="{D84A510D-8606-4DFF-BF96-54DAB552C489}" srcOrd="1" destOrd="0" presId="urn:microsoft.com/office/officeart/2005/8/layout/hierarchy2"/>
    <dgm:cxn modelId="{B6D05A4A-9179-4D03-A88F-55ED22364D9E}" srcId="{E7FCABDD-2E8D-4BA9-948B-82F7411AD8A3}" destId="{77F1D9BC-1678-48F2-A0C1-9A1D45BCF403}" srcOrd="1" destOrd="0" parTransId="{37421D0A-E534-4E29-9867-A084C8EA6DA8}" sibTransId="{F8AF22E2-4334-4FFC-9D89-5B1E707DCCB7}"/>
    <dgm:cxn modelId="{1B69EEA1-4C6B-4E28-AA96-28AE7CFC5F0D}" srcId="{9AA2675F-2E26-4BE8-8D9E-B2D32FB4709F}" destId="{7B4DBBBF-9AE6-430C-904D-C472C8D0812E}" srcOrd="0" destOrd="0" parTransId="{1C78EC87-DD13-4113-8200-0320C9AFC2A6}" sibTransId="{0402490A-A2A5-4C2A-B6CE-2B87AC3C8536}"/>
    <dgm:cxn modelId="{FBEF0031-D2DC-4A5E-9C5F-DE65E24B5C1E}" type="presOf" srcId="{E8C32394-4DC2-447B-913D-D394BC14503B}" destId="{575FDB0F-ACE5-4180-9575-596ED1720B6A}" srcOrd="0" destOrd="0" presId="urn:microsoft.com/office/officeart/2005/8/layout/hierarchy2"/>
    <dgm:cxn modelId="{EAFA3477-F2DE-4C53-A5E3-97EDC73946B2}" type="presOf" srcId="{1C78EC87-DD13-4113-8200-0320C9AFC2A6}" destId="{383C0289-FB54-4873-AAFB-A54AA27E31FD}" srcOrd="0" destOrd="0" presId="urn:microsoft.com/office/officeart/2005/8/layout/hierarchy2"/>
    <dgm:cxn modelId="{1FD3F1FB-0837-4244-AFDC-C721AEFF9C27}" type="presOf" srcId="{D757588B-4485-422A-B257-066E74F35994}" destId="{79072519-48E3-4B03-8F58-2611C48AC517}" srcOrd="0" destOrd="0" presId="urn:microsoft.com/office/officeart/2005/8/layout/hierarchy2"/>
    <dgm:cxn modelId="{EF5CF4A5-0635-4456-A23C-B4F0895AA60F}" srcId="{D757588B-4485-422A-B257-066E74F35994}" destId="{E7FCABDD-2E8D-4BA9-948B-82F7411AD8A3}" srcOrd="0" destOrd="0" parTransId="{92DDE13E-F4FC-4F1E-A4D3-4889016BB72F}" sibTransId="{BBCE3FB7-5C8E-4A28-8F94-1596B92D805A}"/>
    <dgm:cxn modelId="{A14FB518-C32B-473C-8C97-5F1086480B5E}" type="presOf" srcId="{D08071EF-CA15-49A2-BBF3-EEEF4E764A30}" destId="{E645D9F8-1CDB-41EC-A844-B16CC681E9BE}" srcOrd="1" destOrd="0" presId="urn:microsoft.com/office/officeart/2005/8/layout/hierarchy2"/>
    <dgm:cxn modelId="{6CC53B80-CBFA-4B40-A19F-D978EE5862D4}" srcId="{77F1D9BC-1678-48F2-A0C1-9A1D45BCF403}" destId="{E8C32394-4DC2-447B-913D-D394BC14503B}" srcOrd="0" destOrd="0" parTransId="{D08071EF-CA15-49A2-BBF3-EEEF4E764A30}" sibTransId="{CA6EB374-CCC3-4DDE-B474-1EAA05F185D8}"/>
    <dgm:cxn modelId="{F7ABF484-1AA1-4440-9AE0-614791703467}" type="presOf" srcId="{9AA2675F-2E26-4BE8-8D9E-B2D32FB4709F}" destId="{FDE2E79A-2142-462B-8F77-D9A43C80A4A3}" srcOrd="0" destOrd="0" presId="urn:microsoft.com/office/officeart/2005/8/layout/hierarchy2"/>
    <dgm:cxn modelId="{3B8D4D30-2CD1-4ACF-9F5E-E2E6FC0E2E92}" type="presParOf" srcId="{79072519-48E3-4B03-8F58-2611C48AC517}" destId="{FFA25910-8D8D-48BA-AEB7-C3ABDF5BF7B4}" srcOrd="0" destOrd="0" presId="urn:microsoft.com/office/officeart/2005/8/layout/hierarchy2"/>
    <dgm:cxn modelId="{37379213-77F9-45A2-B3D9-4A40760C1BB0}" type="presParOf" srcId="{FFA25910-8D8D-48BA-AEB7-C3ABDF5BF7B4}" destId="{92404F1F-628F-4889-913F-94E7DACC782F}" srcOrd="0" destOrd="0" presId="urn:microsoft.com/office/officeart/2005/8/layout/hierarchy2"/>
    <dgm:cxn modelId="{D4F4165F-B057-4066-86B7-B34A51DEB085}" type="presParOf" srcId="{FFA25910-8D8D-48BA-AEB7-C3ABDF5BF7B4}" destId="{EA2A5CAE-334B-4407-865B-8E7B59B0F6F1}" srcOrd="1" destOrd="0" presId="urn:microsoft.com/office/officeart/2005/8/layout/hierarchy2"/>
    <dgm:cxn modelId="{086432CC-3AA5-4863-9D54-5C6D5F3E1BC8}" type="presParOf" srcId="{EA2A5CAE-334B-4407-865B-8E7B59B0F6F1}" destId="{68B277A8-F18B-4B2A-9A4C-6BD93DD98C0D}" srcOrd="0" destOrd="0" presId="urn:microsoft.com/office/officeart/2005/8/layout/hierarchy2"/>
    <dgm:cxn modelId="{D49DC846-EC32-4BBE-8913-AA8632C98AA8}" type="presParOf" srcId="{68B277A8-F18B-4B2A-9A4C-6BD93DD98C0D}" destId="{04079948-EB1A-4DB8-8067-21D59A080DBB}" srcOrd="0" destOrd="0" presId="urn:microsoft.com/office/officeart/2005/8/layout/hierarchy2"/>
    <dgm:cxn modelId="{94AB36C7-C64A-4ED0-B6D7-39D170C98DDD}" type="presParOf" srcId="{EA2A5CAE-334B-4407-865B-8E7B59B0F6F1}" destId="{79E7B949-B380-4951-A2AC-971E0E4AA89F}" srcOrd="1" destOrd="0" presId="urn:microsoft.com/office/officeart/2005/8/layout/hierarchy2"/>
    <dgm:cxn modelId="{94ACA74E-C20E-47F7-8A99-E10F36C6B872}" type="presParOf" srcId="{79E7B949-B380-4951-A2AC-971E0E4AA89F}" destId="{FDE2E79A-2142-462B-8F77-D9A43C80A4A3}" srcOrd="0" destOrd="0" presId="urn:microsoft.com/office/officeart/2005/8/layout/hierarchy2"/>
    <dgm:cxn modelId="{B5A64810-1F90-4883-ABE7-67716D828A61}" type="presParOf" srcId="{79E7B949-B380-4951-A2AC-971E0E4AA89F}" destId="{28DE956C-49DB-45DB-A4AC-937BA57793DF}" srcOrd="1" destOrd="0" presId="urn:microsoft.com/office/officeart/2005/8/layout/hierarchy2"/>
    <dgm:cxn modelId="{908BDBD5-5A06-4554-8B7A-0B295B8E61C4}" type="presParOf" srcId="{28DE956C-49DB-45DB-A4AC-937BA57793DF}" destId="{383C0289-FB54-4873-AAFB-A54AA27E31FD}" srcOrd="0" destOrd="0" presId="urn:microsoft.com/office/officeart/2005/8/layout/hierarchy2"/>
    <dgm:cxn modelId="{76F3335A-AB09-4053-866C-14E9FBB61E80}" type="presParOf" srcId="{383C0289-FB54-4873-AAFB-A54AA27E31FD}" destId="{C1C659D8-A46B-4D4D-849C-A03DEF7A34EF}" srcOrd="0" destOrd="0" presId="urn:microsoft.com/office/officeart/2005/8/layout/hierarchy2"/>
    <dgm:cxn modelId="{CE44FE84-1FA7-409A-BAB7-26ACC8B9C333}" type="presParOf" srcId="{28DE956C-49DB-45DB-A4AC-937BA57793DF}" destId="{EB9D0BB8-39ED-4761-9CF8-8D1E554E4268}" srcOrd="1" destOrd="0" presId="urn:microsoft.com/office/officeart/2005/8/layout/hierarchy2"/>
    <dgm:cxn modelId="{E9ABE588-1DC2-4981-802A-26D0B09DFCCF}" type="presParOf" srcId="{EB9D0BB8-39ED-4761-9CF8-8D1E554E4268}" destId="{92B90884-F4E8-4F67-A63E-97F6242C537F}" srcOrd="0" destOrd="0" presId="urn:microsoft.com/office/officeart/2005/8/layout/hierarchy2"/>
    <dgm:cxn modelId="{AEC3D74C-B3E7-41DB-BEE1-E3EB4C146E54}" type="presParOf" srcId="{EB9D0BB8-39ED-4761-9CF8-8D1E554E4268}" destId="{25F79E68-62A5-40FE-B493-A86055B6D1E3}" srcOrd="1" destOrd="0" presId="urn:microsoft.com/office/officeart/2005/8/layout/hierarchy2"/>
    <dgm:cxn modelId="{C97C4FC0-A124-4163-AADC-47D765EFFBDE}" type="presParOf" srcId="{EA2A5CAE-334B-4407-865B-8E7B59B0F6F1}" destId="{2BD89974-7F7D-4351-8190-B3B7E79D7B5F}" srcOrd="2" destOrd="0" presId="urn:microsoft.com/office/officeart/2005/8/layout/hierarchy2"/>
    <dgm:cxn modelId="{C0694D26-A819-4657-94A9-EC4C05A08445}" type="presParOf" srcId="{2BD89974-7F7D-4351-8190-B3B7E79D7B5F}" destId="{D84A510D-8606-4DFF-BF96-54DAB552C489}" srcOrd="0" destOrd="0" presId="urn:microsoft.com/office/officeart/2005/8/layout/hierarchy2"/>
    <dgm:cxn modelId="{1BC715F4-978F-466F-B86B-F17AE4EDC48A}" type="presParOf" srcId="{EA2A5CAE-334B-4407-865B-8E7B59B0F6F1}" destId="{B5858203-4091-4B6E-8B2F-21CC30BFC326}" srcOrd="3" destOrd="0" presId="urn:microsoft.com/office/officeart/2005/8/layout/hierarchy2"/>
    <dgm:cxn modelId="{B0A4D062-ACA2-4492-AE56-1659B921C2D4}" type="presParOf" srcId="{B5858203-4091-4B6E-8B2F-21CC30BFC326}" destId="{650669C1-DA00-4B04-AC36-9937770C16BF}" srcOrd="0" destOrd="0" presId="urn:microsoft.com/office/officeart/2005/8/layout/hierarchy2"/>
    <dgm:cxn modelId="{A6BDDFC4-B466-45F8-9004-934E8FC73CCF}" type="presParOf" srcId="{B5858203-4091-4B6E-8B2F-21CC30BFC326}" destId="{29D3E2DB-BB87-4534-AEB8-A2244001A6A6}" srcOrd="1" destOrd="0" presId="urn:microsoft.com/office/officeart/2005/8/layout/hierarchy2"/>
    <dgm:cxn modelId="{11D292BE-4D6C-4BD5-BA9A-9C7D72E7C7DF}" type="presParOf" srcId="{29D3E2DB-BB87-4534-AEB8-A2244001A6A6}" destId="{DE37257F-F330-4D13-BF1F-6CAD2E55C977}" srcOrd="0" destOrd="0" presId="urn:microsoft.com/office/officeart/2005/8/layout/hierarchy2"/>
    <dgm:cxn modelId="{C4ADF2FF-170B-43BB-9251-A6FC260285E8}" type="presParOf" srcId="{DE37257F-F330-4D13-BF1F-6CAD2E55C977}" destId="{E645D9F8-1CDB-41EC-A844-B16CC681E9BE}" srcOrd="0" destOrd="0" presId="urn:microsoft.com/office/officeart/2005/8/layout/hierarchy2"/>
    <dgm:cxn modelId="{0FDDD29A-22A3-44EF-9B9D-3815864AA6B5}" type="presParOf" srcId="{29D3E2DB-BB87-4534-AEB8-A2244001A6A6}" destId="{E9EBDE57-C2F6-4894-BFF3-4BE355824400}" srcOrd="1" destOrd="0" presId="urn:microsoft.com/office/officeart/2005/8/layout/hierarchy2"/>
    <dgm:cxn modelId="{4EFBA579-5191-4040-8131-4546216A01EB}" type="presParOf" srcId="{E9EBDE57-C2F6-4894-BFF3-4BE355824400}" destId="{575FDB0F-ACE5-4180-9575-596ED1720B6A}" srcOrd="0" destOrd="0" presId="urn:microsoft.com/office/officeart/2005/8/layout/hierarchy2"/>
    <dgm:cxn modelId="{18F7A563-4FBE-457A-ABB9-95CF8086B76B}" type="presParOf" srcId="{E9EBDE57-C2F6-4894-BFF3-4BE355824400}" destId="{9E43D111-8159-4155-9499-B803B90E9E3E}"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19.xml><?xml version="1.0" encoding="utf-8"?>
<dgm:dataModel xmlns:dgm="http://schemas.openxmlformats.org/drawingml/2006/diagram" xmlns:a="http://schemas.openxmlformats.org/drawingml/2006/main">
  <dgm:ptLst>
    <dgm:pt modelId="{4ABDA1CE-61A8-459F-987A-A8A85D5667C5}" type="doc">
      <dgm:prSet loTypeId="urn:microsoft.com/office/officeart/2005/8/layout/radial5" loCatId="cycle" qsTypeId="urn:microsoft.com/office/officeart/2005/8/quickstyle/3d2" qsCatId="3D" csTypeId="urn:microsoft.com/office/officeart/2005/8/colors/accent3_5" csCatId="accent3" phldr="1"/>
      <dgm:spPr/>
      <dgm:t>
        <a:bodyPr/>
        <a:lstStyle/>
        <a:p>
          <a:endParaRPr lang="es-EC"/>
        </a:p>
      </dgm:t>
    </dgm:pt>
    <dgm:pt modelId="{9BE1E0BD-8003-4648-8068-53484797CDDA}">
      <dgm:prSet phldrT="[Texto]" custT="1"/>
      <dgm:spPr/>
      <dgm:t>
        <a:bodyPr/>
        <a:lstStyle/>
        <a:p>
          <a:r>
            <a:rPr lang="en-US" sz="2600" dirty="0" smtClean="0"/>
            <a:t>ASFALTOS MODIFICADOS</a:t>
          </a:r>
          <a:endParaRPr lang="es-EC" sz="2600" dirty="0"/>
        </a:p>
      </dgm:t>
    </dgm:pt>
    <dgm:pt modelId="{E07CEEFA-A879-4FC7-916A-9B7CC25A30AA}" type="parTrans" cxnId="{BC7286A4-0302-48DF-812B-725CF1D5098A}">
      <dgm:prSet/>
      <dgm:spPr/>
      <dgm:t>
        <a:bodyPr/>
        <a:lstStyle/>
        <a:p>
          <a:endParaRPr lang="es-EC"/>
        </a:p>
      </dgm:t>
    </dgm:pt>
    <dgm:pt modelId="{D5F967F6-15D3-4A82-92C1-D28812F974A8}" type="sibTrans" cxnId="{BC7286A4-0302-48DF-812B-725CF1D5098A}">
      <dgm:prSet/>
      <dgm:spPr/>
      <dgm:t>
        <a:bodyPr/>
        <a:lstStyle/>
        <a:p>
          <a:endParaRPr lang="es-EC"/>
        </a:p>
      </dgm:t>
    </dgm:pt>
    <dgm:pt modelId="{2A6A66FE-66C8-45CE-9278-50210EC8A748}">
      <dgm:prSet phldrT="[Texto]" custT="1"/>
      <dgm:spPr/>
      <dgm:t>
        <a:bodyPr/>
        <a:lstStyle/>
        <a:p>
          <a:r>
            <a:rPr lang="es-EC" sz="2600" dirty="0" smtClean="0"/>
            <a:t>Antecedentes</a:t>
          </a:r>
          <a:endParaRPr lang="es-EC" sz="2600" dirty="0"/>
        </a:p>
      </dgm:t>
    </dgm:pt>
    <dgm:pt modelId="{0F132EA6-6FF8-4AB1-8737-C016E3961DA1}" type="parTrans" cxnId="{0360FCDC-AC93-4B8A-A1CC-4C5D45D877C6}">
      <dgm:prSet/>
      <dgm:spPr/>
      <dgm:t>
        <a:bodyPr/>
        <a:lstStyle/>
        <a:p>
          <a:endParaRPr lang="es-EC"/>
        </a:p>
      </dgm:t>
    </dgm:pt>
    <dgm:pt modelId="{B8C75A98-D9D2-41CF-9B18-4B4159F0E491}" type="sibTrans" cxnId="{0360FCDC-AC93-4B8A-A1CC-4C5D45D877C6}">
      <dgm:prSet/>
      <dgm:spPr/>
      <dgm:t>
        <a:bodyPr/>
        <a:lstStyle/>
        <a:p>
          <a:endParaRPr lang="es-EC"/>
        </a:p>
      </dgm:t>
    </dgm:pt>
    <dgm:pt modelId="{3501C14B-9207-4409-9F78-4F27565D1B22}">
      <dgm:prSet custT="1"/>
      <dgm:spPr/>
      <dgm:t>
        <a:bodyPr/>
        <a:lstStyle/>
        <a:p>
          <a:r>
            <a:rPr lang="es-EC" sz="2600" dirty="0" smtClean="0"/>
            <a:t>Definición</a:t>
          </a:r>
          <a:endParaRPr lang="es-EC" sz="2600" dirty="0"/>
        </a:p>
      </dgm:t>
    </dgm:pt>
    <dgm:pt modelId="{92913E23-6420-48DE-B8D8-BD87760EC0F7}" type="parTrans" cxnId="{D4A5B95E-956E-4012-9304-974785E2C0A2}">
      <dgm:prSet/>
      <dgm:spPr/>
      <dgm:t>
        <a:bodyPr/>
        <a:lstStyle/>
        <a:p>
          <a:endParaRPr lang="es-EC"/>
        </a:p>
      </dgm:t>
    </dgm:pt>
    <dgm:pt modelId="{C2A1D612-C67D-43F4-92A9-E5E278A21924}" type="sibTrans" cxnId="{D4A5B95E-956E-4012-9304-974785E2C0A2}">
      <dgm:prSet/>
      <dgm:spPr/>
      <dgm:t>
        <a:bodyPr/>
        <a:lstStyle/>
        <a:p>
          <a:endParaRPr lang="es-EC"/>
        </a:p>
      </dgm:t>
    </dgm:pt>
    <dgm:pt modelId="{C167EF29-53ED-4061-A9F1-4F9342A51A0A}" type="pres">
      <dgm:prSet presAssocID="{4ABDA1CE-61A8-459F-987A-A8A85D5667C5}" presName="Name0" presStyleCnt="0">
        <dgm:presLayoutVars>
          <dgm:chMax val="1"/>
          <dgm:dir/>
          <dgm:animLvl val="ctr"/>
          <dgm:resizeHandles val="exact"/>
        </dgm:presLayoutVars>
      </dgm:prSet>
      <dgm:spPr/>
      <dgm:t>
        <a:bodyPr/>
        <a:lstStyle/>
        <a:p>
          <a:endParaRPr lang="es-EC"/>
        </a:p>
      </dgm:t>
    </dgm:pt>
    <dgm:pt modelId="{09AE0479-C995-45D0-97FB-F897AE6A9522}" type="pres">
      <dgm:prSet presAssocID="{9BE1E0BD-8003-4648-8068-53484797CDDA}" presName="centerShape" presStyleLbl="node0" presStyleIdx="0" presStyleCnt="1" custScaleX="221432" custLinFactNeighborX="-523" custLinFactNeighborY="690"/>
      <dgm:spPr/>
      <dgm:t>
        <a:bodyPr/>
        <a:lstStyle/>
        <a:p>
          <a:endParaRPr lang="es-EC"/>
        </a:p>
      </dgm:t>
    </dgm:pt>
    <dgm:pt modelId="{7FA72DE2-7BEE-4502-B64C-E8AF6751DDA5}" type="pres">
      <dgm:prSet presAssocID="{0F132EA6-6FF8-4AB1-8737-C016E3961DA1}" presName="parTrans" presStyleLbl="sibTrans2D1" presStyleIdx="0" presStyleCnt="2"/>
      <dgm:spPr/>
      <dgm:t>
        <a:bodyPr/>
        <a:lstStyle/>
        <a:p>
          <a:endParaRPr lang="es-EC"/>
        </a:p>
      </dgm:t>
    </dgm:pt>
    <dgm:pt modelId="{13DE3020-904B-42B3-B11E-531141FDD1CE}" type="pres">
      <dgm:prSet presAssocID="{0F132EA6-6FF8-4AB1-8737-C016E3961DA1}" presName="connectorText" presStyleLbl="sibTrans2D1" presStyleIdx="0" presStyleCnt="2"/>
      <dgm:spPr/>
      <dgm:t>
        <a:bodyPr/>
        <a:lstStyle/>
        <a:p>
          <a:endParaRPr lang="es-EC"/>
        </a:p>
      </dgm:t>
    </dgm:pt>
    <dgm:pt modelId="{6ACF84A4-6FB9-4724-80D3-AD1CCAF6A861}" type="pres">
      <dgm:prSet presAssocID="{2A6A66FE-66C8-45CE-9278-50210EC8A748}" presName="node" presStyleLbl="node1" presStyleIdx="0" presStyleCnt="2" custScaleX="160528">
        <dgm:presLayoutVars>
          <dgm:bulletEnabled val="1"/>
        </dgm:presLayoutVars>
      </dgm:prSet>
      <dgm:spPr/>
      <dgm:t>
        <a:bodyPr/>
        <a:lstStyle/>
        <a:p>
          <a:endParaRPr lang="es-EC"/>
        </a:p>
      </dgm:t>
    </dgm:pt>
    <dgm:pt modelId="{12E3229C-288D-4307-A0E9-080ABBB992EA}" type="pres">
      <dgm:prSet presAssocID="{92913E23-6420-48DE-B8D8-BD87760EC0F7}" presName="parTrans" presStyleLbl="sibTrans2D1" presStyleIdx="1" presStyleCnt="2"/>
      <dgm:spPr/>
      <dgm:t>
        <a:bodyPr/>
        <a:lstStyle/>
        <a:p>
          <a:endParaRPr lang="es-EC"/>
        </a:p>
      </dgm:t>
    </dgm:pt>
    <dgm:pt modelId="{647D5EE5-E2DA-4FC4-B0D5-B6A98309C4FF}" type="pres">
      <dgm:prSet presAssocID="{92913E23-6420-48DE-B8D8-BD87760EC0F7}" presName="connectorText" presStyleLbl="sibTrans2D1" presStyleIdx="1" presStyleCnt="2"/>
      <dgm:spPr/>
      <dgm:t>
        <a:bodyPr/>
        <a:lstStyle/>
        <a:p>
          <a:endParaRPr lang="es-EC"/>
        </a:p>
      </dgm:t>
    </dgm:pt>
    <dgm:pt modelId="{FA615152-11EA-4F83-BF51-67945C028841}" type="pres">
      <dgm:prSet presAssocID="{3501C14B-9207-4409-9F78-4F27565D1B22}" presName="node" presStyleLbl="node1" presStyleIdx="1" presStyleCnt="2" custScaleX="168977">
        <dgm:presLayoutVars>
          <dgm:bulletEnabled val="1"/>
        </dgm:presLayoutVars>
      </dgm:prSet>
      <dgm:spPr/>
      <dgm:t>
        <a:bodyPr/>
        <a:lstStyle/>
        <a:p>
          <a:endParaRPr lang="es-EC"/>
        </a:p>
      </dgm:t>
    </dgm:pt>
  </dgm:ptLst>
  <dgm:cxnLst>
    <dgm:cxn modelId="{E4F3B081-DD42-470D-BB43-409A9CC97F87}" type="presOf" srcId="{0F132EA6-6FF8-4AB1-8737-C016E3961DA1}" destId="{13DE3020-904B-42B3-B11E-531141FDD1CE}" srcOrd="1" destOrd="0" presId="urn:microsoft.com/office/officeart/2005/8/layout/radial5"/>
    <dgm:cxn modelId="{92963F89-2A93-49A5-9D33-2BE641B06AE5}" type="presOf" srcId="{92913E23-6420-48DE-B8D8-BD87760EC0F7}" destId="{647D5EE5-E2DA-4FC4-B0D5-B6A98309C4FF}" srcOrd="1" destOrd="0" presId="urn:microsoft.com/office/officeart/2005/8/layout/radial5"/>
    <dgm:cxn modelId="{8A1E8D6C-1CFA-4C47-8F0E-5A8651362380}" type="presOf" srcId="{4ABDA1CE-61A8-459F-987A-A8A85D5667C5}" destId="{C167EF29-53ED-4061-A9F1-4F9342A51A0A}" srcOrd="0" destOrd="0" presId="urn:microsoft.com/office/officeart/2005/8/layout/radial5"/>
    <dgm:cxn modelId="{BC7286A4-0302-48DF-812B-725CF1D5098A}" srcId="{4ABDA1CE-61A8-459F-987A-A8A85D5667C5}" destId="{9BE1E0BD-8003-4648-8068-53484797CDDA}" srcOrd="0" destOrd="0" parTransId="{E07CEEFA-A879-4FC7-916A-9B7CC25A30AA}" sibTransId="{D5F967F6-15D3-4A82-92C1-D28812F974A8}"/>
    <dgm:cxn modelId="{8BF1A38C-A18F-4925-818C-231C6DFF5347}" type="presOf" srcId="{3501C14B-9207-4409-9F78-4F27565D1B22}" destId="{FA615152-11EA-4F83-BF51-67945C028841}" srcOrd="0" destOrd="0" presId="urn:microsoft.com/office/officeart/2005/8/layout/radial5"/>
    <dgm:cxn modelId="{D4A5B95E-956E-4012-9304-974785E2C0A2}" srcId="{9BE1E0BD-8003-4648-8068-53484797CDDA}" destId="{3501C14B-9207-4409-9F78-4F27565D1B22}" srcOrd="1" destOrd="0" parTransId="{92913E23-6420-48DE-B8D8-BD87760EC0F7}" sibTransId="{C2A1D612-C67D-43F4-92A9-E5E278A21924}"/>
    <dgm:cxn modelId="{A2A37FBC-2504-45B1-87A0-0366037B3D1D}" type="presOf" srcId="{0F132EA6-6FF8-4AB1-8737-C016E3961DA1}" destId="{7FA72DE2-7BEE-4502-B64C-E8AF6751DDA5}" srcOrd="0" destOrd="0" presId="urn:microsoft.com/office/officeart/2005/8/layout/radial5"/>
    <dgm:cxn modelId="{A132733C-0886-4269-87E7-42CA9E686094}" type="presOf" srcId="{9BE1E0BD-8003-4648-8068-53484797CDDA}" destId="{09AE0479-C995-45D0-97FB-F897AE6A9522}" srcOrd="0" destOrd="0" presId="urn:microsoft.com/office/officeart/2005/8/layout/radial5"/>
    <dgm:cxn modelId="{0360FCDC-AC93-4B8A-A1CC-4C5D45D877C6}" srcId="{9BE1E0BD-8003-4648-8068-53484797CDDA}" destId="{2A6A66FE-66C8-45CE-9278-50210EC8A748}" srcOrd="0" destOrd="0" parTransId="{0F132EA6-6FF8-4AB1-8737-C016E3961DA1}" sibTransId="{B8C75A98-D9D2-41CF-9B18-4B4159F0E491}"/>
    <dgm:cxn modelId="{6CD5E0C1-B453-43AD-A0CB-C5548B55AA47}" type="presOf" srcId="{2A6A66FE-66C8-45CE-9278-50210EC8A748}" destId="{6ACF84A4-6FB9-4724-80D3-AD1CCAF6A861}" srcOrd="0" destOrd="0" presId="urn:microsoft.com/office/officeart/2005/8/layout/radial5"/>
    <dgm:cxn modelId="{DD764AEA-200E-476F-A4FE-E00FD9831182}" type="presOf" srcId="{92913E23-6420-48DE-B8D8-BD87760EC0F7}" destId="{12E3229C-288D-4307-A0E9-080ABBB992EA}" srcOrd="0" destOrd="0" presId="urn:microsoft.com/office/officeart/2005/8/layout/radial5"/>
    <dgm:cxn modelId="{64CB09DE-D288-4C0B-94E7-7BC25E83785E}" type="presParOf" srcId="{C167EF29-53ED-4061-A9F1-4F9342A51A0A}" destId="{09AE0479-C995-45D0-97FB-F897AE6A9522}" srcOrd="0" destOrd="0" presId="urn:microsoft.com/office/officeart/2005/8/layout/radial5"/>
    <dgm:cxn modelId="{C1B3C7E1-6F0C-4123-9A8D-87EB71DFF851}" type="presParOf" srcId="{C167EF29-53ED-4061-A9F1-4F9342A51A0A}" destId="{7FA72DE2-7BEE-4502-B64C-E8AF6751DDA5}" srcOrd="1" destOrd="0" presId="urn:microsoft.com/office/officeart/2005/8/layout/radial5"/>
    <dgm:cxn modelId="{E9E33312-C59D-4F4B-BAE1-9C1BDA71CC3E}" type="presParOf" srcId="{7FA72DE2-7BEE-4502-B64C-E8AF6751DDA5}" destId="{13DE3020-904B-42B3-B11E-531141FDD1CE}" srcOrd="0" destOrd="0" presId="urn:microsoft.com/office/officeart/2005/8/layout/radial5"/>
    <dgm:cxn modelId="{3A0EE786-E983-4D88-BB89-072E7C1AD56D}" type="presParOf" srcId="{C167EF29-53ED-4061-A9F1-4F9342A51A0A}" destId="{6ACF84A4-6FB9-4724-80D3-AD1CCAF6A861}" srcOrd="2" destOrd="0" presId="urn:microsoft.com/office/officeart/2005/8/layout/radial5"/>
    <dgm:cxn modelId="{FE08E32E-65D5-4743-A890-0512FF8BE24E}" type="presParOf" srcId="{C167EF29-53ED-4061-A9F1-4F9342A51A0A}" destId="{12E3229C-288D-4307-A0E9-080ABBB992EA}" srcOrd="3" destOrd="0" presId="urn:microsoft.com/office/officeart/2005/8/layout/radial5"/>
    <dgm:cxn modelId="{1BC602AE-9338-4F91-AFA4-5F9438BAD520}" type="presParOf" srcId="{12E3229C-288D-4307-A0E9-080ABBB992EA}" destId="{647D5EE5-E2DA-4FC4-B0D5-B6A98309C4FF}" srcOrd="0" destOrd="0" presId="urn:microsoft.com/office/officeart/2005/8/layout/radial5"/>
    <dgm:cxn modelId="{3823BA60-779C-4104-972F-CED7CA25C018}" type="presParOf" srcId="{C167EF29-53ED-4061-A9F1-4F9342A51A0A}" destId="{FA615152-11EA-4F83-BF51-67945C028841}" srcOrd="4"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7D44E49-75D9-4658-BE04-A635916DE637}" type="doc">
      <dgm:prSet loTypeId="urn:microsoft.com/office/officeart/2005/8/layout/list1" loCatId="list" qsTypeId="urn:microsoft.com/office/officeart/2005/8/quickstyle/3d1" qsCatId="3D" csTypeId="urn:microsoft.com/office/officeart/2005/8/colors/accent3_4" csCatId="accent3" phldr="1"/>
      <dgm:spPr/>
      <dgm:t>
        <a:bodyPr/>
        <a:lstStyle/>
        <a:p>
          <a:endParaRPr lang="es-EC"/>
        </a:p>
      </dgm:t>
    </dgm:pt>
    <dgm:pt modelId="{D3C41F3E-7558-4A40-B8A2-BDE1076CCBAA}">
      <dgm:prSet phldrT="[Texto]"/>
      <dgm:spPr/>
      <dgm:t>
        <a:bodyPr/>
        <a:lstStyle/>
        <a:p>
          <a:r>
            <a:rPr lang="es-EC" dirty="0" smtClean="0"/>
            <a:t>Área de Influencia</a:t>
          </a:r>
          <a:endParaRPr lang="es-EC" dirty="0"/>
        </a:p>
      </dgm:t>
    </dgm:pt>
    <dgm:pt modelId="{FEA85E1B-40F5-4B26-99C5-45CFFB29FB16}" type="parTrans" cxnId="{9550525E-83C7-4539-9929-48F3F9E251A0}">
      <dgm:prSet/>
      <dgm:spPr/>
      <dgm:t>
        <a:bodyPr/>
        <a:lstStyle/>
        <a:p>
          <a:endParaRPr lang="es-EC"/>
        </a:p>
      </dgm:t>
    </dgm:pt>
    <dgm:pt modelId="{5FA49F89-360F-4FBE-BC93-C40AC1032C3E}" type="sibTrans" cxnId="{9550525E-83C7-4539-9929-48F3F9E251A0}">
      <dgm:prSet/>
      <dgm:spPr/>
      <dgm:t>
        <a:bodyPr/>
        <a:lstStyle/>
        <a:p>
          <a:endParaRPr lang="es-EC"/>
        </a:p>
      </dgm:t>
    </dgm:pt>
    <dgm:pt modelId="{C50C0D05-C5D4-4715-8705-1867F53C7219}">
      <dgm:prSet phldrT="[Texto]"/>
      <dgm:spPr/>
      <dgm:t>
        <a:bodyPr/>
        <a:lstStyle/>
        <a:p>
          <a:pPr algn="just"/>
          <a:r>
            <a:rPr lang="es-EC" dirty="0" smtClean="0"/>
            <a:t>Todas las poblaciones beneficiadas por la construcción y/o mejoramiento de las carreteras de hormigón asfáltico en el Ecuador, se les garantiza un producto que cumpla con los más altos estándares de calidad en cuanto al asfalto se refiere.</a:t>
          </a:r>
          <a:endParaRPr lang="es-EC" dirty="0"/>
        </a:p>
      </dgm:t>
    </dgm:pt>
    <dgm:pt modelId="{F855FC22-1598-4DB9-9664-4D35C4D19F37}" type="parTrans" cxnId="{6C16622B-8E6A-4767-9016-483483B7382D}">
      <dgm:prSet/>
      <dgm:spPr/>
      <dgm:t>
        <a:bodyPr/>
        <a:lstStyle/>
        <a:p>
          <a:endParaRPr lang="es-EC"/>
        </a:p>
      </dgm:t>
    </dgm:pt>
    <dgm:pt modelId="{8908B8A9-273B-455E-8A82-C036FA6078A3}" type="sibTrans" cxnId="{6C16622B-8E6A-4767-9016-483483B7382D}">
      <dgm:prSet/>
      <dgm:spPr/>
      <dgm:t>
        <a:bodyPr/>
        <a:lstStyle/>
        <a:p>
          <a:endParaRPr lang="es-EC"/>
        </a:p>
      </dgm:t>
    </dgm:pt>
    <dgm:pt modelId="{4F0973E7-F4B2-4002-8854-57716E287A3E}" type="pres">
      <dgm:prSet presAssocID="{E7D44E49-75D9-4658-BE04-A635916DE637}" presName="linear" presStyleCnt="0">
        <dgm:presLayoutVars>
          <dgm:dir/>
          <dgm:animLvl val="lvl"/>
          <dgm:resizeHandles val="exact"/>
        </dgm:presLayoutVars>
      </dgm:prSet>
      <dgm:spPr/>
      <dgm:t>
        <a:bodyPr/>
        <a:lstStyle/>
        <a:p>
          <a:endParaRPr lang="es-EC"/>
        </a:p>
      </dgm:t>
    </dgm:pt>
    <dgm:pt modelId="{54F3E68E-2ADB-47F5-8AED-003FE45D83B7}" type="pres">
      <dgm:prSet presAssocID="{D3C41F3E-7558-4A40-B8A2-BDE1076CCBAA}" presName="parentLin" presStyleCnt="0"/>
      <dgm:spPr/>
      <dgm:t>
        <a:bodyPr/>
        <a:lstStyle/>
        <a:p>
          <a:endParaRPr lang="es-EC"/>
        </a:p>
      </dgm:t>
    </dgm:pt>
    <dgm:pt modelId="{EB9D4B8C-0A71-44D8-B02E-AADC8D031F20}" type="pres">
      <dgm:prSet presAssocID="{D3C41F3E-7558-4A40-B8A2-BDE1076CCBAA}" presName="parentLeftMargin" presStyleLbl="node1" presStyleIdx="0" presStyleCnt="1"/>
      <dgm:spPr/>
      <dgm:t>
        <a:bodyPr/>
        <a:lstStyle/>
        <a:p>
          <a:endParaRPr lang="es-EC"/>
        </a:p>
      </dgm:t>
    </dgm:pt>
    <dgm:pt modelId="{6F6A92B1-7476-44A3-8550-5E5CC7A8A0F7}" type="pres">
      <dgm:prSet presAssocID="{D3C41F3E-7558-4A40-B8A2-BDE1076CCBAA}" presName="parentText" presStyleLbl="node1" presStyleIdx="0" presStyleCnt="1">
        <dgm:presLayoutVars>
          <dgm:chMax val="0"/>
          <dgm:bulletEnabled val="1"/>
        </dgm:presLayoutVars>
      </dgm:prSet>
      <dgm:spPr/>
      <dgm:t>
        <a:bodyPr/>
        <a:lstStyle/>
        <a:p>
          <a:endParaRPr lang="es-EC"/>
        </a:p>
      </dgm:t>
    </dgm:pt>
    <dgm:pt modelId="{EB1900FA-ACEE-4566-ACA6-9E8C57416766}" type="pres">
      <dgm:prSet presAssocID="{D3C41F3E-7558-4A40-B8A2-BDE1076CCBAA}" presName="negativeSpace" presStyleCnt="0"/>
      <dgm:spPr/>
      <dgm:t>
        <a:bodyPr/>
        <a:lstStyle/>
        <a:p>
          <a:endParaRPr lang="es-EC"/>
        </a:p>
      </dgm:t>
    </dgm:pt>
    <dgm:pt modelId="{3EAAB49E-65B0-42FE-A798-C0382AFF02EB}" type="pres">
      <dgm:prSet presAssocID="{D3C41F3E-7558-4A40-B8A2-BDE1076CCBAA}" presName="childText" presStyleLbl="conFgAcc1" presStyleIdx="0" presStyleCnt="1">
        <dgm:presLayoutVars>
          <dgm:bulletEnabled val="1"/>
        </dgm:presLayoutVars>
      </dgm:prSet>
      <dgm:spPr/>
      <dgm:t>
        <a:bodyPr/>
        <a:lstStyle/>
        <a:p>
          <a:endParaRPr lang="es-EC"/>
        </a:p>
      </dgm:t>
    </dgm:pt>
  </dgm:ptLst>
  <dgm:cxnLst>
    <dgm:cxn modelId="{7ECC623D-DD0D-4A21-A311-3D579893B466}" type="presOf" srcId="{D3C41F3E-7558-4A40-B8A2-BDE1076CCBAA}" destId="{EB9D4B8C-0A71-44D8-B02E-AADC8D031F20}" srcOrd="0" destOrd="0" presId="urn:microsoft.com/office/officeart/2005/8/layout/list1"/>
    <dgm:cxn modelId="{68111DD1-DA35-48D3-A624-F4FD6F0AD997}" type="presOf" srcId="{C50C0D05-C5D4-4715-8705-1867F53C7219}" destId="{3EAAB49E-65B0-42FE-A798-C0382AFF02EB}" srcOrd="0" destOrd="0" presId="urn:microsoft.com/office/officeart/2005/8/layout/list1"/>
    <dgm:cxn modelId="{A5610524-20EB-4090-9AA1-F67FB0BD7790}" type="presOf" srcId="{E7D44E49-75D9-4658-BE04-A635916DE637}" destId="{4F0973E7-F4B2-4002-8854-57716E287A3E}" srcOrd="0" destOrd="0" presId="urn:microsoft.com/office/officeart/2005/8/layout/list1"/>
    <dgm:cxn modelId="{9550525E-83C7-4539-9929-48F3F9E251A0}" srcId="{E7D44E49-75D9-4658-BE04-A635916DE637}" destId="{D3C41F3E-7558-4A40-B8A2-BDE1076CCBAA}" srcOrd="0" destOrd="0" parTransId="{FEA85E1B-40F5-4B26-99C5-45CFFB29FB16}" sibTransId="{5FA49F89-360F-4FBE-BC93-C40AC1032C3E}"/>
    <dgm:cxn modelId="{6C16622B-8E6A-4767-9016-483483B7382D}" srcId="{D3C41F3E-7558-4A40-B8A2-BDE1076CCBAA}" destId="{C50C0D05-C5D4-4715-8705-1867F53C7219}" srcOrd="0" destOrd="0" parTransId="{F855FC22-1598-4DB9-9664-4D35C4D19F37}" sibTransId="{8908B8A9-273B-455E-8A82-C036FA6078A3}"/>
    <dgm:cxn modelId="{29348E69-6EDE-4B24-BC13-426FC8399229}" type="presOf" srcId="{D3C41F3E-7558-4A40-B8A2-BDE1076CCBAA}" destId="{6F6A92B1-7476-44A3-8550-5E5CC7A8A0F7}" srcOrd="1" destOrd="0" presId="urn:microsoft.com/office/officeart/2005/8/layout/list1"/>
    <dgm:cxn modelId="{D355D328-3EB9-4EE9-AF84-0A2EA9E45D1C}" type="presParOf" srcId="{4F0973E7-F4B2-4002-8854-57716E287A3E}" destId="{54F3E68E-2ADB-47F5-8AED-003FE45D83B7}" srcOrd="0" destOrd="0" presId="urn:microsoft.com/office/officeart/2005/8/layout/list1"/>
    <dgm:cxn modelId="{1074242D-912F-4E6F-89B5-E31F151B8825}" type="presParOf" srcId="{54F3E68E-2ADB-47F5-8AED-003FE45D83B7}" destId="{EB9D4B8C-0A71-44D8-B02E-AADC8D031F20}" srcOrd="0" destOrd="0" presId="urn:microsoft.com/office/officeart/2005/8/layout/list1"/>
    <dgm:cxn modelId="{F35E843E-765F-4D3B-9827-05B1D6679536}" type="presParOf" srcId="{54F3E68E-2ADB-47F5-8AED-003FE45D83B7}" destId="{6F6A92B1-7476-44A3-8550-5E5CC7A8A0F7}" srcOrd="1" destOrd="0" presId="urn:microsoft.com/office/officeart/2005/8/layout/list1"/>
    <dgm:cxn modelId="{8B6CDAAD-6F2B-4363-ACB3-716C06632AD0}" type="presParOf" srcId="{4F0973E7-F4B2-4002-8854-57716E287A3E}" destId="{EB1900FA-ACEE-4566-ACA6-9E8C57416766}" srcOrd="1" destOrd="0" presId="urn:microsoft.com/office/officeart/2005/8/layout/list1"/>
    <dgm:cxn modelId="{1C07CC69-8041-43F1-8D71-BCD584DE4F4B}" type="presParOf" srcId="{4F0973E7-F4B2-4002-8854-57716E287A3E}" destId="{3EAAB49E-65B0-42FE-A798-C0382AFF02EB}"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0ED174AF-F918-44D3-9424-626C51505207}" type="doc">
      <dgm:prSet loTypeId="urn:microsoft.com/office/officeart/2005/8/layout/list1" loCatId="list" qsTypeId="urn:microsoft.com/office/officeart/2005/8/quickstyle/3d1" qsCatId="3D" csTypeId="urn:microsoft.com/office/officeart/2005/8/colors/accent3_4" csCatId="accent3" phldr="1"/>
      <dgm:spPr/>
      <dgm:t>
        <a:bodyPr/>
        <a:lstStyle/>
        <a:p>
          <a:endParaRPr lang="es-EC"/>
        </a:p>
      </dgm:t>
    </dgm:pt>
    <dgm:pt modelId="{59215220-12C2-4935-B077-75A8ECB4010A}">
      <dgm:prSet phldrT="[Texto]" custT="1"/>
      <dgm:spPr/>
      <dgm:t>
        <a:bodyPr/>
        <a:lstStyle/>
        <a:p>
          <a:r>
            <a:rPr lang="es-EC" sz="3600" noProof="0" dirty="0" smtClean="0"/>
            <a:t>Antecedentes</a:t>
          </a:r>
          <a:endParaRPr lang="es-EC" sz="3600" noProof="0" dirty="0"/>
        </a:p>
      </dgm:t>
    </dgm:pt>
    <dgm:pt modelId="{207EB858-5E11-4101-AB44-B69DB29C098E}" type="parTrans" cxnId="{B0BD3032-D302-4CD5-9ECA-3F1CDFC61B6F}">
      <dgm:prSet/>
      <dgm:spPr/>
      <dgm:t>
        <a:bodyPr/>
        <a:lstStyle/>
        <a:p>
          <a:endParaRPr lang="es-EC"/>
        </a:p>
      </dgm:t>
    </dgm:pt>
    <dgm:pt modelId="{4941AB2B-8ECA-41FC-83A9-83E0F2368FC2}" type="sibTrans" cxnId="{B0BD3032-D302-4CD5-9ECA-3F1CDFC61B6F}">
      <dgm:prSet/>
      <dgm:spPr/>
      <dgm:t>
        <a:bodyPr/>
        <a:lstStyle/>
        <a:p>
          <a:endParaRPr lang="es-EC"/>
        </a:p>
      </dgm:t>
    </dgm:pt>
    <dgm:pt modelId="{00EA341A-B87E-4106-B820-B4C8D194B9D6}">
      <dgm:prSet phldrT="[Texto]"/>
      <dgm:spPr/>
      <dgm:t>
        <a:bodyPr/>
        <a:lstStyle/>
        <a:p>
          <a:pPr algn="just"/>
          <a:r>
            <a:rPr lang="es-EC" dirty="0" smtClean="0"/>
            <a:t>Los asfaltos modificados con polímeros elevan la vida útil de un pavimento  de dos a tres veces (según el caso a aplicar) con un costo adicional de hasta un  25% sobre la mezcla asfáltica.</a:t>
          </a:r>
          <a:endParaRPr lang="es-EC" dirty="0"/>
        </a:p>
      </dgm:t>
    </dgm:pt>
    <dgm:pt modelId="{DC81D137-5851-4391-B0D7-8EDCAED6BC12}" type="parTrans" cxnId="{F4E3E12B-3C5F-4DD9-88E4-B20F787EA454}">
      <dgm:prSet/>
      <dgm:spPr/>
      <dgm:t>
        <a:bodyPr/>
        <a:lstStyle/>
        <a:p>
          <a:endParaRPr lang="es-EC"/>
        </a:p>
      </dgm:t>
    </dgm:pt>
    <dgm:pt modelId="{364C2B71-930A-475E-8589-D0CF1EC207A4}" type="sibTrans" cxnId="{F4E3E12B-3C5F-4DD9-88E4-B20F787EA454}">
      <dgm:prSet/>
      <dgm:spPr/>
      <dgm:t>
        <a:bodyPr/>
        <a:lstStyle/>
        <a:p>
          <a:endParaRPr lang="es-EC"/>
        </a:p>
      </dgm:t>
    </dgm:pt>
    <dgm:pt modelId="{AB6180F1-A73C-4A9E-AFAD-EF612F0406E2}" type="pres">
      <dgm:prSet presAssocID="{0ED174AF-F918-44D3-9424-626C51505207}" presName="linear" presStyleCnt="0">
        <dgm:presLayoutVars>
          <dgm:dir/>
          <dgm:animLvl val="lvl"/>
          <dgm:resizeHandles val="exact"/>
        </dgm:presLayoutVars>
      </dgm:prSet>
      <dgm:spPr/>
      <dgm:t>
        <a:bodyPr/>
        <a:lstStyle/>
        <a:p>
          <a:endParaRPr lang="es-EC"/>
        </a:p>
      </dgm:t>
    </dgm:pt>
    <dgm:pt modelId="{E64D1121-0AC1-4A9A-B48A-B68D02219C44}" type="pres">
      <dgm:prSet presAssocID="{59215220-12C2-4935-B077-75A8ECB4010A}" presName="parentLin" presStyleCnt="0"/>
      <dgm:spPr/>
      <dgm:t>
        <a:bodyPr/>
        <a:lstStyle/>
        <a:p>
          <a:endParaRPr lang="es-EC"/>
        </a:p>
      </dgm:t>
    </dgm:pt>
    <dgm:pt modelId="{BD59C5E5-E55A-4156-A340-ADA801E81707}" type="pres">
      <dgm:prSet presAssocID="{59215220-12C2-4935-B077-75A8ECB4010A}" presName="parentLeftMargin" presStyleLbl="node1" presStyleIdx="0" presStyleCnt="1"/>
      <dgm:spPr/>
      <dgm:t>
        <a:bodyPr/>
        <a:lstStyle/>
        <a:p>
          <a:endParaRPr lang="es-EC"/>
        </a:p>
      </dgm:t>
    </dgm:pt>
    <dgm:pt modelId="{0980C891-F871-4F68-BC17-DE765E467045}" type="pres">
      <dgm:prSet presAssocID="{59215220-12C2-4935-B077-75A8ECB4010A}" presName="parentText" presStyleLbl="node1" presStyleIdx="0" presStyleCnt="1">
        <dgm:presLayoutVars>
          <dgm:chMax val="0"/>
          <dgm:bulletEnabled val="1"/>
        </dgm:presLayoutVars>
      </dgm:prSet>
      <dgm:spPr/>
      <dgm:t>
        <a:bodyPr/>
        <a:lstStyle/>
        <a:p>
          <a:endParaRPr lang="es-EC"/>
        </a:p>
      </dgm:t>
    </dgm:pt>
    <dgm:pt modelId="{37F03127-17E8-48D9-AD06-7D3F28769482}" type="pres">
      <dgm:prSet presAssocID="{59215220-12C2-4935-B077-75A8ECB4010A}" presName="negativeSpace" presStyleCnt="0"/>
      <dgm:spPr/>
      <dgm:t>
        <a:bodyPr/>
        <a:lstStyle/>
        <a:p>
          <a:endParaRPr lang="es-EC"/>
        </a:p>
      </dgm:t>
    </dgm:pt>
    <dgm:pt modelId="{3E9B4D4D-98C9-46DE-92A9-CB9CB2711839}" type="pres">
      <dgm:prSet presAssocID="{59215220-12C2-4935-B077-75A8ECB4010A}" presName="childText" presStyleLbl="conFgAcc1" presStyleIdx="0" presStyleCnt="1">
        <dgm:presLayoutVars>
          <dgm:bulletEnabled val="1"/>
        </dgm:presLayoutVars>
      </dgm:prSet>
      <dgm:spPr/>
      <dgm:t>
        <a:bodyPr/>
        <a:lstStyle/>
        <a:p>
          <a:endParaRPr lang="es-EC"/>
        </a:p>
      </dgm:t>
    </dgm:pt>
  </dgm:ptLst>
  <dgm:cxnLst>
    <dgm:cxn modelId="{A43BAE59-F8F0-4666-8EAF-D40070DE0BB8}" type="presOf" srcId="{0ED174AF-F918-44D3-9424-626C51505207}" destId="{AB6180F1-A73C-4A9E-AFAD-EF612F0406E2}" srcOrd="0" destOrd="0" presId="urn:microsoft.com/office/officeart/2005/8/layout/list1"/>
    <dgm:cxn modelId="{5A54631F-8A17-45E2-8215-FE9535AD91B5}" type="presOf" srcId="{59215220-12C2-4935-B077-75A8ECB4010A}" destId="{BD59C5E5-E55A-4156-A340-ADA801E81707}" srcOrd="0" destOrd="0" presId="urn:microsoft.com/office/officeart/2005/8/layout/list1"/>
    <dgm:cxn modelId="{F4E3E12B-3C5F-4DD9-88E4-B20F787EA454}" srcId="{59215220-12C2-4935-B077-75A8ECB4010A}" destId="{00EA341A-B87E-4106-B820-B4C8D194B9D6}" srcOrd="0" destOrd="0" parTransId="{DC81D137-5851-4391-B0D7-8EDCAED6BC12}" sibTransId="{364C2B71-930A-475E-8589-D0CF1EC207A4}"/>
    <dgm:cxn modelId="{B0BD3032-D302-4CD5-9ECA-3F1CDFC61B6F}" srcId="{0ED174AF-F918-44D3-9424-626C51505207}" destId="{59215220-12C2-4935-B077-75A8ECB4010A}" srcOrd="0" destOrd="0" parTransId="{207EB858-5E11-4101-AB44-B69DB29C098E}" sibTransId="{4941AB2B-8ECA-41FC-83A9-83E0F2368FC2}"/>
    <dgm:cxn modelId="{015D0984-61B3-4074-9BF2-BC66C1F10D4D}" type="presOf" srcId="{59215220-12C2-4935-B077-75A8ECB4010A}" destId="{0980C891-F871-4F68-BC17-DE765E467045}" srcOrd="1" destOrd="0" presId="urn:microsoft.com/office/officeart/2005/8/layout/list1"/>
    <dgm:cxn modelId="{DBA52EDC-C635-4D69-A463-A332A4E182FF}" type="presOf" srcId="{00EA341A-B87E-4106-B820-B4C8D194B9D6}" destId="{3E9B4D4D-98C9-46DE-92A9-CB9CB2711839}" srcOrd="0" destOrd="0" presId="urn:microsoft.com/office/officeart/2005/8/layout/list1"/>
    <dgm:cxn modelId="{7F52D8EF-5DA3-47FD-8E56-DCB1A313AFB7}" type="presParOf" srcId="{AB6180F1-A73C-4A9E-AFAD-EF612F0406E2}" destId="{E64D1121-0AC1-4A9A-B48A-B68D02219C44}" srcOrd="0" destOrd="0" presId="urn:microsoft.com/office/officeart/2005/8/layout/list1"/>
    <dgm:cxn modelId="{5D785FFC-AEB4-43C9-9314-102B1F2ECA87}" type="presParOf" srcId="{E64D1121-0AC1-4A9A-B48A-B68D02219C44}" destId="{BD59C5E5-E55A-4156-A340-ADA801E81707}" srcOrd="0" destOrd="0" presId="urn:microsoft.com/office/officeart/2005/8/layout/list1"/>
    <dgm:cxn modelId="{35982A06-512D-4E64-902B-25426EA1332C}" type="presParOf" srcId="{E64D1121-0AC1-4A9A-B48A-B68D02219C44}" destId="{0980C891-F871-4F68-BC17-DE765E467045}" srcOrd="1" destOrd="0" presId="urn:microsoft.com/office/officeart/2005/8/layout/list1"/>
    <dgm:cxn modelId="{83113306-63FB-43ED-A684-1AECC0DECA01}" type="presParOf" srcId="{AB6180F1-A73C-4A9E-AFAD-EF612F0406E2}" destId="{37F03127-17E8-48D9-AD06-7D3F28769482}" srcOrd="1" destOrd="0" presId="urn:microsoft.com/office/officeart/2005/8/layout/list1"/>
    <dgm:cxn modelId="{0655503E-DE1F-4EAD-AA09-0138509E0D34}" type="presParOf" srcId="{AB6180F1-A73C-4A9E-AFAD-EF612F0406E2}" destId="{3E9B4D4D-98C9-46DE-92A9-CB9CB2711839}"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0ED174AF-F918-44D3-9424-626C51505207}" type="doc">
      <dgm:prSet loTypeId="urn:microsoft.com/office/officeart/2005/8/layout/list1" loCatId="list" qsTypeId="urn:microsoft.com/office/officeart/2005/8/quickstyle/3d1" qsCatId="3D" csTypeId="urn:microsoft.com/office/officeart/2005/8/colors/accent3_4" csCatId="accent3" phldr="1"/>
      <dgm:spPr/>
      <dgm:t>
        <a:bodyPr/>
        <a:lstStyle/>
        <a:p>
          <a:endParaRPr lang="es-EC"/>
        </a:p>
      </dgm:t>
    </dgm:pt>
    <dgm:pt modelId="{9A6DAE7A-AD63-4A33-87DC-0754827871BB}">
      <dgm:prSet phldrT="[Texto]" custT="1"/>
      <dgm:spPr/>
      <dgm:t>
        <a:bodyPr/>
        <a:lstStyle/>
        <a:p>
          <a:r>
            <a:rPr lang="es-EC" sz="4000" noProof="0" dirty="0" smtClean="0"/>
            <a:t>Definición</a:t>
          </a:r>
          <a:endParaRPr lang="es-EC" sz="4000" noProof="0" dirty="0"/>
        </a:p>
      </dgm:t>
    </dgm:pt>
    <dgm:pt modelId="{EE84EAD2-ADFD-420D-8410-9815AB4802D4}" type="parTrans" cxnId="{F84EBA20-F278-4644-A352-E7EB0D4F5DCA}">
      <dgm:prSet/>
      <dgm:spPr/>
      <dgm:t>
        <a:bodyPr/>
        <a:lstStyle/>
        <a:p>
          <a:endParaRPr lang="es-EC"/>
        </a:p>
      </dgm:t>
    </dgm:pt>
    <dgm:pt modelId="{4183EFA3-6666-4642-AC00-D4FA8416243E}" type="sibTrans" cxnId="{F84EBA20-F278-4644-A352-E7EB0D4F5DCA}">
      <dgm:prSet/>
      <dgm:spPr/>
      <dgm:t>
        <a:bodyPr/>
        <a:lstStyle/>
        <a:p>
          <a:endParaRPr lang="es-EC"/>
        </a:p>
      </dgm:t>
    </dgm:pt>
    <dgm:pt modelId="{00A7A745-22F3-41F2-8475-D9B9B4A7B9BB}">
      <dgm:prSet phldrT="[Texto]"/>
      <dgm:spPr/>
      <dgm:t>
        <a:bodyPr/>
        <a:lstStyle/>
        <a:p>
          <a:pPr algn="just"/>
          <a:r>
            <a:rPr lang="es-EC" dirty="0" smtClean="0"/>
            <a:t>Es un asfalto con propiedades físicas y geológicas mejoradas, se consigue con la integración de moléculas de polímeros en la estructura del asfalto.</a:t>
          </a:r>
          <a:endParaRPr lang="es-EC" dirty="0"/>
        </a:p>
      </dgm:t>
    </dgm:pt>
    <dgm:pt modelId="{98F1EF5D-0D91-473B-A2DA-EADA5D0D9A2F}" type="parTrans" cxnId="{4437DD78-221C-4672-BCDB-EAF35663EC11}">
      <dgm:prSet/>
      <dgm:spPr/>
      <dgm:t>
        <a:bodyPr/>
        <a:lstStyle/>
        <a:p>
          <a:endParaRPr lang="es-EC"/>
        </a:p>
      </dgm:t>
    </dgm:pt>
    <dgm:pt modelId="{CEBF098E-BD68-4C08-9570-1D970D42659C}" type="sibTrans" cxnId="{4437DD78-221C-4672-BCDB-EAF35663EC11}">
      <dgm:prSet/>
      <dgm:spPr/>
      <dgm:t>
        <a:bodyPr/>
        <a:lstStyle/>
        <a:p>
          <a:endParaRPr lang="es-EC"/>
        </a:p>
      </dgm:t>
    </dgm:pt>
    <dgm:pt modelId="{8A4BF81C-A3B5-40A5-A8BF-EF4264179F4B}" type="pres">
      <dgm:prSet presAssocID="{0ED174AF-F918-44D3-9424-626C51505207}" presName="linear" presStyleCnt="0">
        <dgm:presLayoutVars>
          <dgm:dir/>
          <dgm:animLvl val="lvl"/>
          <dgm:resizeHandles val="exact"/>
        </dgm:presLayoutVars>
      </dgm:prSet>
      <dgm:spPr/>
      <dgm:t>
        <a:bodyPr/>
        <a:lstStyle/>
        <a:p>
          <a:endParaRPr lang="es-EC"/>
        </a:p>
      </dgm:t>
    </dgm:pt>
    <dgm:pt modelId="{FD89A89A-8530-4ACB-AC8F-B5AFF9B899DB}" type="pres">
      <dgm:prSet presAssocID="{9A6DAE7A-AD63-4A33-87DC-0754827871BB}" presName="parentLin" presStyleCnt="0"/>
      <dgm:spPr/>
      <dgm:t>
        <a:bodyPr/>
        <a:lstStyle/>
        <a:p>
          <a:endParaRPr lang="es-EC"/>
        </a:p>
      </dgm:t>
    </dgm:pt>
    <dgm:pt modelId="{DFB64A3C-C0AE-4CC3-A727-189E9975195F}" type="pres">
      <dgm:prSet presAssocID="{9A6DAE7A-AD63-4A33-87DC-0754827871BB}" presName="parentLeftMargin" presStyleLbl="node1" presStyleIdx="0" presStyleCnt="1"/>
      <dgm:spPr/>
      <dgm:t>
        <a:bodyPr/>
        <a:lstStyle/>
        <a:p>
          <a:endParaRPr lang="es-EC"/>
        </a:p>
      </dgm:t>
    </dgm:pt>
    <dgm:pt modelId="{F2B5A135-EF92-4C73-9F7B-7620A3CE2C61}" type="pres">
      <dgm:prSet presAssocID="{9A6DAE7A-AD63-4A33-87DC-0754827871BB}" presName="parentText" presStyleLbl="node1" presStyleIdx="0" presStyleCnt="1">
        <dgm:presLayoutVars>
          <dgm:chMax val="0"/>
          <dgm:bulletEnabled val="1"/>
        </dgm:presLayoutVars>
      </dgm:prSet>
      <dgm:spPr/>
      <dgm:t>
        <a:bodyPr/>
        <a:lstStyle/>
        <a:p>
          <a:endParaRPr lang="es-EC"/>
        </a:p>
      </dgm:t>
    </dgm:pt>
    <dgm:pt modelId="{568F86B0-D034-46E2-BD39-B66828EB5F43}" type="pres">
      <dgm:prSet presAssocID="{9A6DAE7A-AD63-4A33-87DC-0754827871BB}" presName="negativeSpace" presStyleCnt="0"/>
      <dgm:spPr/>
      <dgm:t>
        <a:bodyPr/>
        <a:lstStyle/>
        <a:p>
          <a:endParaRPr lang="es-EC"/>
        </a:p>
      </dgm:t>
    </dgm:pt>
    <dgm:pt modelId="{46381D34-87D4-4928-A69B-E6C2185E741B}" type="pres">
      <dgm:prSet presAssocID="{9A6DAE7A-AD63-4A33-87DC-0754827871BB}" presName="childText" presStyleLbl="conFgAcc1" presStyleIdx="0" presStyleCnt="1">
        <dgm:presLayoutVars>
          <dgm:bulletEnabled val="1"/>
        </dgm:presLayoutVars>
      </dgm:prSet>
      <dgm:spPr/>
      <dgm:t>
        <a:bodyPr/>
        <a:lstStyle/>
        <a:p>
          <a:endParaRPr lang="es-EC"/>
        </a:p>
      </dgm:t>
    </dgm:pt>
  </dgm:ptLst>
  <dgm:cxnLst>
    <dgm:cxn modelId="{CE16F613-38F7-4A59-8837-79711A068C9A}" type="presOf" srcId="{9A6DAE7A-AD63-4A33-87DC-0754827871BB}" destId="{F2B5A135-EF92-4C73-9F7B-7620A3CE2C61}" srcOrd="1" destOrd="0" presId="urn:microsoft.com/office/officeart/2005/8/layout/list1"/>
    <dgm:cxn modelId="{0CCD304B-E64B-4341-ADB8-1DD913685B24}" type="presOf" srcId="{9A6DAE7A-AD63-4A33-87DC-0754827871BB}" destId="{DFB64A3C-C0AE-4CC3-A727-189E9975195F}" srcOrd="0" destOrd="0" presId="urn:microsoft.com/office/officeart/2005/8/layout/list1"/>
    <dgm:cxn modelId="{F84EBA20-F278-4644-A352-E7EB0D4F5DCA}" srcId="{0ED174AF-F918-44D3-9424-626C51505207}" destId="{9A6DAE7A-AD63-4A33-87DC-0754827871BB}" srcOrd="0" destOrd="0" parTransId="{EE84EAD2-ADFD-420D-8410-9815AB4802D4}" sibTransId="{4183EFA3-6666-4642-AC00-D4FA8416243E}"/>
    <dgm:cxn modelId="{4437DD78-221C-4672-BCDB-EAF35663EC11}" srcId="{9A6DAE7A-AD63-4A33-87DC-0754827871BB}" destId="{00A7A745-22F3-41F2-8475-D9B9B4A7B9BB}" srcOrd="0" destOrd="0" parTransId="{98F1EF5D-0D91-473B-A2DA-EADA5D0D9A2F}" sibTransId="{CEBF098E-BD68-4C08-9570-1D970D42659C}"/>
    <dgm:cxn modelId="{2039EE14-6273-4739-B9A9-E04C5E579A37}" type="presOf" srcId="{0ED174AF-F918-44D3-9424-626C51505207}" destId="{8A4BF81C-A3B5-40A5-A8BF-EF4264179F4B}" srcOrd="0" destOrd="0" presId="urn:microsoft.com/office/officeart/2005/8/layout/list1"/>
    <dgm:cxn modelId="{AD09B762-5958-4040-A74B-771B89ABD3A3}" type="presOf" srcId="{00A7A745-22F3-41F2-8475-D9B9B4A7B9BB}" destId="{46381D34-87D4-4928-A69B-E6C2185E741B}" srcOrd="0" destOrd="0" presId="urn:microsoft.com/office/officeart/2005/8/layout/list1"/>
    <dgm:cxn modelId="{5241C21E-4FDB-4330-9AD8-C97D4D9FF747}" type="presParOf" srcId="{8A4BF81C-A3B5-40A5-A8BF-EF4264179F4B}" destId="{FD89A89A-8530-4ACB-AC8F-B5AFF9B899DB}" srcOrd="0" destOrd="0" presId="urn:microsoft.com/office/officeart/2005/8/layout/list1"/>
    <dgm:cxn modelId="{B60C321A-7D43-4755-B6E1-6AC83AB64A98}" type="presParOf" srcId="{FD89A89A-8530-4ACB-AC8F-B5AFF9B899DB}" destId="{DFB64A3C-C0AE-4CC3-A727-189E9975195F}" srcOrd="0" destOrd="0" presId="urn:microsoft.com/office/officeart/2005/8/layout/list1"/>
    <dgm:cxn modelId="{EB2D23A4-4209-4574-9D3C-57EB0363DE8E}" type="presParOf" srcId="{FD89A89A-8530-4ACB-AC8F-B5AFF9B899DB}" destId="{F2B5A135-EF92-4C73-9F7B-7620A3CE2C61}" srcOrd="1" destOrd="0" presId="urn:microsoft.com/office/officeart/2005/8/layout/list1"/>
    <dgm:cxn modelId="{8057D70B-1DF8-4D68-8D76-E72BDFD2AC13}" type="presParOf" srcId="{8A4BF81C-A3B5-40A5-A8BF-EF4264179F4B}" destId="{568F86B0-D034-46E2-BD39-B66828EB5F43}" srcOrd="1" destOrd="0" presId="urn:microsoft.com/office/officeart/2005/8/layout/list1"/>
    <dgm:cxn modelId="{533293C3-CA47-4F11-B8E0-50A5B492AA4A}" type="presParOf" srcId="{8A4BF81C-A3B5-40A5-A8BF-EF4264179F4B}" destId="{46381D34-87D4-4928-A69B-E6C2185E741B}"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D8A9437D-36E5-40E3-BE83-23F9BEBE6C3F}" type="doc">
      <dgm:prSet loTypeId="urn:microsoft.com/office/officeart/2005/8/layout/list1" loCatId="list" qsTypeId="urn:microsoft.com/office/officeart/2005/8/quickstyle/3d1" qsCatId="3D" csTypeId="urn:microsoft.com/office/officeart/2005/8/colors/accent3_4" csCatId="accent3" phldr="1"/>
      <dgm:spPr/>
      <dgm:t>
        <a:bodyPr/>
        <a:lstStyle/>
        <a:p>
          <a:endParaRPr lang="es-EC"/>
        </a:p>
      </dgm:t>
    </dgm:pt>
    <dgm:pt modelId="{D3EE3623-8108-40DC-A667-A763F966CBD7}">
      <dgm:prSet phldrT="[Texto]" custT="1"/>
      <dgm:spPr/>
      <dgm:t>
        <a:bodyPr/>
        <a:lstStyle/>
        <a:p>
          <a:r>
            <a:rPr lang="es-EC" sz="2800" dirty="0" smtClean="0"/>
            <a:t>Agregados procedentes de la cantera de Guayllabamba</a:t>
          </a:r>
          <a:endParaRPr lang="es-EC" sz="2800" dirty="0"/>
        </a:p>
      </dgm:t>
    </dgm:pt>
    <dgm:pt modelId="{08199A5B-9348-4CE1-9A07-2C415D043125}" type="parTrans" cxnId="{278C2BDB-68C1-471C-94D0-B99BF53DA718}">
      <dgm:prSet/>
      <dgm:spPr/>
      <dgm:t>
        <a:bodyPr/>
        <a:lstStyle/>
        <a:p>
          <a:endParaRPr lang="es-EC"/>
        </a:p>
      </dgm:t>
    </dgm:pt>
    <dgm:pt modelId="{6E78BEE7-17E1-45A6-B56B-905FDDFAE3A6}" type="sibTrans" cxnId="{278C2BDB-68C1-471C-94D0-B99BF53DA718}">
      <dgm:prSet/>
      <dgm:spPr/>
      <dgm:t>
        <a:bodyPr/>
        <a:lstStyle/>
        <a:p>
          <a:endParaRPr lang="es-EC"/>
        </a:p>
      </dgm:t>
    </dgm:pt>
    <dgm:pt modelId="{E286633F-11C9-4229-AF6E-D3825AD88346}">
      <dgm:prSet phldrT="[Texto]"/>
      <dgm:spPr/>
      <dgm:t>
        <a:bodyPr/>
        <a:lstStyle/>
        <a:p>
          <a:pPr algn="just"/>
          <a:r>
            <a:rPr lang="es-EC" dirty="0" smtClean="0"/>
            <a:t>Esta mina se ubica en el Km. 19 de la vía Quito-Guayllabamba, al costado del cauce del Río Guayllabamba. La concesión minera se denomina “Concesión Minera Carlos Alberto”. </a:t>
          </a:r>
          <a:endParaRPr lang="es-EC" dirty="0"/>
        </a:p>
      </dgm:t>
    </dgm:pt>
    <dgm:pt modelId="{1EE7EB63-AFC9-46B0-B195-40908FF5EDF2}" type="parTrans" cxnId="{FEF25EB4-E19D-4BC5-BA4C-DFE5A48D5C14}">
      <dgm:prSet/>
      <dgm:spPr/>
      <dgm:t>
        <a:bodyPr/>
        <a:lstStyle/>
        <a:p>
          <a:endParaRPr lang="es-EC"/>
        </a:p>
      </dgm:t>
    </dgm:pt>
    <dgm:pt modelId="{523EF660-F489-4A8C-9DAF-8E2811ACB3A0}" type="sibTrans" cxnId="{FEF25EB4-E19D-4BC5-BA4C-DFE5A48D5C14}">
      <dgm:prSet/>
      <dgm:spPr/>
      <dgm:t>
        <a:bodyPr/>
        <a:lstStyle/>
        <a:p>
          <a:endParaRPr lang="es-EC"/>
        </a:p>
      </dgm:t>
    </dgm:pt>
    <dgm:pt modelId="{FB876DE2-9347-4F71-894C-40877AF833A9}" type="pres">
      <dgm:prSet presAssocID="{D8A9437D-36E5-40E3-BE83-23F9BEBE6C3F}" presName="linear" presStyleCnt="0">
        <dgm:presLayoutVars>
          <dgm:dir/>
          <dgm:animLvl val="lvl"/>
          <dgm:resizeHandles val="exact"/>
        </dgm:presLayoutVars>
      </dgm:prSet>
      <dgm:spPr/>
      <dgm:t>
        <a:bodyPr/>
        <a:lstStyle/>
        <a:p>
          <a:endParaRPr lang="es-EC"/>
        </a:p>
      </dgm:t>
    </dgm:pt>
    <dgm:pt modelId="{E7AAD726-D1CD-4922-B367-1D1C7888BA1F}" type="pres">
      <dgm:prSet presAssocID="{D3EE3623-8108-40DC-A667-A763F966CBD7}" presName="parentLin" presStyleCnt="0"/>
      <dgm:spPr/>
      <dgm:t>
        <a:bodyPr/>
        <a:lstStyle/>
        <a:p>
          <a:endParaRPr lang="es-EC"/>
        </a:p>
      </dgm:t>
    </dgm:pt>
    <dgm:pt modelId="{BC2CF136-3477-46FF-87C0-67BD8D485A64}" type="pres">
      <dgm:prSet presAssocID="{D3EE3623-8108-40DC-A667-A763F966CBD7}" presName="parentLeftMargin" presStyleLbl="node1" presStyleIdx="0" presStyleCnt="1"/>
      <dgm:spPr/>
      <dgm:t>
        <a:bodyPr/>
        <a:lstStyle/>
        <a:p>
          <a:endParaRPr lang="es-EC"/>
        </a:p>
      </dgm:t>
    </dgm:pt>
    <dgm:pt modelId="{531EE512-26A7-4C72-A0F7-4F2D8439F423}" type="pres">
      <dgm:prSet presAssocID="{D3EE3623-8108-40DC-A667-A763F966CBD7}" presName="parentText" presStyleLbl="node1" presStyleIdx="0" presStyleCnt="1">
        <dgm:presLayoutVars>
          <dgm:chMax val="0"/>
          <dgm:bulletEnabled val="1"/>
        </dgm:presLayoutVars>
      </dgm:prSet>
      <dgm:spPr/>
      <dgm:t>
        <a:bodyPr/>
        <a:lstStyle/>
        <a:p>
          <a:endParaRPr lang="es-EC"/>
        </a:p>
      </dgm:t>
    </dgm:pt>
    <dgm:pt modelId="{A62751A5-6509-45AC-BFAE-7802A330FE81}" type="pres">
      <dgm:prSet presAssocID="{D3EE3623-8108-40DC-A667-A763F966CBD7}" presName="negativeSpace" presStyleCnt="0"/>
      <dgm:spPr/>
      <dgm:t>
        <a:bodyPr/>
        <a:lstStyle/>
        <a:p>
          <a:endParaRPr lang="es-EC"/>
        </a:p>
      </dgm:t>
    </dgm:pt>
    <dgm:pt modelId="{06E40E7C-8243-418F-9D63-862584581853}" type="pres">
      <dgm:prSet presAssocID="{D3EE3623-8108-40DC-A667-A763F966CBD7}" presName="childText" presStyleLbl="conFgAcc1" presStyleIdx="0" presStyleCnt="1">
        <dgm:presLayoutVars>
          <dgm:bulletEnabled val="1"/>
        </dgm:presLayoutVars>
      </dgm:prSet>
      <dgm:spPr/>
      <dgm:t>
        <a:bodyPr/>
        <a:lstStyle/>
        <a:p>
          <a:endParaRPr lang="es-EC"/>
        </a:p>
      </dgm:t>
    </dgm:pt>
  </dgm:ptLst>
  <dgm:cxnLst>
    <dgm:cxn modelId="{A717AE9B-1131-4CDD-B2D5-E7C0CCA74C8D}" type="presOf" srcId="{D3EE3623-8108-40DC-A667-A763F966CBD7}" destId="{BC2CF136-3477-46FF-87C0-67BD8D485A64}" srcOrd="0" destOrd="0" presId="urn:microsoft.com/office/officeart/2005/8/layout/list1"/>
    <dgm:cxn modelId="{45F36C2B-AD54-4750-AD14-D1D49C3D8D7D}" type="presOf" srcId="{D3EE3623-8108-40DC-A667-A763F966CBD7}" destId="{531EE512-26A7-4C72-A0F7-4F2D8439F423}" srcOrd="1" destOrd="0" presId="urn:microsoft.com/office/officeart/2005/8/layout/list1"/>
    <dgm:cxn modelId="{278C2BDB-68C1-471C-94D0-B99BF53DA718}" srcId="{D8A9437D-36E5-40E3-BE83-23F9BEBE6C3F}" destId="{D3EE3623-8108-40DC-A667-A763F966CBD7}" srcOrd="0" destOrd="0" parTransId="{08199A5B-9348-4CE1-9A07-2C415D043125}" sibTransId="{6E78BEE7-17E1-45A6-B56B-905FDDFAE3A6}"/>
    <dgm:cxn modelId="{0B37991B-D9CC-47D0-BE11-39DBEE886393}" type="presOf" srcId="{E286633F-11C9-4229-AF6E-D3825AD88346}" destId="{06E40E7C-8243-418F-9D63-862584581853}" srcOrd="0" destOrd="0" presId="urn:microsoft.com/office/officeart/2005/8/layout/list1"/>
    <dgm:cxn modelId="{A93F2431-A416-40A0-8256-A2932B76685E}" type="presOf" srcId="{D8A9437D-36E5-40E3-BE83-23F9BEBE6C3F}" destId="{FB876DE2-9347-4F71-894C-40877AF833A9}" srcOrd="0" destOrd="0" presId="urn:microsoft.com/office/officeart/2005/8/layout/list1"/>
    <dgm:cxn modelId="{FEF25EB4-E19D-4BC5-BA4C-DFE5A48D5C14}" srcId="{D3EE3623-8108-40DC-A667-A763F966CBD7}" destId="{E286633F-11C9-4229-AF6E-D3825AD88346}" srcOrd="0" destOrd="0" parTransId="{1EE7EB63-AFC9-46B0-B195-40908FF5EDF2}" sibTransId="{523EF660-F489-4A8C-9DAF-8E2811ACB3A0}"/>
    <dgm:cxn modelId="{93EFE2BC-1893-4499-AB45-09C2B7ECCA48}" type="presParOf" srcId="{FB876DE2-9347-4F71-894C-40877AF833A9}" destId="{E7AAD726-D1CD-4922-B367-1D1C7888BA1F}" srcOrd="0" destOrd="0" presId="urn:microsoft.com/office/officeart/2005/8/layout/list1"/>
    <dgm:cxn modelId="{64A9150D-262E-4591-BA7D-3BFCFB7E41E6}" type="presParOf" srcId="{E7AAD726-D1CD-4922-B367-1D1C7888BA1F}" destId="{BC2CF136-3477-46FF-87C0-67BD8D485A64}" srcOrd="0" destOrd="0" presId="urn:microsoft.com/office/officeart/2005/8/layout/list1"/>
    <dgm:cxn modelId="{6E902BB1-A658-458C-9ACD-7E6A8E15EAFD}" type="presParOf" srcId="{E7AAD726-D1CD-4922-B367-1D1C7888BA1F}" destId="{531EE512-26A7-4C72-A0F7-4F2D8439F423}" srcOrd="1" destOrd="0" presId="urn:microsoft.com/office/officeart/2005/8/layout/list1"/>
    <dgm:cxn modelId="{618E82B2-5AAD-4492-B9CA-DD21AA2C95DF}" type="presParOf" srcId="{FB876DE2-9347-4F71-894C-40877AF833A9}" destId="{A62751A5-6509-45AC-BFAE-7802A330FE81}" srcOrd="1" destOrd="0" presId="urn:microsoft.com/office/officeart/2005/8/layout/list1"/>
    <dgm:cxn modelId="{EDDFDDF6-2D5B-42F3-B32D-F472F4AF5CBB}" type="presParOf" srcId="{FB876DE2-9347-4F71-894C-40877AF833A9}" destId="{06E40E7C-8243-418F-9D63-862584581853}"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D8A9437D-36E5-40E3-BE83-23F9BEBE6C3F}" type="doc">
      <dgm:prSet loTypeId="urn:microsoft.com/office/officeart/2005/8/layout/list1" loCatId="list" qsTypeId="urn:microsoft.com/office/officeart/2005/8/quickstyle/3d1" qsCatId="3D" csTypeId="urn:microsoft.com/office/officeart/2005/8/colors/accent3_4" csCatId="accent3" phldr="1"/>
      <dgm:spPr/>
      <dgm:t>
        <a:bodyPr/>
        <a:lstStyle/>
        <a:p>
          <a:endParaRPr lang="es-EC"/>
        </a:p>
      </dgm:t>
    </dgm:pt>
    <dgm:pt modelId="{D3EE3623-8108-40DC-A667-A763F966CBD7}">
      <dgm:prSet phldrT="[Texto]" custT="1"/>
      <dgm:spPr/>
      <dgm:t>
        <a:bodyPr/>
        <a:lstStyle/>
        <a:p>
          <a:r>
            <a:rPr lang="es-EC" sz="4000" dirty="0" smtClean="0"/>
            <a:t>Geología</a:t>
          </a:r>
          <a:endParaRPr lang="es-EC" sz="4000" dirty="0"/>
        </a:p>
      </dgm:t>
    </dgm:pt>
    <dgm:pt modelId="{08199A5B-9348-4CE1-9A07-2C415D043125}" type="parTrans" cxnId="{278C2BDB-68C1-471C-94D0-B99BF53DA718}">
      <dgm:prSet/>
      <dgm:spPr/>
      <dgm:t>
        <a:bodyPr/>
        <a:lstStyle/>
        <a:p>
          <a:endParaRPr lang="es-EC"/>
        </a:p>
      </dgm:t>
    </dgm:pt>
    <dgm:pt modelId="{6E78BEE7-17E1-45A6-B56B-905FDDFAE3A6}" type="sibTrans" cxnId="{278C2BDB-68C1-471C-94D0-B99BF53DA718}">
      <dgm:prSet/>
      <dgm:spPr/>
      <dgm:t>
        <a:bodyPr/>
        <a:lstStyle/>
        <a:p>
          <a:endParaRPr lang="es-EC"/>
        </a:p>
      </dgm:t>
    </dgm:pt>
    <dgm:pt modelId="{E286633F-11C9-4229-AF6E-D3825AD88346}">
      <dgm:prSet phldrT="[Texto]"/>
      <dgm:spPr/>
      <dgm:t>
        <a:bodyPr/>
        <a:lstStyle/>
        <a:p>
          <a:pPr algn="just"/>
          <a:r>
            <a:rPr lang="es-EC" dirty="0" smtClean="0"/>
            <a:t>El afloramiento está relacionado a la formación </a:t>
          </a:r>
          <a:r>
            <a:rPr lang="es-EC" dirty="0" err="1" smtClean="0"/>
            <a:t>Macuchi</a:t>
          </a:r>
          <a:r>
            <a:rPr lang="es-EC" dirty="0" smtClean="0"/>
            <a:t>, el cual se extiende por algunos kilómetros a los costados del Río Guayllabamba. Tiene una sobrecarga de material piroclástico y depósitos lagunares. </a:t>
          </a:r>
          <a:endParaRPr lang="es-EC" dirty="0"/>
        </a:p>
      </dgm:t>
    </dgm:pt>
    <dgm:pt modelId="{1EE7EB63-AFC9-46B0-B195-40908FF5EDF2}" type="parTrans" cxnId="{FEF25EB4-E19D-4BC5-BA4C-DFE5A48D5C14}">
      <dgm:prSet/>
      <dgm:spPr/>
      <dgm:t>
        <a:bodyPr/>
        <a:lstStyle/>
        <a:p>
          <a:endParaRPr lang="es-EC"/>
        </a:p>
      </dgm:t>
    </dgm:pt>
    <dgm:pt modelId="{523EF660-F489-4A8C-9DAF-8E2811ACB3A0}" type="sibTrans" cxnId="{FEF25EB4-E19D-4BC5-BA4C-DFE5A48D5C14}">
      <dgm:prSet/>
      <dgm:spPr/>
      <dgm:t>
        <a:bodyPr/>
        <a:lstStyle/>
        <a:p>
          <a:endParaRPr lang="es-EC"/>
        </a:p>
      </dgm:t>
    </dgm:pt>
    <dgm:pt modelId="{D44F25AF-211D-437E-A113-3781B6506CA8}" type="pres">
      <dgm:prSet presAssocID="{D8A9437D-36E5-40E3-BE83-23F9BEBE6C3F}" presName="linear" presStyleCnt="0">
        <dgm:presLayoutVars>
          <dgm:dir/>
          <dgm:animLvl val="lvl"/>
          <dgm:resizeHandles val="exact"/>
        </dgm:presLayoutVars>
      </dgm:prSet>
      <dgm:spPr/>
      <dgm:t>
        <a:bodyPr/>
        <a:lstStyle/>
        <a:p>
          <a:endParaRPr lang="es-EC"/>
        </a:p>
      </dgm:t>
    </dgm:pt>
    <dgm:pt modelId="{49BF8EB9-96F7-4533-B808-9C4D72BCDB64}" type="pres">
      <dgm:prSet presAssocID="{D3EE3623-8108-40DC-A667-A763F966CBD7}" presName="parentLin" presStyleCnt="0"/>
      <dgm:spPr/>
      <dgm:t>
        <a:bodyPr/>
        <a:lstStyle/>
        <a:p>
          <a:endParaRPr lang="es-EC"/>
        </a:p>
      </dgm:t>
    </dgm:pt>
    <dgm:pt modelId="{EF250182-85F6-4776-BA76-EEC5A53351F6}" type="pres">
      <dgm:prSet presAssocID="{D3EE3623-8108-40DC-A667-A763F966CBD7}" presName="parentLeftMargin" presStyleLbl="node1" presStyleIdx="0" presStyleCnt="1"/>
      <dgm:spPr/>
      <dgm:t>
        <a:bodyPr/>
        <a:lstStyle/>
        <a:p>
          <a:endParaRPr lang="es-EC"/>
        </a:p>
      </dgm:t>
    </dgm:pt>
    <dgm:pt modelId="{514F5A88-27F8-4DF2-A9D2-73FFF79D4539}" type="pres">
      <dgm:prSet presAssocID="{D3EE3623-8108-40DC-A667-A763F966CBD7}" presName="parentText" presStyleLbl="node1" presStyleIdx="0" presStyleCnt="1">
        <dgm:presLayoutVars>
          <dgm:chMax val="0"/>
          <dgm:bulletEnabled val="1"/>
        </dgm:presLayoutVars>
      </dgm:prSet>
      <dgm:spPr/>
      <dgm:t>
        <a:bodyPr/>
        <a:lstStyle/>
        <a:p>
          <a:endParaRPr lang="es-EC"/>
        </a:p>
      </dgm:t>
    </dgm:pt>
    <dgm:pt modelId="{01E58A60-3411-43F5-977B-0271D9BD2C85}" type="pres">
      <dgm:prSet presAssocID="{D3EE3623-8108-40DC-A667-A763F966CBD7}" presName="negativeSpace" presStyleCnt="0"/>
      <dgm:spPr/>
      <dgm:t>
        <a:bodyPr/>
        <a:lstStyle/>
        <a:p>
          <a:endParaRPr lang="es-EC"/>
        </a:p>
      </dgm:t>
    </dgm:pt>
    <dgm:pt modelId="{0F2C27B1-D5A0-4A1B-99D0-5D5944101447}" type="pres">
      <dgm:prSet presAssocID="{D3EE3623-8108-40DC-A667-A763F966CBD7}" presName="childText" presStyleLbl="conFgAcc1" presStyleIdx="0" presStyleCnt="1">
        <dgm:presLayoutVars>
          <dgm:bulletEnabled val="1"/>
        </dgm:presLayoutVars>
      </dgm:prSet>
      <dgm:spPr/>
      <dgm:t>
        <a:bodyPr/>
        <a:lstStyle/>
        <a:p>
          <a:endParaRPr lang="es-EC"/>
        </a:p>
      </dgm:t>
    </dgm:pt>
  </dgm:ptLst>
  <dgm:cxnLst>
    <dgm:cxn modelId="{871D9E4F-896B-44EF-91F8-79C966B16732}" type="presOf" srcId="{D8A9437D-36E5-40E3-BE83-23F9BEBE6C3F}" destId="{D44F25AF-211D-437E-A113-3781B6506CA8}" srcOrd="0" destOrd="0" presId="urn:microsoft.com/office/officeart/2005/8/layout/list1"/>
    <dgm:cxn modelId="{4E452F2B-8819-4430-A393-1A50628D31BC}" type="presOf" srcId="{D3EE3623-8108-40DC-A667-A763F966CBD7}" destId="{514F5A88-27F8-4DF2-A9D2-73FFF79D4539}" srcOrd="1" destOrd="0" presId="urn:microsoft.com/office/officeart/2005/8/layout/list1"/>
    <dgm:cxn modelId="{278C2BDB-68C1-471C-94D0-B99BF53DA718}" srcId="{D8A9437D-36E5-40E3-BE83-23F9BEBE6C3F}" destId="{D3EE3623-8108-40DC-A667-A763F966CBD7}" srcOrd="0" destOrd="0" parTransId="{08199A5B-9348-4CE1-9A07-2C415D043125}" sibTransId="{6E78BEE7-17E1-45A6-B56B-905FDDFAE3A6}"/>
    <dgm:cxn modelId="{1996079D-FCEA-4CBA-991F-2AE5B8685D37}" type="presOf" srcId="{E286633F-11C9-4229-AF6E-D3825AD88346}" destId="{0F2C27B1-D5A0-4A1B-99D0-5D5944101447}" srcOrd="0" destOrd="0" presId="urn:microsoft.com/office/officeart/2005/8/layout/list1"/>
    <dgm:cxn modelId="{FEF25EB4-E19D-4BC5-BA4C-DFE5A48D5C14}" srcId="{D3EE3623-8108-40DC-A667-A763F966CBD7}" destId="{E286633F-11C9-4229-AF6E-D3825AD88346}" srcOrd="0" destOrd="0" parTransId="{1EE7EB63-AFC9-46B0-B195-40908FF5EDF2}" sibTransId="{523EF660-F489-4A8C-9DAF-8E2811ACB3A0}"/>
    <dgm:cxn modelId="{AC50951E-FB0E-44E5-A91F-4C3148E0B1D3}" type="presOf" srcId="{D3EE3623-8108-40DC-A667-A763F966CBD7}" destId="{EF250182-85F6-4776-BA76-EEC5A53351F6}" srcOrd="0" destOrd="0" presId="urn:microsoft.com/office/officeart/2005/8/layout/list1"/>
    <dgm:cxn modelId="{536D135F-AE79-4783-BD9D-00F6437E4DF4}" type="presParOf" srcId="{D44F25AF-211D-437E-A113-3781B6506CA8}" destId="{49BF8EB9-96F7-4533-B808-9C4D72BCDB64}" srcOrd="0" destOrd="0" presId="urn:microsoft.com/office/officeart/2005/8/layout/list1"/>
    <dgm:cxn modelId="{3DCEDC66-E996-4961-93D6-6875B0CA67B9}" type="presParOf" srcId="{49BF8EB9-96F7-4533-B808-9C4D72BCDB64}" destId="{EF250182-85F6-4776-BA76-EEC5A53351F6}" srcOrd="0" destOrd="0" presId="urn:microsoft.com/office/officeart/2005/8/layout/list1"/>
    <dgm:cxn modelId="{C4FC00A2-742F-438F-80DD-A7C216015FFE}" type="presParOf" srcId="{49BF8EB9-96F7-4533-B808-9C4D72BCDB64}" destId="{514F5A88-27F8-4DF2-A9D2-73FFF79D4539}" srcOrd="1" destOrd="0" presId="urn:microsoft.com/office/officeart/2005/8/layout/list1"/>
    <dgm:cxn modelId="{00DAB1A1-15D7-4081-A9AC-D14F99EC6B7D}" type="presParOf" srcId="{D44F25AF-211D-437E-A113-3781B6506CA8}" destId="{01E58A60-3411-43F5-977B-0271D9BD2C85}" srcOrd="1" destOrd="0" presId="urn:microsoft.com/office/officeart/2005/8/layout/list1"/>
    <dgm:cxn modelId="{D14AA40E-9DCC-4CB3-899D-D2407B91E2D8}" type="presParOf" srcId="{D44F25AF-211D-437E-A113-3781B6506CA8}" destId="{0F2C27B1-D5A0-4A1B-99D0-5D5944101447}"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FE2C7E08-AB48-4549-93EC-1BF532A6E03D}" type="doc">
      <dgm:prSet loTypeId="urn:microsoft.com/office/officeart/2005/8/layout/process4" loCatId="list" qsTypeId="urn:microsoft.com/office/officeart/2005/8/quickstyle/3d1" qsCatId="3D" csTypeId="urn:microsoft.com/office/officeart/2005/8/colors/accent1_4" csCatId="accent1" phldr="1"/>
      <dgm:spPr/>
      <dgm:t>
        <a:bodyPr/>
        <a:lstStyle/>
        <a:p>
          <a:endParaRPr lang="es-EC"/>
        </a:p>
      </dgm:t>
    </dgm:pt>
    <dgm:pt modelId="{0D841EFE-5E2F-44FA-807D-49514C836AFA}">
      <dgm:prSet phldrT="[Texto]" custT="1"/>
      <dgm:spPr/>
      <dgm:t>
        <a:bodyPr/>
        <a:lstStyle/>
        <a:p>
          <a:r>
            <a:rPr lang="es-EC" sz="2400" b="1" dirty="0" smtClean="0"/>
            <a:t>MUESTREO DE MATERIALES PÉTREOS EMPLEANDO LA NORMA ASTM D-75 (AASTHO T-2)</a:t>
          </a:r>
          <a:endParaRPr lang="es-EC" sz="2400" b="1" dirty="0"/>
        </a:p>
      </dgm:t>
    </dgm:pt>
    <dgm:pt modelId="{41CF6E1F-88A6-4315-AEC3-2BFE91194921}" type="parTrans" cxnId="{59218FD4-ECAA-4F62-BC44-D1143B6312A1}">
      <dgm:prSet/>
      <dgm:spPr/>
      <dgm:t>
        <a:bodyPr/>
        <a:lstStyle/>
        <a:p>
          <a:endParaRPr lang="es-EC"/>
        </a:p>
      </dgm:t>
    </dgm:pt>
    <dgm:pt modelId="{945A9256-98CC-44EC-8659-DCEDDD559FE0}" type="sibTrans" cxnId="{59218FD4-ECAA-4F62-BC44-D1143B6312A1}">
      <dgm:prSet/>
      <dgm:spPr/>
      <dgm:t>
        <a:bodyPr/>
        <a:lstStyle/>
        <a:p>
          <a:endParaRPr lang="es-EC"/>
        </a:p>
      </dgm:t>
    </dgm:pt>
    <dgm:pt modelId="{13D03A2F-6B1A-4AD8-B667-FFA97A56B926}">
      <dgm:prSet phldrT="[Texto]" custT="1"/>
      <dgm:spPr/>
      <dgm:t>
        <a:bodyPr/>
        <a:lstStyle/>
        <a:p>
          <a:r>
            <a:rPr lang="es-EC" sz="2800" b="0" noProof="0" dirty="0" smtClean="0"/>
            <a:t>Objetivo</a:t>
          </a:r>
          <a:endParaRPr lang="es-EC" sz="2800" b="0" noProof="0" dirty="0"/>
        </a:p>
      </dgm:t>
    </dgm:pt>
    <dgm:pt modelId="{9926E4A6-74E2-4333-8E65-613820803ABE}" type="parTrans" cxnId="{B6EA721B-33FD-4B0B-BD82-1AC125C0DFFA}">
      <dgm:prSet/>
      <dgm:spPr/>
      <dgm:t>
        <a:bodyPr/>
        <a:lstStyle/>
        <a:p>
          <a:endParaRPr lang="es-EC"/>
        </a:p>
      </dgm:t>
    </dgm:pt>
    <dgm:pt modelId="{5B212D53-B16D-4F09-950A-776947A2FBC1}" type="sibTrans" cxnId="{B6EA721B-33FD-4B0B-BD82-1AC125C0DFFA}">
      <dgm:prSet/>
      <dgm:spPr/>
      <dgm:t>
        <a:bodyPr/>
        <a:lstStyle/>
        <a:p>
          <a:endParaRPr lang="es-EC"/>
        </a:p>
      </dgm:t>
    </dgm:pt>
    <dgm:pt modelId="{8F0B44B8-EA20-4766-9460-4973FF73DF8D}">
      <dgm:prSet phldrT="[Texto]"/>
      <dgm:spPr/>
      <dgm:t>
        <a:bodyPr/>
        <a:lstStyle/>
        <a:p>
          <a:pPr algn="just"/>
          <a:r>
            <a:rPr lang="es-ES" dirty="0" smtClean="0"/>
            <a:t>Investigación preliminar de fuentes potenciales de suministro.</a:t>
          </a:r>
          <a:endParaRPr lang="es-EC" dirty="0"/>
        </a:p>
      </dgm:t>
    </dgm:pt>
    <dgm:pt modelId="{136FA25A-5046-481E-86BB-8D30A1822E41}" type="parTrans" cxnId="{2D73468F-AD61-498A-B8E0-6296FA400640}">
      <dgm:prSet/>
      <dgm:spPr/>
      <dgm:t>
        <a:bodyPr/>
        <a:lstStyle/>
        <a:p>
          <a:endParaRPr lang="es-EC"/>
        </a:p>
      </dgm:t>
    </dgm:pt>
    <dgm:pt modelId="{66097C06-93F3-46B1-9AF3-4CEC490FCC72}" type="sibTrans" cxnId="{2D73468F-AD61-498A-B8E0-6296FA400640}">
      <dgm:prSet/>
      <dgm:spPr/>
      <dgm:t>
        <a:bodyPr/>
        <a:lstStyle/>
        <a:p>
          <a:endParaRPr lang="es-EC"/>
        </a:p>
      </dgm:t>
    </dgm:pt>
    <dgm:pt modelId="{28B99367-AB05-47C5-A531-BFCCF0DCCF62}">
      <dgm:prSet phldrT="[Texto]" custT="1"/>
      <dgm:spPr/>
      <dgm:t>
        <a:bodyPr/>
        <a:lstStyle/>
        <a:p>
          <a:r>
            <a:rPr lang="es-EC" sz="2800" noProof="0" dirty="0" smtClean="0"/>
            <a:t>Toma de muestra</a:t>
          </a:r>
          <a:endParaRPr lang="es-EC" sz="2800" noProof="0" dirty="0"/>
        </a:p>
      </dgm:t>
    </dgm:pt>
    <dgm:pt modelId="{406CB187-00F5-45AA-8D39-67E04B585F62}" type="parTrans" cxnId="{18106824-7D1C-431A-8D02-FEF1124A168A}">
      <dgm:prSet/>
      <dgm:spPr/>
      <dgm:t>
        <a:bodyPr/>
        <a:lstStyle/>
        <a:p>
          <a:endParaRPr lang="es-EC"/>
        </a:p>
      </dgm:t>
    </dgm:pt>
    <dgm:pt modelId="{5BD42E2D-4B14-427B-88EB-F9AF4B388E3F}" type="sibTrans" cxnId="{18106824-7D1C-431A-8D02-FEF1124A168A}">
      <dgm:prSet/>
      <dgm:spPr/>
      <dgm:t>
        <a:bodyPr/>
        <a:lstStyle/>
        <a:p>
          <a:endParaRPr lang="es-EC"/>
        </a:p>
      </dgm:t>
    </dgm:pt>
    <dgm:pt modelId="{DCAAEEF2-CB49-41C6-9DAC-53756BE79A65}">
      <dgm:prSet phldrT="[Texto]"/>
      <dgm:spPr/>
      <dgm:t>
        <a:bodyPr/>
        <a:lstStyle/>
        <a:p>
          <a:pPr algn="just"/>
          <a:r>
            <a:rPr lang="es-ES" dirty="0" smtClean="0"/>
            <a:t>Se tomará todas las precauciones para obtener muestras que exhiban la verdadera naturaleza y condición de los materiales.</a:t>
          </a:r>
          <a:endParaRPr lang="es-EC" dirty="0"/>
        </a:p>
      </dgm:t>
    </dgm:pt>
    <dgm:pt modelId="{17CC590B-BC50-4327-AA4E-3C71793375B4}" type="parTrans" cxnId="{241D4D10-412A-42C7-953F-4104511DE106}">
      <dgm:prSet/>
      <dgm:spPr/>
      <dgm:t>
        <a:bodyPr/>
        <a:lstStyle/>
        <a:p>
          <a:endParaRPr lang="es-EC"/>
        </a:p>
      </dgm:t>
    </dgm:pt>
    <dgm:pt modelId="{D85CD091-A4CE-4234-B712-2019E26C8402}" type="sibTrans" cxnId="{241D4D10-412A-42C7-953F-4104511DE106}">
      <dgm:prSet/>
      <dgm:spPr/>
      <dgm:t>
        <a:bodyPr/>
        <a:lstStyle/>
        <a:p>
          <a:endParaRPr lang="es-EC"/>
        </a:p>
      </dgm:t>
    </dgm:pt>
    <dgm:pt modelId="{C07311C9-5645-4BD7-9138-322C366DC894}">
      <dgm:prSet/>
      <dgm:spPr/>
      <dgm:t>
        <a:bodyPr/>
        <a:lstStyle/>
        <a:p>
          <a:pPr algn="just"/>
          <a:r>
            <a:rPr lang="es-ES" b="0" i="0" dirty="0" smtClean="0"/>
            <a:t>Aceptación </a:t>
          </a:r>
          <a:r>
            <a:rPr lang="es-EC" dirty="0" smtClean="0"/>
            <a:t>o rechazo de materiales.</a:t>
          </a:r>
          <a:endParaRPr lang="es-EC" dirty="0"/>
        </a:p>
      </dgm:t>
    </dgm:pt>
    <dgm:pt modelId="{8FDBE904-CED9-4ED7-AF68-A4FDE2D697DF}" type="parTrans" cxnId="{7D3FBC85-0F52-439D-BFCD-9362A800AA46}">
      <dgm:prSet/>
      <dgm:spPr/>
      <dgm:t>
        <a:bodyPr/>
        <a:lstStyle/>
        <a:p>
          <a:endParaRPr lang="es-EC"/>
        </a:p>
      </dgm:t>
    </dgm:pt>
    <dgm:pt modelId="{42882642-6A05-4B4B-9F02-F2BA961DE881}" type="sibTrans" cxnId="{7D3FBC85-0F52-439D-BFCD-9362A800AA46}">
      <dgm:prSet/>
      <dgm:spPr/>
      <dgm:t>
        <a:bodyPr/>
        <a:lstStyle/>
        <a:p>
          <a:endParaRPr lang="es-EC"/>
        </a:p>
      </dgm:t>
    </dgm:pt>
    <dgm:pt modelId="{6ACEC82F-B489-4FD2-9699-4339421393FF}" type="pres">
      <dgm:prSet presAssocID="{FE2C7E08-AB48-4549-93EC-1BF532A6E03D}" presName="Name0" presStyleCnt="0">
        <dgm:presLayoutVars>
          <dgm:dir/>
          <dgm:animLvl val="lvl"/>
          <dgm:resizeHandles val="exact"/>
        </dgm:presLayoutVars>
      </dgm:prSet>
      <dgm:spPr/>
      <dgm:t>
        <a:bodyPr/>
        <a:lstStyle/>
        <a:p>
          <a:endParaRPr lang="es-EC"/>
        </a:p>
      </dgm:t>
    </dgm:pt>
    <dgm:pt modelId="{DF140994-2998-4A55-A914-ECA599152DFB}" type="pres">
      <dgm:prSet presAssocID="{28B99367-AB05-47C5-A531-BFCCF0DCCF62}" presName="boxAndChildren" presStyleCnt="0"/>
      <dgm:spPr/>
      <dgm:t>
        <a:bodyPr/>
        <a:lstStyle/>
        <a:p>
          <a:endParaRPr lang="es-EC"/>
        </a:p>
      </dgm:t>
    </dgm:pt>
    <dgm:pt modelId="{3F69A3D7-F91F-4E89-B0B9-CE1BB54D8B67}" type="pres">
      <dgm:prSet presAssocID="{28B99367-AB05-47C5-A531-BFCCF0DCCF62}" presName="parentTextBox" presStyleLbl="node1" presStyleIdx="0" presStyleCnt="3"/>
      <dgm:spPr/>
      <dgm:t>
        <a:bodyPr/>
        <a:lstStyle/>
        <a:p>
          <a:endParaRPr lang="es-EC"/>
        </a:p>
      </dgm:t>
    </dgm:pt>
    <dgm:pt modelId="{88D71CBB-807F-49CC-A6B5-1AB1D6B5A642}" type="pres">
      <dgm:prSet presAssocID="{28B99367-AB05-47C5-A531-BFCCF0DCCF62}" presName="entireBox" presStyleLbl="node1" presStyleIdx="0" presStyleCnt="3"/>
      <dgm:spPr/>
      <dgm:t>
        <a:bodyPr/>
        <a:lstStyle/>
        <a:p>
          <a:endParaRPr lang="es-EC"/>
        </a:p>
      </dgm:t>
    </dgm:pt>
    <dgm:pt modelId="{A39EADC3-39C7-4BD9-BEAB-C3CEDB99D25F}" type="pres">
      <dgm:prSet presAssocID="{28B99367-AB05-47C5-A531-BFCCF0DCCF62}" presName="descendantBox" presStyleCnt="0"/>
      <dgm:spPr/>
      <dgm:t>
        <a:bodyPr/>
        <a:lstStyle/>
        <a:p>
          <a:endParaRPr lang="es-EC"/>
        </a:p>
      </dgm:t>
    </dgm:pt>
    <dgm:pt modelId="{3D632C83-EB34-47FA-8775-C1F7014B45CD}" type="pres">
      <dgm:prSet presAssocID="{DCAAEEF2-CB49-41C6-9DAC-53756BE79A65}" presName="childTextBox" presStyleLbl="fgAccFollowNode1" presStyleIdx="0" presStyleCnt="3">
        <dgm:presLayoutVars>
          <dgm:bulletEnabled val="1"/>
        </dgm:presLayoutVars>
      </dgm:prSet>
      <dgm:spPr/>
      <dgm:t>
        <a:bodyPr/>
        <a:lstStyle/>
        <a:p>
          <a:endParaRPr lang="es-EC"/>
        </a:p>
      </dgm:t>
    </dgm:pt>
    <dgm:pt modelId="{484A229A-D3CE-47F5-8E7C-F3C35ED95B6F}" type="pres">
      <dgm:prSet presAssocID="{5B212D53-B16D-4F09-950A-776947A2FBC1}" presName="sp" presStyleCnt="0"/>
      <dgm:spPr/>
      <dgm:t>
        <a:bodyPr/>
        <a:lstStyle/>
        <a:p>
          <a:endParaRPr lang="es-EC"/>
        </a:p>
      </dgm:t>
    </dgm:pt>
    <dgm:pt modelId="{85C0DF93-DFA8-48CC-99C5-8DD7AE85CA0B}" type="pres">
      <dgm:prSet presAssocID="{13D03A2F-6B1A-4AD8-B667-FFA97A56B926}" presName="arrowAndChildren" presStyleCnt="0"/>
      <dgm:spPr/>
      <dgm:t>
        <a:bodyPr/>
        <a:lstStyle/>
        <a:p>
          <a:endParaRPr lang="es-EC"/>
        </a:p>
      </dgm:t>
    </dgm:pt>
    <dgm:pt modelId="{89422B10-5518-4D0B-919E-1D8A7E99C034}" type="pres">
      <dgm:prSet presAssocID="{13D03A2F-6B1A-4AD8-B667-FFA97A56B926}" presName="parentTextArrow" presStyleLbl="node1" presStyleIdx="0" presStyleCnt="3"/>
      <dgm:spPr/>
      <dgm:t>
        <a:bodyPr/>
        <a:lstStyle/>
        <a:p>
          <a:endParaRPr lang="es-EC"/>
        </a:p>
      </dgm:t>
    </dgm:pt>
    <dgm:pt modelId="{479BD4F2-B42B-4F8C-B400-971C960AABBF}" type="pres">
      <dgm:prSet presAssocID="{13D03A2F-6B1A-4AD8-B667-FFA97A56B926}" presName="arrow" presStyleLbl="node1" presStyleIdx="1" presStyleCnt="3"/>
      <dgm:spPr/>
      <dgm:t>
        <a:bodyPr/>
        <a:lstStyle/>
        <a:p>
          <a:endParaRPr lang="es-EC"/>
        </a:p>
      </dgm:t>
    </dgm:pt>
    <dgm:pt modelId="{74EE6CBA-C437-41A3-86EF-975C9DEDFD0F}" type="pres">
      <dgm:prSet presAssocID="{13D03A2F-6B1A-4AD8-B667-FFA97A56B926}" presName="descendantArrow" presStyleCnt="0"/>
      <dgm:spPr/>
      <dgm:t>
        <a:bodyPr/>
        <a:lstStyle/>
        <a:p>
          <a:endParaRPr lang="es-EC"/>
        </a:p>
      </dgm:t>
    </dgm:pt>
    <dgm:pt modelId="{BC51A341-4368-4C4B-BB51-A0A5DEF2A27F}" type="pres">
      <dgm:prSet presAssocID="{8F0B44B8-EA20-4766-9460-4973FF73DF8D}" presName="childTextArrow" presStyleLbl="fgAccFollowNode1" presStyleIdx="1" presStyleCnt="3">
        <dgm:presLayoutVars>
          <dgm:bulletEnabled val="1"/>
        </dgm:presLayoutVars>
      </dgm:prSet>
      <dgm:spPr/>
      <dgm:t>
        <a:bodyPr/>
        <a:lstStyle/>
        <a:p>
          <a:endParaRPr lang="es-EC"/>
        </a:p>
      </dgm:t>
    </dgm:pt>
    <dgm:pt modelId="{7911B565-0482-4167-9CB7-379355CCEDF3}" type="pres">
      <dgm:prSet presAssocID="{C07311C9-5645-4BD7-9138-322C366DC894}" presName="childTextArrow" presStyleLbl="fgAccFollowNode1" presStyleIdx="2" presStyleCnt="3">
        <dgm:presLayoutVars>
          <dgm:bulletEnabled val="1"/>
        </dgm:presLayoutVars>
      </dgm:prSet>
      <dgm:spPr/>
      <dgm:t>
        <a:bodyPr/>
        <a:lstStyle/>
        <a:p>
          <a:endParaRPr lang="es-EC"/>
        </a:p>
      </dgm:t>
    </dgm:pt>
    <dgm:pt modelId="{97D9C939-5619-4338-9C67-E289B742FA07}" type="pres">
      <dgm:prSet presAssocID="{945A9256-98CC-44EC-8659-DCEDDD559FE0}" presName="sp" presStyleCnt="0"/>
      <dgm:spPr/>
      <dgm:t>
        <a:bodyPr/>
        <a:lstStyle/>
        <a:p>
          <a:endParaRPr lang="es-EC"/>
        </a:p>
      </dgm:t>
    </dgm:pt>
    <dgm:pt modelId="{1E2A7D30-BCA1-4562-AA6E-F034839241E8}" type="pres">
      <dgm:prSet presAssocID="{0D841EFE-5E2F-44FA-807D-49514C836AFA}" presName="arrowAndChildren" presStyleCnt="0"/>
      <dgm:spPr/>
      <dgm:t>
        <a:bodyPr/>
        <a:lstStyle/>
        <a:p>
          <a:endParaRPr lang="es-EC"/>
        </a:p>
      </dgm:t>
    </dgm:pt>
    <dgm:pt modelId="{A0458C74-94AE-48AE-87FF-0BC6A48EF3B7}" type="pres">
      <dgm:prSet presAssocID="{0D841EFE-5E2F-44FA-807D-49514C836AFA}" presName="parentTextArrow" presStyleLbl="node1" presStyleIdx="2" presStyleCnt="3"/>
      <dgm:spPr/>
      <dgm:t>
        <a:bodyPr/>
        <a:lstStyle/>
        <a:p>
          <a:endParaRPr lang="es-EC"/>
        </a:p>
      </dgm:t>
    </dgm:pt>
  </dgm:ptLst>
  <dgm:cxnLst>
    <dgm:cxn modelId="{18106824-7D1C-431A-8D02-FEF1124A168A}" srcId="{FE2C7E08-AB48-4549-93EC-1BF532A6E03D}" destId="{28B99367-AB05-47C5-A531-BFCCF0DCCF62}" srcOrd="2" destOrd="0" parTransId="{406CB187-00F5-45AA-8D39-67E04B585F62}" sibTransId="{5BD42E2D-4B14-427B-88EB-F9AF4B388E3F}"/>
    <dgm:cxn modelId="{71BF6483-844C-4E88-A202-488F7E8E225E}" type="presOf" srcId="{28B99367-AB05-47C5-A531-BFCCF0DCCF62}" destId="{88D71CBB-807F-49CC-A6B5-1AB1D6B5A642}" srcOrd="1" destOrd="0" presId="urn:microsoft.com/office/officeart/2005/8/layout/process4"/>
    <dgm:cxn modelId="{AE8B9746-BED5-4154-A353-AD844E5E7067}" type="presOf" srcId="{FE2C7E08-AB48-4549-93EC-1BF532A6E03D}" destId="{6ACEC82F-B489-4FD2-9699-4339421393FF}" srcOrd="0" destOrd="0" presId="urn:microsoft.com/office/officeart/2005/8/layout/process4"/>
    <dgm:cxn modelId="{B6EA721B-33FD-4B0B-BD82-1AC125C0DFFA}" srcId="{FE2C7E08-AB48-4549-93EC-1BF532A6E03D}" destId="{13D03A2F-6B1A-4AD8-B667-FFA97A56B926}" srcOrd="1" destOrd="0" parTransId="{9926E4A6-74E2-4333-8E65-613820803ABE}" sibTransId="{5B212D53-B16D-4F09-950A-776947A2FBC1}"/>
    <dgm:cxn modelId="{AD4332F0-8C51-48DE-BAE0-92DDC290CCB1}" type="presOf" srcId="{13D03A2F-6B1A-4AD8-B667-FFA97A56B926}" destId="{479BD4F2-B42B-4F8C-B400-971C960AABBF}" srcOrd="1" destOrd="0" presId="urn:microsoft.com/office/officeart/2005/8/layout/process4"/>
    <dgm:cxn modelId="{2D73468F-AD61-498A-B8E0-6296FA400640}" srcId="{13D03A2F-6B1A-4AD8-B667-FFA97A56B926}" destId="{8F0B44B8-EA20-4766-9460-4973FF73DF8D}" srcOrd="0" destOrd="0" parTransId="{136FA25A-5046-481E-86BB-8D30A1822E41}" sibTransId="{66097C06-93F3-46B1-9AF3-4CEC490FCC72}"/>
    <dgm:cxn modelId="{26751826-23DE-4243-A918-8638F3987DA6}" type="presOf" srcId="{DCAAEEF2-CB49-41C6-9DAC-53756BE79A65}" destId="{3D632C83-EB34-47FA-8775-C1F7014B45CD}" srcOrd="0" destOrd="0" presId="urn:microsoft.com/office/officeart/2005/8/layout/process4"/>
    <dgm:cxn modelId="{474C0604-30CE-4781-97A8-C5C652F7521B}" type="presOf" srcId="{28B99367-AB05-47C5-A531-BFCCF0DCCF62}" destId="{3F69A3D7-F91F-4E89-B0B9-CE1BB54D8B67}" srcOrd="0" destOrd="0" presId="urn:microsoft.com/office/officeart/2005/8/layout/process4"/>
    <dgm:cxn modelId="{241D4D10-412A-42C7-953F-4104511DE106}" srcId="{28B99367-AB05-47C5-A531-BFCCF0DCCF62}" destId="{DCAAEEF2-CB49-41C6-9DAC-53756BE79A65}" srcOrd="0" destOrd="0" parTransId="{17CC590B-BC50-4327-AA4E-3C71793375B4}" sibTransId="{D85CD091-A4CE-4234-B712-2019E26C8402}"/>
    <dgm:cxn modelId="{C583B03E-8390-4725-A2D4-6CB1D1C4E237}" type="presOf" srcId="{13D03A2F-6B1A-4AD8-B667-FFA97A56B926}" destId="{89422B10-5518-4D0B-919E-1D8A7E99C034}" srcOrd="0" destOrd="0" presId="urn:microsoft.com/office/officeart/2005/8/layout/process4"/>
    <dgm:cxn modelId="{59218FD4-ECAA-4F62-BC44-D1143B6312A1}" srcId="{FE2C7E08-AB48-4549-93EC-1BF532A6E03D}" destId="{0D841EFE-5E2F-44FA-807D-49514C836AFA}" srcOrd="0" destOrd="0" parTransId="{41CF6E1F-88A6-4315-AEC3-2BFE91194921}" sibTransId="{945A9256-98CC-44EC-8659-DCEDDD559FE0}"/>
    <dgm:cxn modelId="{032F0F74-0D0D-4B73-A76C-4B7E8C7A4CE2}" type="presOf" srcId="{C07311C9-5645-4BD7-9138-322C366DC894}" destId="{7911B565-0482-4167-9CB7-379355CCEDF3}" srcOrd="0" destOrd="0" presId="urn:microsoft.com/office/officeart/2005/8/layout/process4"/>
    <dgm:cxn modelId="{89C693D0-7C70-41A2-BB88-9F0D2F2D0D97}" type="presOf" srcId="{8F0B44B8-EA20-4766-9460-4973FF73DF8D}" destId="{BC51A341-4368-4C4B-BB51-A0A5DEF2A27F}" srcOrd="0" destOrd="0" presId="urn:microsoft.com/office/officeart/2005/8/layout/process4"/>
    <dgm:cxn modelId="{C81717DA-CC96-413B-8184-E5E52CCF9471}" type="presOf" srcId="{0D841EFE-5E2F-44FA-807D-49514C836AFA}" destId="{A0458C74-94AE-48AE-87FF-0BC6A48EF3B7}" srcOrd="0" destOrd="0" presId="urn:microsoft.com/office/officeart/2005/8/layout/process4"/>
    <dgm:cxn modelId="{7D3FBC85-0F52-439D-BFCD-9362A800AA46}" srcId="{13D03A2F-6B1A-4AD8-B667-FFA97A56B926}" destId="{C07311C9-5645-4BD7-9138-322C366DC894}" srcOrd="1" destOrd="0" parTransId="{8FDBE904-CED9-4ED7-AF68-A4FDE2D697DF}" sibTransId="{42882642-6A05-4B4B-9F02-F2BA961DE881}"/>
    <dgm:cxn modelId="{DD24BADD-7E32-4E4B-ADDC-E567BF16790E}" type="presParOf" srcId="{6ACEC82F-B489-4FD2-9699-4339421393FF}" destId="{DF140994-2998-4A55-A914-ECA599152DFB}" srcOrd="0" destOrd="0" presId="urn:microsoft.com/office/officeart/2005/8/layout/process4"/>
    <dgm:cxn modelId="{08F4937E-EE14-4581-9B79-A3C84B28D00B}" type="presParOf" srcId="{DF140994-2998-4A55-A914-ECA599152DFB}" destId="{3F69A3D7-F91F-4E89-B0B9-CE1BB54D8B67}" srcOrd="0" destOrd="0" presId="urn:microsoft.com/office/officeart/2005/8/layout/process4"/>
    <dgm:cxn modelId="{F6A83744-7610-42DE-82E0-BCA162A3F00A}" type="presParOf" srcId="{DF140994-2998-4A55-A914-ECA599152DFB}" destId="{88D71CBB-807F-49CC-A6B5-1AB1D6B5A642}" srcOrd="1" destOrd="0" presId="urn:microsoft.com/office/officeart/2005/8/layout/process4"/>
    <dgm:cxn modelId="{9AA02FCA-7568-4BFF-AE71-2B19679EEFF0}" type="presParOf" srcId="{DF140994-2998-4A55-A914-ECA599152DFB}" destId="{A39EADC3-39C7-4BD9-BEAB-C3CEDB99D25F}" srcOrd="2" destOrd="0" presId="urn:microsoft.com/office/officeart/2005/8/layout/process4"/>
    <dgm:cxn modelId="{73FE7993-D3E4-4D5C-A75D-9844899BAA2F}" type="presParOf" srcId="{A39EADC3-39C7-4BD9-BEAB-C3CEDB99D25F}" destId="{3D632C83-EB34-47FA-8775-C1F7014B45CD}" srcOrd="0" destOrd="0" presId="urn:microsoft.com/office/officeart/2005/8/layout/process4"/>
    <dgm:cxn modelId="{CA3C26EE-64C5-40A4-87C5-E14C70A16A0F}" type="presParOf" srcId="{6ACEC82F-B489-4FD2-9699-4339421393FF}" destId="{484A229A-D3CE-47F5-8E7C-F3C35ED95B6F}" srcOrd="1" destOrd="0" presId="urn:microsoft.com/office/officeart/2005/8/layout/process4"/>
    <dgm:cxn modelId="{42F71441-B958-4A92-8842-86B1F1030DA1}" type="presParOf" srcId="{6ACEC82F-B489-4FD2-9699-4339421393FF}" destId="{85C0DF93-DFA8-48CC-99C5-8DD7AE85CA0B}" srcOrd="2" destOrd="0" presId="urn:microsoft.com/office/officeart/2005/8/layout/process4"/>
    <dgm:cxn modelId="{58E45BBD-71CD-45F7-8771-97FCA2B22145}" type="presParOf" srcId="{85C0DF93-DFA8-48CC-99C5-8DD7AE85CA0B}" destId="{89422B10-5518-4D0B-919E-1D8A7E99C034}" srcOrd="0" destOrd="0" presId="urn:microsoft.com/office/officeart/2005/8/layout/process4"/>
    <dgm:cxn modelId="{4B4D128B-60F0-4CF7-BE71-E9EE7757E211}" type="presParOf" srcId="{85C0DF93-DFA8-48CC-99C5-8DD7AE85CA0B}" destId="{479BD4F2-B42B-4F8C-B400-971C960AABBF}" srcOrd="1" destOrd="0" presId="urn:microsoft.com/office/officeart/2005/8/layout/process4"/>
    <dgm:cxn modelId="{4E08C8D7-B096-401D-9221-A303BF7F11F8}" type="presParOf" srcId="{85C0DF93-DFA8-48CC-99C5-8DD7AE85CA0B}" destId="{74EE6CBA-C437-41A3-86EF-975C9DEDFD0F}" srcOrd="2" destOrd="0" presId="urn:microsoft.com/office/officeart/2005/8/layout/process4"/>
    <dgm:cxn modelId="{2ED0C67E-B5B7-46B4-9A5B-5685DB34D487}" type="presParOf" srcId="{74EE6CBA-C437-41A3-86EF-975C9DEDFD0F}" destId="{BC51A341-4368-4C4B-BB51-A0A5DEF2A27F}" srcOrd="0" destOrd="0" presId="urn:microsoft.com/office/officeart/2005/8/layout/process4"/>
    <dgm:cxn modelId="{08D0E540-C006-4B64-AA49-16B2B5CF6E12}" type="presParOf" srcId="{74EE6CBA-C437-41A3-86EF-975C9DEDFD0F}" destId="{7911B565-0482-4167-9CB7-379355CCEDF3}" srcOrd="1" destOrd="0" presId="urn:microsoft.com/office/officeart/2005/8/layout/process4"/>
    <dgm:cxn modelId="{F0450F05-3343-4DAE-9740-90567E873BF6}" type="presParOf" srcId="{6ACEC82F-B489-4FD2-9699-4339421393FF}" destId="{97D9C939-5619-4338-9C67-E289B742FA07}" srcOrd="3" destOrd="0" presId="urn:microsoft.com/office/officeart/2005/8/layout/process4"/>
    <dgm:cxn modelId="{B553583B-4B67-4DBE-8B20-096C52CA394F}" type="presParOf" srcId="{6ACEC82F-B489-4FD2-9699-4339421393FF}" destId="{1E2A7D30-BCA1-4562-AA6E-F034839241E8}" srcOrd="4" destOrd="0" presId="urn:microsoft.com/office/officeart/2005/8/layout/process4"/>
    <dgm:cxn modelId="{8241F699-97EF-4607-8BEB-2BCBA37F7320}" type="presParOf" srcId="{1E2A7D30-BCA1-4562-AA6E-F034839241E8}" destId="{A0458C74-94AE-48AE-87FF-0BC6A48EF3B7}"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85A26044-9991-4CFE-B007-8B024474EE76}" type="doc">
      <dgm:prSet loTypeId="urn:microsoft.com/office/officeart/2005/8/layout/hierarchy2" loCatId="hierarchy" qsTypeId="urn:microsoft.com/office/officeart/2005/8/quickstyle/3d1" qsCatId="3D" csTypeId="urn:microsoft.com/office/officeart/2005/8/colors/accent3_4" csCatId="accent3" phldr="1"/>
      <dgm:spPr/>
      <dgm:t>
        <a:bodyPr/>
        <a:lstStyle/>
        <a:p>
          <a:endParaRPr lang="es-EC"/>
        </a:p>
      </dgm:t>
    </dgm:pt>
    <dgm:pt modelId="{12CE97B0-EAE5-4E19-B9F4-5CCB905E1980}">
      <dgm:prSet phldrT="[Texto]"/>
      <dgm:spPr/>
      <dgm:t>
        <a:bodyPr/>
        <a:lstStyle/>
        <a:p>
          <a:r>
            <a:rPr lang="es-EC" noProof="0" dirty="0" smtClean="0"/>
            <a:t>Muestreo</a:t>
          </a:r>
          <a:endParaRPr lang="es-EC" noProof="0" dirty="0"/>
        </a:p>
      </dgm:t>
    </dgm:pt>
    <dgm:pt modelId="{88B1EC91-2847-4D92-AFBE-27B06CD3C316}" type="parTrans" cxnId="{F986F2D1-5750-420A-AA18-BF16D0CAE31F}">
      <dgm:prSet/>
      <dgm:spPr/>
      <dgm:t>
        <a:bodyPr/>
        <a:lstStyle/>
        <a:p>
          <a:endParaRPr lang="es-EC"/>
        </a:p>
      </dgm:t>
    </dgm:pt>
    <dgm:pt modelId="{9EF3D11B-6860-40DE-AE84-8F6E4B3B5BC8}" type="sibTrans" cxnId="{F986F2D1-5750-420A-AA18-BF16D0CAE31F}">
      <dgm:prSet/>
      <dgm:spPr/>
      <dgm:t>
        <a:bodyPr/>
        <a:lstStyle/>
        <a:p>
          <a:endParaRPr lang="es-EC"/>
        </a:p>
      </dgm:t>
    </dgm:pt>
    <dgm:pt modelId="{E30E93E3-A8ED-4237-B9D9-523C54674F71}">
      <dgm:prSet phldrT="[Texto]"/>
      <dgm:spPr/>
      <dgm:t>
        <a:bodyPr/>
        <a:lstStyle/>
        <a:p>
          <a:r>
            <a:rPr lang="es-EC" noProof="0" dirty="0" smtClean="0"/>
            <a:t>Correas Transportadoras</a:t>
          </a:r>
          <a:endParaRPr lang="es-EC" noProof="0" dirty="0"/>
        </a:p>
      </dgm:t>
    </dgm:pt>
    <dgm:pt modelId="{9620112A-5534-440D-9AAF-FFAABBFCAE49}" type="parTrans" cxnId="{FC35DFB9-5987-4BCB-B88D-DE2BBD1E0D89}">
      <dgm:prSet/>
      <dgm:spPr/>
      <dgm:t>
        <a:bodyPr/>
        <a:lstStyle/>
        <a:p>
          <a:endParaRPr lang="es-EC"/>
        </a:p>
      </dgm:t>
    </dgm:pt>
    <dgm:pt modelId="{2F45F09E-9851-46A6-9DDA-122FBEBD0F7C}" type="sibTrans" cxnId="{FC35DFB9-5987-4BCB-B88D-DE2BBD1E0D89}">
      <dgm:prSet/>
      <dgm:spPr/>
      <dgm:t>
        <a:bodyPr/>
        <a:lstStyle/>
        <a:p>
          <a:endParaRPr lang="es-EC"/>
        </a:p>
      </dgm:t>
    </dgm:pt>
    <dgm:pt modelId="{C2B091EB-D175-462B-8525-D6A8FE004253}">
      <dgm:prSet phldrT="[Texto]"/>
      <dgm:spPr/>
      <dgm:t>
        <a:bodyPr/>
        <a:lstStyle/>
        <a:p>
          <a:r>
            <a:rPr lang="es-EC" noProof="0" dirty="0" smtClean="0"/>
            <a:t>De Acopios</a:t>
          </a:r>
          <a:endParaRPr lang="es-EC" noProof="0" dirty="0"/>
        </a:p>
      </dgm:t>
    </dgm:pt>
    <dgm:pt modelId="{8731539F-5F31-49D7-B78E-EC2999960FAB}" type="parTrans" cxnId="{1CAE8D53-909C-4CA0-B1F5-63C94312786E}">
      <dgm:prSet/>
      <dgm:spPr/>
      <dgm:t>
        <a:bodyPr/>
        <a:lstStyle/>
        <a:p>
          <a:endParaRPr lang="es-EC"/>
        </a:p>
      </dgm:t>
    </dgm:pt>
    <dgm:pt modelId="{194C2980-E53E-4900-AF71-D17B9099BD0D}" type="sibTrans" cxnId="{1CAE8D53-909C-4CA0-B1F5-63C94312786E}">
      <dgm:prSet/>
      <dgm:spPr/>
      <dgm:t>
        <a:bodyPr/>
        <a:lstStyle/>
        <a:p>
          <a:endParaRPr lang="es-EC"/>
        </a:p>
      </dgm:t>
    </dgm:pt>
    <dgm:pt modelId="{0472A156-760C-4FEF-A3C8-6EC66D80F51F}" type="pres">
      <dgm:prSet presAssocID="{85A26044-9991-4CFE-B007-8B024474EE76}" presName="diagram" presStyleCnt="0">
        <dgm:presLayoutVars>
          <dgm:chPref val="1"/>
          <dgm:dir/>
          <dgm:animOne val="branch"/>
          <dgm:animLvl val="lvl"/>
          <dgm:resizeHandles val="exact"/>
        </dgm:presLayoutVars>
      </dgm:prSet>
      <dgm:spPr/>
      <dgm:t>
        <a:bodyPr/>
        <a:lstStyle/>
        <a:p>
          <a:endParaRPr lang="es-EC"/>
        </a:p>
      </dgm:t>
    </dgm:pt>
    <dgm:pt modelId="{276651B9-866E-4EB1-8E5A-CC35B9AB500F}" type="pres">
      <dgm:prSet presAssocID="{12CE97B0-EAE5-4E19-B9F4-5CCB905E1980}" presName="root1" presStyleCnt="0"/>
      <dgm:spPr/>
      <dgm:t>
        <a:bodyPr/>
        <a:lstStyle/>
        <a:p>
          <a:endParaRPr lang="es-EC"/>
        </a:p>
      </dgm:t>
    </dgm:pt>
    <dgm:pt modelId="{09784E45-92E4-4C6C-84A7-3409831E07BC}" type="pres">
      <dgm:prSet presAssocID="{12CE97B0-EAE5-4E19-B9F4-5CCB905E1980}" presName="LevelOneTextNode" presStyleLbl="node0" presStyleIdx="0" presStyleCnt="1">
        <dgm:presLayoutVars>
          <dgm:chPref val="3"/>
        </dgm:presLayoutVars>
      </dgm:prSet>
      <dgm:spPr/>
      <dgm:t>
        <a:bodyPr/>
        <a:lstStyle/>
        <a:p>
          <a:endParaRPr lang="es-EC"/>
        </a:p>
      </dgm:t>
    </dgm:pt>
    <dgm:pt modelId="{D2517048-6680-4D3D-B1AE-CC2971BA87B4}" type="pres">
      <dgm:prSet presAssocID="{12CE97B0-EAE5-4E19-B9F4-5CCB905E1980}" presName="level2hierChild" presStyleCnt="0"/>
      <dgm:spPr/>
      <dgm:t>
        <a:bodyPr/>
        <a:lstStyle/>
        <a:p>
          <a:endParaRPr lang="es-EC"/>
        </a:p>
      </dgm:t>
    </dgm:pt>
    <dgm:pt modelId="{4B73D472-C4D7-43A0-A2DA-F70879DF05B2}" type="pres">
      <dgm:prSet presAssocID="{9620112A-5534-440D-9AAF-FFAABBFCAE49}" presName="conn2-1" presStyleLbl="parChTrans1D2" presStyleIdx="0" presStyleCnt="2"/>
      <dgm:spPr/>
      <dgm:t>
        <a:bodyPr/>
        <a:lstStyle/>
        <a:p>
          <a:endParaRPr lang="es-EC"/>
        </a:p>
      </dgm:t>
    </dgm:pt>
    <dgm:pt modelId="{5F80C987-2853-4762-9FE8-DA52BDC4A079}" type="pres">
      <dgm:prSet presAssocID="{9620112A-5534-440D-9AAF-FFAABBFCAE49}" presName="connTx" presStyleLbl="parChTrans1D2" presStyleIdx="0" presStyleCnt="2"/>
      <dgm:spPr/>
      <dgm:t>
        <a:bodyPr/>
        <a:lstStyle/>
        <a:p>
          <a:endParaRPr lang="es-EC"/>
        </a:p>
      </dgm:t>
    </dgm:pt>
    <dgm:pt modelId="{D86A12BB-27E9-4F5C-B8CC-D5724D5A722C}" type="pres">
      <dgm:prSet presAssocID="{E30E93E3-A8ED-4237-B9D9-523C54674F71}" presName="root2" presStyleCnt="0"/>
      <dgm:spPr/>
      <dgm:t>
        <a:bodyPr/>
        <a:lstStyle/>
        <a:p>
          <a:endParaRPr lang="es-EC"/>
        </a:p>
      </dgm:t>
    </dgm:pt>
    <dgm:pt modelId="{EC95E849-39D6-4C4D-B44C-C3D8D077E009}" type="pres">
      <dgm:prSet presAssocID="{E30E93E3-A8ED-4237-B9D9-523C54674F71}" presName="LevelTwoTextNode" presStyleLbl="node2" presStyleIdx="0" presStyleCnt="2" custLinFactY="-3338" custLinFactNeighborY="-100000">
        <dgm:presLayoutVars>
          <dgm:chPref val="3"/>
        </dgm:presLayoutVars>
      </dgm:prSet>
      <dgm:spPr/>
      <dgm:t>
        <a:bodyPr/>
        <a:lstStyle/>
        <a:p>
          <a:endParaRPr lang="es-EC"/>
        </a:p>
      </dgm:t>
    </dgm:pt>
    <dgm:pt modelId="{EEED963F-380F-4B1F-935B-48B7BA2CF37B}" type="pres">
      <dgm:prSet presAssocID="{E30E93E3-A8ED-4237-B9D9-523C54674F71}" presName="level3hierChild" presStyleCnt="0"/>
      <dgm:spPr/>
      <dgm:t>
        <a:bodyPr/>
        <a:lstStyle/>
        <a:p>
          <a:endParaRPr lang="es-EC"/>
        </a:p>
      </dgm:t>
    </dgm:pt>
    <dgm:pt modelId="{088BCDBA-D2F6-48E8-897D-64584BCC9FC2}" type="pres">
      <dgm:prSet presAssocID="{8731539F-5F31-49D7-B78E-EC2999960FAB}" presName="conn2-1" presStyleLbl="parChTrans1D2" presStyleIdx="1" presStyleCnt="2"/>
      <dgm:spPr/>
      <dgm:t>
        <a:bodyPr/>
        <a:lstStyle/>
        <a:p>
          <a:endParaRPr lang="es-EC"/>
        </a:p>
      </dgm:t>
    </dgm:pt>
    <dgm:pt modelId="{7C0DAE22-3429-42A3-B180-926EB70F77E7}" type="pres">
      <dgm:prSet presAssocID="{8731539F-5F31-49D7-B78E-EC2999960FAB}" presName="connTx" presStyleLbl="parChTrans1D2" presStyleIdx="1" presStyleCnt="2"/>
      <dgm:spPr/>
      <dgm:t>
        <a:bodyPr/>
        <a:lstStyle/>
        <a:p>
          <a:endParaRPr lang="es-EC"/>
        </a:p>
      </dgm:t>
    </dgm:pt>
    <dgm:pt modelId="{80F38806-E185-46E5-A0E4-286A8FBBFBE3}" type="pres">
      <dgm:prSet presAssocID="{C2B091EB-D175-462B-8525-D6A8FE004253}" presName="root2" presStyleCnt="0"/>
      <dgm:spPr/>
      <dgm:t>
        <a:bodyPr/>
        <a:lstStyle/>
        <a:p>
          <a:endParaRPr lang="es-EC"/>
        </a:p>
      </dgm:t>
    </dgm:pt>
    <dgm:pt modelId="{183140AA-22CA-4B2E-8BDD-36EBB2577B04}" type="pres">
      <dgm:prSet presAssocID="{C2B091EB-D175-462B-8525-D6A8FE004253}" presName="LevelTwoTextNode" presStyleLbl="node2" presStyleIdx="1" presStyleCnt="2" custLinFactNeighborY="99614">
        <dgm:presLayoutVars>
          <dgm:chPref val="3"/>
        </dgm:presLayoutVars>
      </dgm:prSet>
      <dgm:spPr/>
      <dgm:t>
        <a:bodyPr/>
        <a:lstStyle/>
        <a:p>
          <a:endParaRPr lang="es-EC"/>
        </a:p>
      </dgm:t>
    </dgm:pt>
    <dgm:pt modelId="{C9CEC15D-3688-416E-AEE8-BA7DB4C54F01}" type="pres">
      <dgm:prSet presAssocID="{C2B091EB-D175-462B-8525-D6A8FE004253}" presName="level3hierChild" presStyleCnt="0"/>
      <dgm:spPr/>
      <dgm:t>
        <a:bodyPr/>
        <a:lstStyle/>
        <a:p>
          <a:endParaRPr lang="es-EC"/>
        </a:p>
      </dgm:t>
    </dgm:pt>
  </dgm:ptLst>
  <dgm:cxnLst>
    <dgm:cxn modelId="{016DADB0-71D7-4DC2-984F-9FD59D1EF645}" type="presOf" srcId="{E30E93E3-A8ED-4237-B9D9-523C54674F71}" destId="{EC95E849-39D6-4C4D-B44C-C3D8D077E009}" srcOrd="0" destOrd="0" presId="urn:microsoft.com/office/officeart/2005/8/layout/hierarchy2"/>
    <dgm:cxn modelId="{AFFE1B96-AD7D-4B61-8F3A-814087BB9771}" type="presOf" srcId="{C2B091EB-D175-462B-8525-D6A8FE004253}" destId="{183140AA-22CA-4B2E-8BDD-36EBB2577B04}" srcOrd="0" destOrd="0" presId="urn:microsoft.com/office/officeart/2005/8/layout/hierarchy2"/>
    <dgm:cxn modelId="{2E46A2A7-8DB1-4330-83F6-81E9F07C0F1E}" type="presOf" srcId="{85A26044-9991-4CFE-B007-8B024474EE76}" destId="{0472A156-760C-4FEF-A3C8-6EC66D80F51F}" srcOrd="0" destOrd="0" presId="urn:microsoft.com/office/officeart/2005/8/layout/hierarchy2"/>
    <dgm:cxn modelId="{1CAE8D53-909C-4CA0-B1F5-63C94312786E}" srcId="{12CE97B0-EAE5-4E19-B9F4-5CCB905E1980}" destId="{C2B091EB-D175-462B-8525-D6A8FE004253}" srcOrd="1" destOrd="0" parTransId="{8731539F-5F31-49D7-B78E-EC2999960FAB}" sibTransId="{194C2980-E53E-4900-AF71-D17B9099BD0D}"/>
    <dgm:cxn modelId="{821FC01A-042F-45E2-8822-1BA81090A59B}" type="presOf" srcId="{9620112A-5534-440D-9AAF-FFAABBFCAE49}" destId="{4B73D472-C4D7-43A0-A2DA-F70879DF05B2}" srcOrd="0" destOrd="0" presId="urn:microsoft.com/office/officeart/2005/8/layout/hierarchy2"/>
    <dgm:cxn modelId="{61B0430C-88C6-4D9A-AC05-9B489A7FB95F}" type="presOf" srcId="{12CE97B0-EAE5-4E19-B9F4-5CCB905E1980}" destId="{09784E45-92E4-4C6C-84A7-3409831E07BC}" srcOrd="0" destOrd="0" presId="urn:microsoft.com/office/officeart/2005/8/layout/hierarchy2"/>
    <dgm:cxn modelId="{BC083489-C125-4CA2-846C-DEEECF7E7C26}" type="presOf" srcId="{8731539F-5F31-49D7-B78E-EC2999960FAB}" destId="{7C0DAE22-3429-42A3-B180-926EB70F77E7}" srcOrd="1" destOrd="0" presId="urn:microsoft.com/office/officeart/2005/8/layout/hierarchy2"/>
    <dgm:cxn modelId="{3AB0ABAE-8B2C-43AC-9736-450B83386DB3}" type="presOf" srcId="{8731539F-5F31-49D7-B78E-EC2999960FAB}" destId="{088BCDBA-D2F6-48E8-897D-64584BCC9FC2}" srcOrd="0" destOrd="0" presId="urn:microsoft.com/office/officeart/2005/8/layout/hierarchy2"/>
    <dgm:cxn modelId="{F986F2D1-5750-420A-AA18-BF16D0CAE31F}" srcId="{85A26044-9991-4CFE-B007-8B024474EE76}" destId="{12CE97B0-EAE5-4E19-B9F4-5CCB905E1980}" srcOrd="0" destOrd="0" parTransId="{88B1EC91-2847-4D92-AFBE-27B06CD3C316}" sibTransId="{9EF3D11B-6860-40DE-AE84-8F6E4B3B5BC8}"/>
    <dgm:cxn modelId="{C5B91B6F-7E05-4B52-A380-E6B493CFA0BA}" type="presOf" srcId="{9620112A-5534-440D-9AAF-FFAABBFCAE49}" destId="{5F80C987-2853-4762-9FE8-DA52BDC4A079}" srcOrd="1" destOrd="0" presId="urn:microsoft.com/office/officeart/2005/8/layout/hierarchy2"/>
    <dgm:cxn modelId="{FC35DFB9-5987-4BCB-B88D-DE2BBD1E0D89}" srcId="{12CE97B0-EAE5-4E19-B9F4-5CCB905E1980}" destId="{E30E93E3-A8ED-4237-B9D9-523C54674F71}" srcOrd="0" destOrd="0" parTransId="{9620112A-5534-440D-9AAF-FFAABBFCAE49}" sibTransId="{2F45F09E-9851-46A6-9DDA-122FBEBD0F7C}"/>
    <dgm:cxn modelId="{5B4E19F3-7EDB-4E62-B995-D2C7AA39AE94}" type="presParOf" srcId="{0472A156-760C-4FEF-A3C8-6EC66D80F51F}" destId="{276651B9-866E-4EB1-8E5A-CC35B9AB500F}" srcOrd="0" destOrd="0" presId="urn:microsoft.com/office/officeart/2005/8/layout/hierarchy2"/>
    <dgm:cxn modelId="{F3FAC9A3-6B56-4938-A137-3241183CE9ED}" type="presParOf" srcId="{276651B9-866E-4EB1-8E5A-CC35B9AB500F}" destId="{09784E45-92E4-4C6C-84A7-3409831E07BC}" srcOrd="0" destOrd="0" presId="urn:microsoft.com/office/officeart/2005/8/layout/hierarchy2"/>
    <dgm:cxn modelId="{4B7B8910-B2D7-45E0-87BF-4789D6ECEC64}" type="presParOf" srcId="{276651B9-866E-4EB1-8E5A-CC35B9AB500F}" destId="{D2517048-6680-4D3D-B1AE-CC2971BA87B4}" srcOrd="1" destOrd="0" presId="urn:microsoft.com/office/officeart/2005/8/layout/hierarchy2"/>
    <dgm:cxn modelId="{17A90F32-E780-4CF5-BFAE-E5FBBC028661}" type="presParOf" srcId="{D2517048-6680-4D3D-B1AE-CC2971BA87B4}" destId="{4B73D472-C4D7-43A0-A2DA-F70879DF05B2}" srcOrd="0" destOrd="0" presId="urn:microsoft.com/office/officeart/2005/8/layout/hierarchy2"/>
    <dgm:cxn modelId="{EA236C32-F3A9-424B-A5B3-8701EA5C3C64}" type="presParOf" srcId="{4B73D472-C4D7-43A0-A2DA-F70879DF05B2}" destId="{5F80C987-2853-4762-9FE8-DA52BDC4A079}" srcOrd="0" destOrd="0" presId="urn:microsoft.com/office/officeart/2005/8/layout/hierarchy2"/>
    <dgm:cxn modelId="{27495F0A-E947-4EFF-8872-4AF1CF80BE83}" type="presParOf" srcId="{D2517048-6680-4D3D-B1AE-CC2971BA87B4}" destId="{D86A12BB-27E9-4F5C-B8CC-D5724D5A722C}" srcOrd="1" destOrd="0" presId="urn:microsoft.com/office/officeart/2005/8/layout/hierarchy2"/>
    <dgm:cxn modelId="{B758AAB5-6E3F-4A33-8932-2B61E0DE5813}" type="presParOf" srcId="{D86A12BB-27E9-4F5C-B8CC-D5724D5A722C}" destId="{EC95E849-39D6-4C4D-B44C-C3D8D077E009}" srcOrd="0" destOrd="0" presId="urn:microsoft.com/office/officeart/2005/8/layout/hierarchy2"/>
    <dgm:cxn modelId="{E6A55F33-F28C-4067-B030-764F4B65EC54}" type="presParOf" srcId="{D86A12BB-27E9-4F5C-B8CC-D5724D5A722C}" destId="{EEED963F-380F-4B1F-935B-48B7BA2CF37B}" srcOrd="1" destOrd="0" presId="urn:microsoft.com/office/officeart/2005/8/layout/hierarchy2"/>
    <dgm:cxn modelId="{B1714701-7650-48D5-AD59-97C8F9E379A6}" type="presParOf" srcId="{D2517048-6680-4D3D-B1AE-CC2971BA87B4}" destId="{088BCDBA-D2F6-48E8-897D-64584BCC9FC2}" srcOrd="2" destOrd="0" presId="urn:microsoft.com/office/officeart/2005/8/layout/hierarchy2"/>
    <dgm:cxn modelId="{FCCEE707-7CFC-41AF-8207-1DA930C84C7C}" type="presParOf" srcId="{088BCDBA-D2F6-48E8-897D-64584BCC9FC2}" destId="{7C0DAE22-3429-42A3-B180-926EB70F77E7}" srcOrd="0" destOrd="0" presId="urn:microsoft.com/office/officeart/2005/8/layout/hierarchy2"/>
    <dgm:cxn modelId="{C2BFEBC0-7F7F-456B-A8B3-48F38D3875BF}" type="presParOf" srcId="{D2517048-6680-4D3D-B1AE-CC2971BA87B4}" destId="{80F38806-E185-46E5-A0E4-286A8FBBFBE3}" srcOrd="3" destOrd="0" presId="urn:microsoft.com/office/officeart/2005/8/layout/hierarchy2"/>
    <dgm:cxn modelId="{DE7F68DF-060E-4463-9714-5F78269D56C7}" type="presParOf" srcId="{80F38806-E185-46E5-A0E4-286A8FBBFBE3}" destId="{183140AA-22CA-4B2E-8BDD-36EBB2577B04}" srcOrd="0" destOrd="0" presId="urn:microsoft.com/office/officeart/2005/8/layout/hierarchy2"/>
    <dgm:cxn modelId="{2CA27AA0-F48C-40C9-A06D-048E9BE9D49C}" type="presParOf" srcId="{80F38806-E185-46E5-A0E4-286A8FBBFBE3}" destId="{C9CEC15D-3688-416E-AEE8-BA7DB4C54F01}"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C8778476-50FB-48D3-9802-C2454DA751D3}" type="doc">
      <dgm:prSet loTypeId="urn:microsoft.com/office/officeart/2005/8/layout/process4" loCatId="list" qsTypeId="urn:microsoft.com/office/officeart/2005/8/quickstyle/3d1" qsCatId="3D" csTypeId="urn:microsoft.com/office/officeart/2005/8/colors/accent1_4" csCatId="accent1" phldr="1"/>
      <dgm:spPr/>
      <dgm:t>
        <a:bodyPr/>
        <a:lstStyle/>
        <a:p>
          <a:endParaRPr lang="es-EC"/>
        </a:p>
      </dgm:t>
    </dgm:pt>
    <dgm:pt modelId="{EF07D99F-6612-426D-B6A3-ECF9F7F4AE5F}">
      <dgm:prSet phldrT="[Texto]" custT="1"/>
      <dgm:spPr/>
      <dgm:t>
        <a:bodyPr/>
        <a:lstStyle/>
        <a:p>
          <a:r>
            <a:rPr lang="es-EC" sz="2400" b="1" dirty="0" smtClean="0"/>
            <a:t>PESO ESPECÍFICO Y ABSORCIÓN DE LOS AGREGADOS FINOS EMPLEANDO LA NORMA ASTM C-128 (AASTHO T-84)</a:t>
          </a:r>
          <a:endParaRPr lang="es-EC" sz="2400" b="1" dirty="0"/>
        </a:p>
      </dgm:t>
    </dgm:pt>
    <dgm:pt modelId="{16FF0D53-FA94-4BFE-AF47-3FE33C5691EF}" type="parTrans" cxnId="{670E0747-5567-40AD-BB38-8790196E9930}">
      <dgm:prSet/>
      <dgm:spPr/>
      <dgm:t>
        <a:bodyPr/>
        <a:lstStyle/>
        <a:p>
          <a:endParaRPr lang="es-EC"/>
        </a:p>
      </dgm:t>
    </dgm:pt>
    <dgm:pt modelId="{D87F9546-A2A6-4B61-862E-6BE22E680D25}" type="sibTrans" cxnId="{670E0747-5567-40AD-BB38-8790196E9930}">
      <dgm:prSet/>
      <dgm:spPr/>
      <dgm:t>
        <a:bodyPr/>
        <a:lstStyle/>
        <a:p>
          <a:endParaRPr lang="es-EC"/>
        </a:p>
      </dgm:t>
    </dgm:pt>
    <dgm:pt modelId="{84BBEE85-A4E1-4A08-8FAC-879C6A334072}">
      <dgm:prSet phldrT="[Texto]"/>
      <dgm:spPr/>
      <dgm:t>
        <a:bodyPr/>
        <a:lstStyle/>
        <a:p>
          <a:pPr algn="just"/>
          <a:r>
            <a:rPr lang="es-EC" dirty="0" smtClean="0"/>
            <a:t>Se determinar el Peso específico bruto,</a:t>
          </a:r>
          <a:r>
            <a:rPr lang="es-EC" b="1" i="0" u="none" dirty="0" smtClean="0"/>
            <a:t> </a:t>
          </a:r>
          <a:r>
            <a:rPr lang="es-EC" dirty="0" smtClean="0"/>
            <a:t>el peso específico aparente y la absorción.</a:t>
          </a:r>
          <a:endParaRPr lang="es-EC" dirty="0"/>
        </a:p>
      </dgm:t>
    </dgm:pt>
    <dgm:pt modelId="{C722E2F0-B74E-4429-B089-91D15F6599FC}" type="parTrans" cxnId="{A3A7200B-E37C-4BA7-B8B9-5904242D5E57}">
      <dgm:prSet/>
      <dgm:spPr/>
      <dgm:t>
        <a:bodyPr/>
        <a:lstStyle/>
        <a:p>
          <a:endParaRPr lang="es-EC"/>
        </a:p>
      </dgm:t>
    </dgm:pt>
    <dgm:pt modelId="{074DAB97-AA24-41FE-8D36-6F3CA51724CD}" type="sibTrans" cxnId="{A3A7200B-E37C-4BA7-B8B9-5904242D5E57}">
      <dgm:prSet/>
      <dgm:spPr/>
      <dgm:t>
        <a:bodyPr/>
        <a:lstStyle/>
        <a:p>
          <a:endParaRPr lang="es-EC"/>
        </a:p>
      </dgm:t>
    </dgm:pt>
    <dgm:pt modelId="{54CBB41F-F9BB-40C2-8D1F-488567783C1F}" type="pres">
      <dgm:prSet presAssocID="{C8778476-50FB-48D3-9802-C2454DA751D3}" presName="Name0" presStyleCnt="0">
        <dgm:presLayoutVars>
          <dgm:dir/>
          <dgm:animLvl val="lvl"/>
          <dgm:resizeHandles val="exact"/>
        </dgm:presLayoutVars>
      </dgm:prSet>
      <dgm:spPr/>
      <dgm:t>
        <a:bodyPr/>
        <a:lstStyle/>
        <a:p>
          <a:endParaRPr lang="es-EC"/>
        </a:p>
      </dgm:t>
    </dgm:pt>
    <dgm:pt modelId="{3DC5F97D-6E81-465E-8AA2-66228D9FA24F}" type="pres">
      <dgm:prSet presAssocID="{84BBEE85-A4E1-4A08-8FAC-879C6A334072}" presName="boxAndChildren" presStyleCnt="0"/>
      <dgm:spPr/>
      <dgm:t>
        <a:bodyPr/>
        <a:lstStyle/>
        <a:p>
          <a:endParaRPr lang="es-EC"/>
        </a:p>
      </dgm:t>
    </dgm:pt>
    <dgm:pt modelId="{02FE4AC4-C598-434F-B6D8-FADDDC70326A}" type="pres">
      <dgm:prSet presAssocID="{84BBEE85-A4E1-4A08-8FAC-879C6A334072}" presName="parentTextBox" presStyleLbl="node1" presStyleIdx="0" presStyleCnt="2"/>
      <dgm:spPr/>
      <dgm:t>
        <a:bodyPr/>
        <a:lstStyle/>
        <a:p>
          <a:endParaRPr lang="es-EC"/>
        </a:p>
      </dgm:t>
    </dgm:pt>
    <dgm:pt modelId="{88F8EDF4-D05E-4D29-A50C-7B8AB8E4AB99}" type="pres">
      <dgm:prSet presAssocID="{D87F9546-A2A6-4B61-862E-6BE22E680D25}" presName="sp" presStyleCnt="0"/>
      <dgm:spPr/>
      <dgm:t>
        <a:bodyPr/>
        <a:lstStyle/>
        <a:p>
          <a:endParaRPr lang="es-EC"/>
        </a:p>
      </dgm:t>
    </dgm:pt>
    <dgm:pt modelId="{3B748955-9148-4507-B88A-6A767DCC7D21}" type="pres">
      <dgm:prSet presAssocID="{EF07D99F-6612-426D-B6A3-ECF9F7F4AE5F}" presName="arrowAndChildren" presStyleCnt="0"/>
      <dgm:spPr/>
      <dgm:t>
        <a:bodyPr/>
        <a:lstStyle/>
        <a:p>
          <a:endParaRPr lang="es-EC"/>
        </a:p>
      </dgm:t>
    </dgm:pt>
    <dgm:pt modelId="{98F102A6-B314-4CEF-995D-144614E1E3F5}" type="pres">
      <dgm:prSet presAssocID="{EF07D99F-6612-426D-B6A3-ECF9F7F4AE5F}" presName="parentTextArrow" presStyleLbl="node1" presStyleIdx="1" presStyleCnt="2"/>
      <dgm:spPr/>
      <dgm:t>
        <a:bodyPr/>
        <a:lstStyle/>
        <a:p>
          <a:endParaRPr lang="es-EC"/>
        </a:p>
      </dgm:t>
    </dgm:pt>
  </dgm:ptLst>
  <dgm:cxnLst>
    <dgm:cxn modelId="{8EFF319A-1B87-428B-97CD-7150E86A1A90}" type="presOf" srcId="{84BBEE85-A4E1-4A08-8FAC-879C6A334072}" destId="{02FE4AC4-C598-434F-B6D8-FADDDC70326A}" srcOrd="0" destOrd="0" presId="urn:microsoft.com/office/officeart/2005/8/layout/process4"/>
    <dgm:cxn modelId="{BF1D75CB-BA41-4A0E-A734-7DC46DB7604D}" type="presOf" srcId="{EF07D99F-6612-426D-B6A3-ECF9F7F4AE5F}" destId="{98F102A6-B314-4CEF-995D-144614E1E3F5}" srcOrd="0" destOrd="0" presId="urn:microsoft.com/office/officeart/2005/8/layout/process4"/>
    <dgm:cxn modelId="{88982185-FE5F-43DF-B6AB-5FE4ABC70E6E}" type="presOf" srcId="{C8778476-50FB-48D3-9802-C2454DA751D3}" destId="{54CBB41F-F9BB-40C2-8D1F-488567783C1F}" srcOrd="0" destOrd="0" presId="urn:microsoft.com/office/officeart/2005/8/layout/process4"/>
    <dgm:cxn modelId="{670E0747-5567-40AD-BB38-8790196E9930}" srcId="{C8778476-50FB-48D3-9802-C2454DA751D3}" destId="{EF07D99F-6612-426D-B6A3-ECF9F7F4AE5F}" srcOrd="0" destOrd="0" parTransId="{16FF0D53-FA94-4BFE-AF47-3FE33C5691EF}" sibTransId="{D87F9546-A2A6-4B61-862E-6BE22E680D25}"/>
    <dgm:cxn modelId="{A3A7200B-E37C-4BA7-B8B9-5904242D5E57}" srcId="{C8778476-50FB-48D3-9802-C2454DA751D3}" destId="{84BBEE85-A4E1-4A08-8FAC-879C6A334072}" srcOrd="1" destOrd="0" parTransId="{C722E2F0-B74E-4429-B089-91D15F6599FC}" sibTransId="{074DAB97-AA24-41FE-8D36-6F3CA51724CD}"/>
    <dgm:cxn modelId="{C72507F9-BF45-4D26-85CE-E60BD93380D3}" type="presParOf" srcId="{54CBB41F-F9BB-40C2-8D1F-488567783C1F}" destId="{3DC5F97D-6E81-465E-8AA2-66228D9FA24F}" srcOrd="0" destOrd="0" presId="urn:microsoft.com/office/officeart/2005/8/layout/process4"/>
    <dgm:cxn modelId="{6E426EA0-16A4-4462-BC83-296C9CE23C97}" type="presParOf" srcId="{3DC5F97D-6E81-465E-8AA2-66228D9FA24F}" destId="{02FE4AC4-C598-434F-B6D8-FADDDC70326A}" srcOrd="0" destOrd="0" presId="urn:microsoft.com/office/officeart/2005/8/layout/process4"/>
    <dgm:cxn modelId="{528370C1-BC98-4EBD-84A5-E49768D41FF1}" type="presParOf" srcId="{54CBB41F-F9BB-40C2-8D1F-488567783C1F}" destId="{88F8EDF4-D05E-4D29-A50C-7B8AB8E4AB99}" srcOrd="1" destOrd="0" presId="urn:microsoft.com/office/officeart/2005/8/layout/process4"/>
    <dgm:cxn modelId="{BD0A529F-51B0-4EBE-B6B1-8315F09B1FD7}" type="presParOf" srcId="{54CBB41F-F9BB-40C2-8D1F-488567783C1F}" destId="{3B748955-9148-4507-B88A-6A767DCC7D21}" srcOrd="2" destOrd="0" presId="urn:microsoft.com/office/officeart/2005/8/layout/process4"/>
    <dgm:cxn modelId="{3FF0A164-47D5-4635-931A-47EFC69C9B6C}" type="presParOf" srcId="{3B748955-9148-4507-B88A-6A767DCC7D21}" destId="{98F102A6-B314-4CEF-995D-144614E1E3F5}"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C8778476-50FB-48D3-9802-C2454DA751D3}" type="doc">
      <dgm:prSet loTypeId="urn:microsoft.com/office/officeart/2005/8/layout/process4" loCatId="list" qsTypeId="urn:microsoft.com/office/officeart/2005/8/quickstyle/3d1" qsCatId="3D" csTypeId="urn:microsoft.com/office/officeart/2005/8/colors/accent1_4" csCatId="accent1" phldr="1"/>
      <dgm:spPr/>
      <dgm:t>
        <a:bodyPr/>
        <a:lstStyle/>
        <a:p>
          <a:endParaRPr lang="es-EC"/>
        </a:p>
      </dgm:t>
    </dgm:pt>
    <dgm:pt modelId="{EF07D99F-6612-426D-B6A3-ECF9F7F4AE5F}">
      <dgm:prSet phldrT="[Texto]" custT="1"/>
      <dgm:spPr/>
      <dgm:t>
        <a:bodyPr/>
        <a:lstStyle/>
        <a:p>
          <a:r>
            <a:rPr lang="es-EC" sz="2400" b="1" dirty="0" smtClean="0"/>
            <a:t>PESO ESPECÍFICO Y ABSORCIÓN DE LOS AGREGADOS GRUESOS EMPLEANDO LA NORMA ASTM C-127 (AASTHO T-85)</a:t>
          </a:r>
          <a:endParaRPr lang="es-EC" sz="2400" b="1" dirty="0"/>
        </a:p>
      </dgm:t>
    </dgm:pt>
    <dgm:pt modelId="{16FF0D53-FA94-4BFE-AF47-3FE33C5691EF}" type="parTrans" cxnId="{670E0747-5567-40AD-BB38-8790196E9930}">
      <dgm:prSet/>
      <dgm:spPr/>
      <dgm:t>
        <a:bodyPr/>
        <a:lstStyle/>
        <a:p>
          <a:endParaRPr lang="es-EC"/>
        </a:p>
      </dgm:t>
    </dgm:pt>
    <dgm:pt modelId="{D87F9546-A2A6-4B61-862E-6BE22E680D25}" type="sibTrans" cxnId="{670E0747-5567-40AD-BB38-8790196E9930}">
      <dgm:prSet/>
      <dgm:spPr/>
      <dgm:t>
        <a:bodyPr/>
        <a:lstStyle/>
        <a:p>
          <a:endParaRPr lang="es-EC"/>
        </a:p>
      </dgm:t>
    </dgm:pt>
    <dgm:pt modelId="{84BBEE85-A4E1-4A08-8FAC-879C6A334072}">
      <dgm:prSet phldrT="[Texto]" custT="1"/>
      <dgm:spPr/>
      <dgm:t>
        <a:bodyPr/>
        <a:lstStyle/>
        <a:p>
          <a:pPr algn="just"/>
          <a:r>
            <a:rPr lang="es-ES" sz="1800" dirty="0" smtClean="0"/>
            <a:t>Se determina el peso específico bruto, y aparente y el peso específico bruto a base del peso agregado en condición de superficie seca saturada y absorción.</a:t>
          </a:r>
          <a:endParaRPr lang="es-EC" sz="1800" dirty="0"/>
        </a:p>
      </dgm:t>
    </dgm:pt>
    <dgm:pt modelId="{C722E2F0-B74E-4429-B089-91D15F6599FC}" type="parTrans" cxnId="{A3A7200B-E37C-4BA7-B8B9-5904242D5E57}">
      <dgm:prSet/>
      <dgm:spPr/>
      <dgm:t>
        <a:bodyPr/>
        <a:lstStyle/>
        <a:p>
          <a:endParaRPr lang="es-EC"/>
        </a:p>
      </dgm:t>
    </dgm:pt>
    <dgm:pt modelId="{074DAB97-AA24-41FE-8D36-6F3CA51724CD}" type="sibTrans" cxnId="{A3A7200B-E37C-4BA7-B8B9-5904242D5E57}">
      <dgm:prSet/>
      <dgm:spPr/>
      <dgm:t>
        <a:bodyPr/>
        <a:lstStyle/>
        <a:p>
          <a:endParaRPr lang="es-EC"/>
        </a:p>
      </dgm:t>
    </dgm:pt>
    <dgm:pt modelId="{CA995176-11CE-453D-AE41-33B578FBD3AD}" type="pres">
      <dgm:prSet presAssocID="{C8778476-50FB-48D3-9802-C2454DA751D3}" presName="Name0" presStyleCnt="0">
        <dgm:presLayoutVars>
          <dgm:dir/>
          <dgm:animLvl val="lvl"/>
          <dgm:resizeHandles val="exact"/>
        </dgm:presLayoutVars>
      </dgm:prSet>
      <dgm:spPr/>
      <dgm:t>
        <a:bodyPr/>
        <a:lstStyle/>
        <a:p>
          <a:endParaRPr lang="es-EC"/>
        </a:p>
      </dgm:t>
    </dgm:pt>
    <dgm:pt modelId="{20B9BFD0-52B5-436B-9749-A09B8B4A3A48}" type="pres">
      <dgm:prSet presAssocID="{84BBEE85-A4E1-4A08-8FAC-879C6A334072}" presName="boxAndChildren" presStyleCnt="0"/>
      <dgm:spPr/>
      <dgm:t>
        <a:bodyPr/>
        <a:lstStyle/>
        <a:p>
          <a:endParaRPr lang="es-EC"/>
        </a:p>
      </dgm:t>
    </dgm:pt>
    <dgm:pt modelId="{87393BAB-2125-41A3-91BF-1A180E000925}" type="pres">
      <dgm:prSet presAssocID="{84BBEE85-A4E1-4A08-8FAC-879C6A334072}" presName="parentTextBox" presStyleLbl="node1" presStyleIdx="0" presStyleCnt="2"/>
      <dgm:spPr/>
      <dgm:t>
        <a:bodyPr/>
        <a:lstStyle/>
        <a:p>
          <a:endParaRPr lang="es-EC"/>
        </a:p>
      </dgm:t>
    </dgm:pt>
    <dgm:pt modelId="{0196ABF9-713E-45D1-8EB7-1E8C98682674}" type="pres">
      <dgm:prSet presAssocID="{D87F9546-A2A6-4B61-862E-6BE22E680D25}" presName="sp" presStyleCnt="0"/>
      <dgm:spPr/>
      <dgm:t>
        <a:bodyPr/>
        <a:lstStyle/>
        <a:p>
          <a:endParaRPr lang="es-EC"/>
        </a:p>
      </dgm:t>
    </dgm:pt>
    <dgm:pt modelId="{EF403549-4715-487B-B72B-AE998C3F9958}" type="pres">
      <dgm:prSet presAssocID="{EF07D99F-6612-426D-B6A3-ECF9F7F4AE5F}" presName="arrowAndChildren" presStyleCnt="0"/>
      <dgm:spPr/>
      <dgm:t>
        <a:bodyPr/>
        <a:lstStyle/>
        <a:p>
          <a:endParaRPr lang="es-EC"/>
        </a:p>
      </dgm:t>
    </dgm:pt>
    <dgm:pt modelId="{70CE154B-ABCC-4CCA-BB79-AD570EBE3A0F}" type="pres">
      <dgm:prSet presAssocID="{EF07D99F-6612-426D-B6A3-ECF9F7F4AE5F}" presName="parentTextArrow" presStyleLbl="node1" presStyleIdx="1" presStyleCnt="2"/>
      <dgm:spPr/>
      <dgm:t>
        <a:bodyPr/>
        <a:lstStyle/>
        <a:p>
          <a:endParaRPr lang="es-EC"/>
        </a:p>
      </dgm:t>
    </dgm:pt>
  </dgm:ptLst>
  <dgm:cxnLst>
    <dgm:cxn modelId="{4731579B-CE26-4F8F-BC72-094661657D56}" type="presOf" srcId="{C8778476-50FB-48D3-9802-C2454DA751D3}" destId="{CA995176-11CE-453D-AE41-33B578FBD3AD}" srcOrd="0" destOrd="0" presId="urn:microsoft.com/office/officeart/2005/8/layout/process4"/>
    <dgm:cxn modelId="{2A66AE75-480C-4E81-9FEA-DB83D84D6F93}" type="presOf" srcId="{EF07D99F-6612-426D-B6A3-ECF9F7F4AE5F}" destId="{70CE154B-ABCC-4CCA-BB79-AD570EBE3A0F}" srcOrd="0" destOrd="0" presId="urn:microsoft.com/office/officeart/2005/8/layout/process4"/>
    <dgm:cxn modelId="{226814FA-4369-4F96-B4BA-B253078D2F4C}" type="presOf" srcId="{84BBEE85-A4E1-4A08-8FAC-879C6A334072}" destId="{87393BAB-2125-41A3-91BF-1A180E000925}" srcOrd="0" destOrd="0" presId="urn:microsoft.com/office/officeart/2005/8/layout/process4"/>
    <dgm:cxn modelId="{A3A7200B-E37C-4BA7-B8B9-5904242D5E57}" srcId="{C8778476-50FB-48D3-9802-C2454DA751D3}" destId="{84BBEE85-A4E1-4A08-8FAC-879C6A334072}" srcOrd="1" destOrd="0" parTransId="{C722E2F0-B74E-4429-B089-91D15F6599FC}" sibTransId="{074DAB97-AA24-41FE-8D36-6F3CA51724CD}"/>
    <dgm:cxn modelId="{670E0747-5567-40AD-BB38-8790196E9930}" srcId="{C8778476-50FB-48D3-9802-C2454DA751D3}" destId="{EF07D99F-6612-426D-B6A3-ECF9F7F4AE5F}" srcOrd="0" destOrd="0" parTransId="{16FF0D53-FA94-4BFE-AF47-3FE33C5691EF}" sibTransId="{D87F9546-A2A6-4B61-862E-6BE22E680D25}"/>
    <dgm:cxn modelId="{13660D7E-3885-4C21-89E2-48708139B8D3}" type="presParOf" srcId="{CA995176-11CE-453D-AE41-33B578FBD3AD}" destId="{20B9BFD0-52B5-436B-9749-A09B8B4A3A48}" srcOrd="0" destOrd="0" presId="urn:microsoft.com/office/officeart/2005/8/layout/process4"/>
    <dgm:cxn modelId="{0CBC27F8-162C-4989-917E-A472281AA9A9}" type="presParOf" srcId="{20B9BFD0-52B5-436B-9749-A09B8B4A3A48}" destId="{87393BAB-2125-41A3-91BF-1A180E000925}" srcOrd="0" destOrd="0" presId="urn:microsoft.com/office/officeart/2005/8/layout/process4"/>
    <dgm:cxn modelId="{9330CA0C-7B6B-45A3-B223-2B8B252D3D03}" type="presParOf" srcId="{CA995176-11CE-453D-AE41-33B578FBD3AD}" destId="{0196ABF9-713E-45D1-8EB7-1E8C98682674}" srcOrd="1" destOrd="0" presId="urn:microsoft.com/office/officeart/2005/8/layout/process4"/>
    <dgm:cxn modelId="{8561F561-9E9C-4E89-9A10-2C8B9B8214DB}" type="presParOf" srcId="{CA995176-11CE-453D-AE41-33B578FBD3AD}" destId="{EF403549-4715-487B-B72B-AE998C3F9958}" srcOrd="2" destOrd="0" presId="urn:microsoft.com/office/officeart/2005/8/layout/process4"/>
    <dgm:cxn modelId="{38289C40-7559-4691-BFB5-1C4D9E699A94}" type="presParOf" srcId="{EF403549-4715-487B-B72B-AE998C3F9958}" destId="{70CE154B-ABCC-4CCA-BB79-AD570EBE3A0F}"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C8778476-50FB-48D3-9802-C2454DA751D3}" type="doc">
      <dgm:prSet loTypeId="urn:microsoft.com/office/officeart/2005/8/layout/process4" loCatId="list" qsTypeId="urn:microsoft.com/office/officeart/2005/8/quickstyle/3d1" qsCatId="3D" csTypeId="urn:microsoft.com/office/officeart/2005/8/colors/accent1_4" csCatId="accent1" phldr="1"/>
      <dgm:spPr/>
      <dgm:t>
        <a:bodyPr/>
        <a:lstStyle/>
        <a:p>
          <a:endParaRPr lang="es-EC"/>
        </a:p>
      </dgm:t>
    </dgm:pt>
    <dgm:pt modelId="{EF07D99F-6612-426D-B6A3-ECF9F7F4AE5F}">
      <dgm:prSet phldrT="[Texto]" custT="1"/>
      <dgm:spPr/>
      <dgm:t>
        <a:bodyPr/>
        <a:lstStyle/>
        <a:p>
          <a:r>
            <a:rPr lang="es-EC" sz="2400" b="1" dirty="0" smtClean="0"/>
            <a:t>ANÁLISIS GRANULOMÉTRICO DE AGREGADOS GRUESOS Y FINOS APLICANDO LA NORMA ASTM C-136 (AASTHO T-27)</a:t>
          </a:r>
          <a:endParaRPr lang="es-EC" sz="2400" b="1" dirty="0"/>
        </a:p>
      </dgm:t>
    </dgm:pt>
    <dgm:pt modelId="{16FF0D53-FA94-4BFE-AF47-3FE33C5691EF}" type="parTrans" cxnId="{670E0747-5567-40AD-BB38-8790196E9930}">
      <dgm:prSet/>
      <dgm:spPr/>
      <dgm:t>
        <a:bodyPr/>
        <a:lstStyle/>
        <a:p>
          <a:endParaRPr lang="es-EC"/>
        </a:p>
      </dgm:t>
    </dgm:pt>
    <dgm:pt modelId="{D87F9546-A2A6-4B61-862E-6BE22E680D25}" type="sibTrans" cxnId="{670E0747-5567-40AD-BB38-8790196E9930}">
      <dgm:prSet/>
      <dgm:spPr/>
      <dgm:t>
        <a:bodyPr/>
        <a:lstStyle/>
        <a:p>
          <a:endParaRPr lang="es-EC"/>
        </a:p>
      </dgm:t>
    </dgm:pt>
    <dgm:pt modelId="{84BBEE85-A4E1-4A08-8FAC-879C6A334072}">
      <dgm:prSet phldrT="[Texto]" custT="1"/>
      <dgm:spPr/>
      <dgm:t>
        <a:bodyPr/>
        <a:lstStyle/>
        <a:p>
          <a:pPr algn="just"/>
          <a:r>
            <a:rPr lang="es-EC" sz="1600" dirty="0" smtClean="0"/>
            <a:t>Esta norma de ensayo se refiere a un procedimiento para la determinación de la distribución por tamaño</a:t>
          </a:r>
          <a:r>
            <a:rPr lang="es-EC" sz="1600" b="0" i="0" u="none" dirty="0" smtClean="0"/>
            <a:t> </a:t>
          </a:r>
          <a:r>
            <a:rPr lang="es-EC" sz="1600" dirty="0" smtClean="0"/>
            <a:t>de las</a:t>
          </a:r>
          <a:r>
            <a:rPr lang="es-EC" sz="1600" b="0" i="0" u="none" dirty="0" smtClean="0"/>
            <a:t> </a:t>
          </a:r>
          <a:r>
            <a:rPr lang="es-EC" sz="1600" dirty="0" smtClean="0"/>
            <a:t>partículas de agregados gruesos y finos,</a:t>
          </a:r>
          <a:r>
            <a:rPr lang="es-EC" sz="1600" b="0" i="0" u="none" dirty="0" smtClean="0"/>
            <a:t> </a:t>
          </a:r>
          <a:r>
            <a:rPr lang="es-EC" sz="1600" dirty="0" smtClean="0"/>
            <a:t>utilizando tamices de abertura cuadrada.</a:t>
          </a:r>
          <a:endParaRPr lang="es-EC" sz="1600" dirty="0"/>
        </a:p>
      </dgm:t>
    </dgm:pt>
    <dgm:pt modelId="{C722E2F0-B74E-4429-B089-91D15F6599FC}" type="parTrans" cxnId="{A3A7200B-E37C-4BA7-B8B9-5904242D5E57}">
      <dgm:prSet/>
      <dgm:spPr/>
      <dgm:t>
        <a:bodyPr/>
        <a:lstStyle/>
        <a:p>
          <a:endParaRPr lang="es-EC"/>
        </a:p>
      </dgm:t>
    </dgm:pt>
    <dgm:pt modelId="{074DAB97-AA24-41FE-8D36-6F3CA51724CD}" type="sibTrans" cxnId="{A3A7200B-E37C-4BA7-B8B9-5904242D5E57}">
      <dgm:prSet/>
      <dgm:spPr/>
      <dgm:t>
        <a:bodyPr/>
        <a:lstStyle/>
        <a:p>
          <a:endParaRPr lang="es-EC"/>
        </a:p>
      </dgm:t>
    </dgm:pt>
    <dgm:pt modelId="{D26FEAA8-FC6C-4EFC-8FCE-8EB66E2D6088}" type="pres">
      <dgm:prSet presAssocID="{C8778476-50FB-48D3-9802-C2454DA751D3}" presName="Name0" presStyleCnt="0">
        <dgm:presLayoutVars>
          <dgm:dir/>
          <dgm:animLvl val="lvl"/>
          <dgm:resizeHandles val="exact"/>
        </dgm:presLayoutVars>
      </dgm:prSet>
      <dgm:spPr/>
      <dgm:t>
        <a:bodyPr/>
        <a:lstStyle/>
        <a:p>
          <a:endParaRPr lang="es-EC"/>
        </a:p>
      </dgm:t>
    </dgm:pt>
    <dgm:pt modelId="{6290758E-4DC0-4085-AB1B-9EBBC060CF1A}" type="pres">
      <dgm:prSet presAssocID="{84BBEE85-A4E1-4A08-8FAC-879C6A334072}" presName="boxAndChildren" presStyleCnt="0"/>
      <dgm:spPr/>
      <dgm:t>
        <a:bodyPr/>
        <a:lstStyle/>
        <a:p>
          <a:endParaRPr lang="es-EC"/>
        </a:p>
      </dgm:t>
    </dgm:pt>
    <dgm:pt modelId="{31EBD5B6-3527-4FB7-B5A9-6F75F6FDCAFB}" type="pres">
      <dgm:prSet presAssocID="{84BBEE85-A4E1-4A08-8FAC-879C6A334072}" presName="parentTextBox" presStyleLbl="node1" presStyleIdx="0" presStyleCnt="2"/>
      <dgm:spPr/>
      <dgm:t>
        <a:bodyPr/>
        <a:lstStyle/>
        <a:p>
          <a:endParaRPr lang="es-EC"/>
        </a:p>
      </dgm:t>
    </dgm:pt>
    <dgm:pt modelId="{D347FEBA-7EC2-435D-909B-31BE071AAECB}" type="pres">
      <dgm:prSet presAssocID="{D87F9546-A2A6-4B61-862E-6BE22E680D25}" presName="sp" presStyleCnt="0"/>
      <dgm:spPr/>
      <dgm:t>
        <a:bodyPr/>
        <a:lstStyle/>
        <a:p>
          <a:endParaRPr lang="es-EC"/>
        </a:p>
      </dgm:t>
    </dgm:pt>
    <dgm:pt modelId="{986EDB7E-CB0B-410B-8507-23133CD1D27E}" type="pres">
      <dgm:prSet presAssocID="{EF07D99F-6612-426D-B6A3-ECF9F7F4AE5F}" presName="arrowAndChildren" presStyleCnt="0"/>
      <dgm:spPr/>
      <dgm:t>
        <a:bodyPr/>
        <a:lstStyle/>
        <a:p>
          <a:endParaRPr lang="es-EC"/>
        </a:p>
      </dgm:t>
    </dgm:pt>
    <dgm:pt modelId="{56C15C7D-0384-4145-B413-E55423A5AE3C}" type="pres">
      <dgm:prSet presAssocID="{EF07D99F-6612-426D-B6A3-ECF9F7F4AE5F}" presName="parentTextArrow" presStyleLbl="node1" presStyleIdx="1" presStyleCnt="2"/>
      <dgm:spPr/>
      <dgm:t>
        <a:bodyPr/>
        <a:lstStyle/>
        <a:p>
          <a:endParaRPr lang="es-EC"/>
        </a:p>
      </dgm:t>
    </dgm:pt>
  </dgm:ptLst>
  <dgm:cxnLst>
    <dgm:cxn modelId="{4A6F2C30-3A30-431D-A6F4-F38CDE69EE9C}" type="presOf" srcId="{EF07D99F-6612-426D-B6A3-ECF9F7F4AE5F}" destId="{56C15C7D-0384-4145-B413-E55423A5AE3C}" srcOrd="0" destOrd="0" presId="urn:microsoft.com/office/officeart/2005/8/layout/process4"/>
    <dgm:cxn modelId="{1C354385-E392-47D1-833F-129F5D032910}" type="presOf" srcId="{84BBEE85-A4E1-4A08-8FAC-879C6A334072}" destId="{31EBD5B6-3527-4FB7-B5A9-6F75F6FDCAFB}" srcOrd="0" destOrd="0" presId="urn:microsoft.com/office/officeart/2005/8/layout/process4"/>
    <dgm:cxn modelId="{7A7BB85A-2408-43F3-AE20-4DFD42FDE605}" type="presOf" srcId="{C8778476-50FB-48D3-9802-C2454DA751D3}" destId="{D26FEAA8-FC6C-4EFC-8FCE-8EB66E2D6088}" srcOrd="0" destOrd="0" presId="urn:microsoft.com/office/officeart/2005/8/layout/process4"/>
    <dgm:cxn modelId="{A3A7200B-E37C-4BA7-B8B9-5904242D5E57}" srcId="{C8778476-50FB-48D3-9802-C2454DA751D3}" destId="{84BBEE85-A4E1-4A08-8FAC-879C6A334072}" srcOrd="1" destOrd="0" parTransId="{C722E2F0-B74E-4429-B089-91D15F6599FC}" sibTransId="{074DAB97-AA24-41FE-8D36-6F3CA51724CD}"/>
    <dgm:cxn modelId="{670E0747-5567-40AD-BB38-8790196E9930}" srcId="{C8778476-50FB-48D3-9802-C2454DA751D3}" destId="{EF07D99F-6612-426D-B6A3-ECF9F7F4AE5F}" srcOrd="0" destOrd="0" parTransId="{16FF0D53-FA94-4BFE-AF47-3FE33C5691EF}" sibTransId="{D87F9546-A2A6-4B61-862E-6BE22E680D25}"/>
    <dgm:cxn modelId="{FFF92818-639F-4433-8FFC-E5D7552131EE}" type="presParOf" srcId="{D26FEAA8-FC6C-4EFC-8FCE-8EB66E2D6088}" destId="{6290758E-4DC0-4085-AB1B-9EBBC060CF1A}" srcOrd="0" destOrd="0" presId="urn:microsoft.com/office/officeart/2005/8/layout/process4"/>
    <dgm:cxn modelId="{8CE37DAE-3E3C-4446-A8F0-A3C555AB6ECD}" type="presParOf" srcId="{6290758E-4DC0-4085-AB1B-9EBBC060CF1A}" destId="{31EBD5B6-3527-4FB7-B5A9-6F75F6FDCAFB}" srcOrd="0" destOrd="0" presId="urn:microsoft.com/office/officeart/2005/8/layout/process4"/>
    <dgm:cxn modelId="{8A9027B8-04BF-4611-AEE8-197D5A3A527D}" type="presParOf" srcId="{D26FEAA8-FC6C-4EFC-8FCE-8EB66E2D6088}" destId="{D347FEBA-7EC2-435D-909B-31BE071AAECB}" srcOrd="1" destOrd="0" presId="urn:microsoft.com/office/officeart/2005/8/layout/process4"/>
    <dgm:cxn modelId="{90EC0EF8-A3F6-4419-BBF5-EEFB5B8A0D87}" type="presParOf" srcId="{D26FEAA8-FC6C-4EFC-8FCE-8EB66E2D6088}" destId="{986EDB7E-CB0B-410B-8507-23133CD1D27E}" srcOrd="2" destOrd="0" presId="urn:microsoft.com/office/officeart/2005/8/layout/process4"/>
    <dgm:cxn modelId="{0842EF64-32F3-4AD2-97DA-033821A09835}" type="presParOf" srcId="{986EDB7E-CB0B-410B-8507-23133CD1D27E}" destId="{56C15C7D-0384-4145-B413-E55423A5AE3C}"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C8778476-50FB-48D3-9802-C2454DA751D3}" type="doc">
      <dgm:prSet loTypeId="urn:microsoft.com/office/officeart/2005/8/layout/process4" loCatId="list" qsTypeId="urn:microsoft.com/office/officeart/2005/8/quickstyle/3d1" qsCatId="3D" csTypeId="urn:microsoft.com/office/officeart/2005/8/colors/accent1_4" csCatId="accent1" phldr="1"/>
      <dgm:spPr/>
      <dgm:t>
        <a:bodyPr/>
        <a:lstStyle/>
        <a:p>
          <a:endParaRPr lang="es-EC"/>
        </a:p>
      </dgm:t>
    </dgm:pt>
    <dgm:pt modelId="{EF07D99F-6612-426D-B6A3-ECF9F7F4AE5F}">
      <dgm:prSet phldrT="[Texto]" custT="1"/>
      <dgm:spPr/>
      <dgm:t>
        <a:bodyPr/>
        <a:lstStyle/>
        <a:p>
          <a:r>
            <a:rPr lang="es-EC" sz="2000" b="1" dirty="0" smtClean="0"/>
            <a:t>DETERMINACIÓN DEL VALOR “EQUIVALENTE DE ARENA” DE SUELOS Y AGREGADOS FINOS APLICANDO LA NORMA ASTM D-2419</a:t>
          </a:r>
          <a:endParaRPr lang="es-EC" sz="2000" b="1" dirty="0"/>
        </a:p>
      </dgm:t>
    </dgm:pt>
    <dgm:pt modelId="{16FF0D53-FA94-4BFE-AF47-3FE33C5691EF}" type="parTrans" cxnId="{670E0747-5567-40AD-BB38-8790196E9930}">
      <dgm:prSet/>
      <dgm:spPr/>
      <dgm:t>
        <a:bodyPr/>
        <a:lstStyle/>
        <a:p>
          <a:endParaRPr lang="es-EC"/>
        </a:p>
      </dgm:t>
    </dgm:pt>
    <dgm:pt modelId="{D87F9546-A2A6-4B61-862E-6BE22E680D25}" type="sibTrans" cxnId="{670E0747-5567-40AD-BB38-8790196E9930}">
      <dgm:prSet/>
      <dgm:spPr/>
      <dgm:t>
        <a:bodyPr/>
        <a:lstStyle/>
        <a:p>
          <a:endParaRPr lang="es-EC"/>
        </a:p>
      </dgm:t>
    </dgm:pt>
    <dgm:pt modelId="{84BBEE85-A4E1-4A08-8FAC-879C6A334072}">
      <dgm:prSet phldrT="[Texto]" custT="1"/>
      <dgm:spPr/>
      <dgm:t>
        <a:bodyPr/>
        <a:lstStyle/>
        <a:p>
          <a:pPr algn="just"/>
          <a:r>
            <a:rPr lang="es-EC" sz="2000" dirty="0" smtClean="0"/>
            <a:t>Se indica la proporción relativa de finos plásticos o de naturaleza arcillosa en los suelos granulares y agregados finos pasando el tamiz de 4,75 mm (N. 4).</a:t>
          </a:r>
          <a:endParaRPr lang="es-EC" sz="2000" dirty="0"/>
        </a:p>
      </dgm:t>
    </dgm:pt>
    <dgm:pt modelId="{C722E2F0-B74E-4429-B089-91D15F6599FC}" type="parTrans" cxnId="{A3A7200B-E37C-4BA7-B8B9-5904242D5E57}">
      <dgm:prSet/>
      <dgm:spPr/>
      <dgm:t>
        <a:bodyPr/>
        <a:lstStyle/>
        <a:p>
          <a:endParaRPr lang="es-EC"/>
        </a:p>
      </dgm:t>
    </dgm:pt>
    <dgm:pt modelId="{074DAB97-AA24-41FE-8D36-6F3CA51724CD}" type="sibTrans" cxnId="{A3A7200B-E37C-4BA7-B8B9-5904242D5E57}">
      <dgm:prSet/>
      <dgm:spPr/>
      <dgm:t>
        <a:bodyPr/>
        <a:lstStyle/>
        <a:p>
          <a:endParaRPr lang="es-EC"/>
        </a:p>
      </dgm:t>
    </dgm:pt>
    <dgm:pt modelId="{BDC73773-E98C-4E06-B46C-3F44320A7631}" type="pres">
      <dgm:prSet presAssocID="{C8778476-50FB-48D3-9802-C2454DA751D3}" presName="Name0" presStyleCnt="0">
        <dgm:presLayoutVars>
          <dgm:dir/>
          <dgm:animLvl val="lvl"/>
          <dgm:resizeHandles val="exact"/>
        </dgm:presLayoutVars>
      </dgm:prSet>
      <dgm:spPr/>
      <dgm:t>
        <a:bodyPr/>
        <a:lstStyle/>
        <a:p>
          <a:endParaRPr lang="es-EC"/>
        </a:p>
      </dgm:t>
    </dgm:pt>
    <dgm:pt modelId="{3ED78A1C-80B3-49AB-A216-32212A662C75}" type="pres">
      <dgm:prSet presAssocID="{84BBEE85-A4E1-4A08-8FAC-879C6A334072}" presName="boxAndChildren" presStyleCnt="0"/>
      <dgm:spPr/>
      <dgm:t>
        <a:bodyPr/>
        <a:lstStyle/>
        <a:p>
          <a:endParaRPr lang="es-EC"/>
        </a:p>
      </dgm:t>
    </dgm:pt>
    <dgm:pt modelId="{FEC6917D-394B-4B8D-9DFF-C4EBD3395B88}" type="pres">
      <dgm:prSet presAssocID="{84BBEE85-A4E1-4A08-8FAC-879C6A334072}" presName="parentTextBox" presStyleLbl="node1" presStyleIdx="0" presStyleCnt="2"/>
      <dgm:spPr/>
      <dgm:t>
        <a:bodyPr/>
        <a:lstStyle/>
        <a:p>
          <a:endParaRPr lang="es-EC"/>
        </a:p>
      </dgm:t>
    </dgm:pt>
    <dgm:pt modelId="{58FEF333-4AEE-449D-8706-157C08E59E49}" type="pres">
      <dgm:prSet presAssocID="{D87F9546-A2A6-4B61-862E-6BE22E680D25}" presName="sp" presStyleCnt="0"/>
      <dgm:spPr/>
      <dgm:t>
        <a:bodyPr/>
        <a:lstStyle/>
        <a:p>
          <a:endParaRPr lang="es-EC"/>
        </a:p>
      </dgm:t>
    </dgm:pt>
    <dgm:pt modelId="{E40B3216-3ABF-4538-BEAE-2F26048062F2}" type="pres">
      <dgm:prSet presAssocID="{EF07D99F-6612-426D-B6A3-ECF9F7F4AE5F}" presName="arrowAndChildren" presStyleCnt="0"/>
      <dgm:spPr/>
      <dgm:t>
        <a:bodyPr/>
        <a:lstStyle/>
        <a:p>
          <a:endParaRPr lang="es-EC"/>
        </a:p>
      </dgm:t>
    </dgm:pt>
    <dgm:pt modelId="{1182D02F-C3E4-4CD6-95E2-F94EC1FDA61D}" type="pres">
      <dgm:prSet presAssocID="{EF07D99F-6612-426D-B6A3-ECF9F7F4AE5F}" presName="parentTextArrow" presStyleLbl="node1" presStyleIdx="1" presStyleCnt="2"/>
      <dgm:spPr/>
      <dgm:t>
        <a:bodyPr/>
        <a:lstStyle/>
        <a:p>
          <a:endParaRPr lang="es-EC"/>
        </a:p>
      </dgm:t>
    </dgm:pt>
  </dgm:ptLst>
  <dgm:cxnLst>
    <dgm:cxn modelId="{59D84A9E-4EE1-46E0-BC56-FE5D2A9696DB}" type="presOf" srcId="{84BBEE85-A4E1-4A08-8FAC-879C6A334072}" destId="{FEC6917D-394B-4B8D-9DFF-C4EBD3395B88}" srcOrd="0" destOrd="0" presId="urn:microsoft.com/office/officeart/2005/8/layout/process4"/>
    <dgm:cxn modelId="{5B0432FC-3832-435E-8BB6-95AA00639D7F}" type="presOf" srcId="{C8778476-50FB-48D3-9802-C2454DA751D3}" destId="{BDC73773-E98C-4E06-B46C-3F44320A7631}" srcOrd="0" destOrd="0" presId="urn:microsoft.com/office/officeart/2005/8/layout/process4"/>
    <dgm:cxn modelId="{4A04302F-92CD-46A4-A4C8-24E40FA37B5F}" type="presOf" srcId="{EF07D99F-6612-426D-B6A3-ECF9F7F4AE5F}" destId="{1182D02F-C3E4-4CD6-95E2-F94EC1FDA61D}" srcOrd="0" destOrd="0" presId="urn:microsoft.com/office/officeart/2005/8/layout/process4"/>
    <dgm:cxn modelId="{A3A7200B-E37C-4BA7-B8B9-5904242D5E57}" srcId="{C8778476-50FB-48D3-9802-C2454DA751D3}" destId="{84BBEE85-A4E1-4A08-8FAC-879C6A334072}" srcOrd="1" destOrd="0" parTransId="{C722E2F0-B74E-4429-B089-91D15F6599FC}" sibTransId="{074DAB97-AA24-41FE-8D36-6F3CA51724CD}"/>
    <dgm:cxn modelId="{670E0747-5567-40AD-BB38-8790196E9930}" srcId="{C8778476-50FB-48D3-9802-C2454DA751D3}" destId="{EF07D99F-6612-426D-B6A3-ECF9F7F4AE5F}" srcOrd="0" destOrd="0" parTransId="{16FF0D53-FA94-4BFE-AF47-3FE33C5691EF}" sibTransId="{D87F9546-A2A6-4B61-862E-6BE22E680D25}"/>
    <dgm:cxn modelId="{2013B4BE-5ED4-4849-9CB0-E0D9657F6F6A}" type="presParOf" srcId="{BDC73773-E98C-4E06-B46C-3F44320A7631}" destId="{3ED78A1C-80B3-49AB-A216-32212A662C75}" srcOrd="0" destOrd="0" presId="urn:microsoft.com/office/officeart/2005/8/layout/process4"/>
    <dgm:cxn modelId="{CB353333-8653-4CD9-A51C-F62E57B2CA7B}" type="presParOf" srcId="{3ED78A1C-80B3-49AB-A216-32212A662C75}" destId="{FEC6917D-394B-4B8D-9DFF-C4EBD3395B88}" srcOrd="0" destOrd="0" presId="urn:microsoft.com/office/officeart/2005/8/layout/process4"/>
    <dgm:cxn modelId="{CB6EC967-107D-405B-BA85-07AF9E602ECD}" type="presParOf" srcId="{BDC73773-E98C-4E06-B46C-3F44320A7631}" destId="{58FEF333-4AEE-449D-8706-157C08E59E49}" srcOrd="1" destOrd="0" presId="urn:microsoft.com/office/officeart/2005/8/layout/process4"/>
    <dgm:cxn modelId="{3CF56957-3267-41F4-B916-84643E671B88}" type="presParOf" srcId="{BDC73773-E98C-4E06-B46C-3F44320A7631}" destId="{E40B3216-3ABF-4538-BEAE-2F26048062F2}" srcOrd="2" destOrd="0" presId="urn:microsoft.com/office/officeart/2005/8/layout/process4"/>
    <dgm:cxn modelId="{67F00C96-619D-4E4C-8363-3573C1A700AD}" type="presParOf" srcId="{E40B3216-3ABF-4538-BEAE-2F26048062F2}" destId="{1182D02F-C3E4-4CD6-95E2-F94EC1FDA61D}"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0EB3A53-E5D2-43F6-9FA7-271531002E84}" type="doc">
      <dgm:prSet loTypeId="urn:microsoft.com/office/officeart/2005/8/layout/vList5" loCatId="list" qsTypeId="urn:microsoft.com/office/officeart/2005/8/quickstyle/3d1" qsCatId="3D" csTypeId="urn:microsoft.com/office/officeart/2005/8/colors/accent1_2" csCatId="accent1" phldr="1"/>
      <dgm:spPr/>
      <dgm:t>
        <a:bodyPr/>
        <a:lstStyle/>
        <a:p>
          <a:endParaRPr lang="es-EC"/>
        </a:p>
      </dgm:t>
    </dgm:pt>
    <dgm:pt modelId="{966DB098-26B4-4427-A14E-3D589943873A}">
      <dgm:prSet phldrT="[Texto]" custT="1"/>
      <dgm:spPr/>
      <dgm:t>
        <a:bodyPr/>
        <a:lstStyle/>
        <a:p>
          <a:r>
            <a:rPr lang="es-EC" sz="4800" noProof="0" dirty="0" smtClean="0"/>
            <a:t>Objetivos del Proyecto</a:t>
          </a:r>
          <a:endParaRPr lang="es-EC" sz="4800" noProof="0" dirty="0"/>
        </a:p>
      </dgm:t>
    </dgm:pt>
    <dgm:pt modelId="{7D1D8173-34B6-48C5-8764-63BA1A58C1D9}" type="parTrans" cxnId="{6603448D-CFCC-4503-A390-F1585CFCC25C}">
      <dgm:prSet/>
      <dgm:spPr/>
      <dgm:t>
        <a:bodyPr/>
        <a:lstStyle/>
        <a:p>
          <a:endParaRPr lang="es-EC"/>
        </a:p>
      </dgm:t>
    </dgm:pt>
    <dgm:pt modelId="{22BFFDBF-3388-4477-B55D-968639939B57}" type="sibTrans" cxnId="{6603448D-CFCC-4503-A390-F1585CFCC25C}">
      <dgm:prSet/>
      <dgm:spPr/>
      <dgm:t>
        <a:bodyPr/>
        <a:lstStyle/>
        <a:p>
          <a:endParaRPr lang="es-EC"/>
        </a:p>
      </dgm:t>
    </dgm:pt>
    <dgm:pt modelId="{F2FDB7F6-082A-4E4D-981A-BD8A4C455E84}">
      <dgm:prSet phldrT="[Texto]" custT="1"/>
      <dgm:spPr/>
      <dgm:t>
        <a:bodyPr/>
        <a:lstStyle/>
        <a:p>
          <a:r>
            <a:rPr lang="es-EC" sz="2400" noProof="0" dirty="0" smtClean="0"/>
            <a:t>Objetivo</a:t>
          </a:r>
          <a:r>
            <a:rPr lang="en-US" sz="2400" dirty="0" smtClean="0"/>
            <a:t> General</a:t>
          </a:r>
          <a:endParaRPr lang="es-EC" sz="2400" dirty="0"/>
        </a:p>
      </dgm:t>
    </dgm:pt>
    <dgm:pt modelId="{033533B5-0A00-4922-B0BB-C985DB78E965}" type="parTrans" cxnId="{50D80A8B-6C04-41F6-B928-29423621FA86}">
      <dgm:prSet/>
      <dgm:spPr/>
      <dgm:t>
        <a:bodyPr/>
        <a:lstStyle/>
        <a:p>
          <a:endParaRPr lang="es-EC"/>
        </a:p>
      </dgm:t>
    </dgm:pt>
    <dgm:pt modelId="{27F9C75F-6A37-4DC2-BFE6-92D6C9FB5F18}" type="sibTrans" cxnId="{50D80A8B-6C04-41F6-B928-29423621FA86}">
      <dgm:prSet/>
      <dgm:spPr/>
      <dgm:t>
        <a:bodyPr/>
        <a:lstStyle/>
        <a:p>
          <a:endParaRPr lang="es-EC"/>
        </a:p>
      </dgm:t>
    </dgm:pt>
    <dgm:pt modelId="{1F3A0355-414C-4548-B9E0-A19074FBBE1B}">
      <dgm:prSet phldrT="[Texto]" custT="1"/>
      <dgm:spPr/>
      <dgm:t>
        <a:bodyPr/>
        <a:lstStyle/>
        <a:p>
          <a:pPr algn="just"/>
          <a:r>
            <a:rPr lang="es-EC" sz="2400" dirty="0" smtClean="0"/>
            <a:t>Realizar un análisis comparativo de las propiedades físicas de las mezclas asfálticas modificadas con polímeros tipo SBS y SBR.</a:t>
          </a:r>
          <a:endParaRPr lang="es-EC" sz="2400" dirty="0"/>
        </a:p>
      </dgm:t>
    </dgm:pt>
    <dgm:pt modelId="{56368E70-0AE7-49EE-8A4C-44756ED92F7B}" type="parTrans" cxnId="{0283F532-F53C-4258-B3AB-A348E2D097B0}">
      <dgm:prSet/>
      <dgm:spPr/>
      <dgm:t>
        <a:bodyPr/>
        <a:lstStyle/>
        <a:p>
          <a:endParaRPr lang="es-EC"/>
        </a:p>
      </dgm:t>
    </dgm:pt>
    <dgm:pt modelId="{D7E48BEB-7426-418D-A7D0-597E49B2BA63}" type="sibTrans" cxnId="{0283F532-F53C-4258-B3AB-A348E2D097B0}">
      <dgm:prSet/>
      <dgm:spPr/>
      <dgm:t>
        <a:bodyPr/>
        <a:lstStyle/>
        <a:p>
          <a:endParaRPr lang="es-EC"/>
        </a:p>
      </dgm:t>
    </dgm:pt>
    <dgm:pt modelId="{7DC23D44-8DCA-49AB-A784-1968BB8A62B9}">
      <dgm:prSet phldrT="[Texto]" custT="1"/>
      <dgm:spPr/>
      <dgm:t>
        <a:bodyPr/>
        <a:lstStyle/>
        <a:p>
          <a:r>
            <a:rPr lang="es-EC" sz="2400" noProof="0" dirty="0" smtClean="0"/>
            <a:t>Objetivos</a:t>
          </a:r>
          <a:r>
            <a:rPr lang="en-US" sz="2400" dirty="0" smtClean="0"/>
            <a:t> </a:t>
          </a:r>
          <a:r>
            <a:rPr lang="es-EC" sz="2400" noProof="0" dirty="0" smtClean="0"/>
            <a:t>Específicos</a:t>
          </a:r>
          <a:endParaRPr lang="es-EC" sz="2400" noProof="0" dirty="0"/>
        </a:p>
      </dgm:t>
    </dgm:pt>
    <dgm:pt modelId="{07B90B76-FB26-4E82-BB3D-26FC3F06AD3B}" type="parTrans" cxnId="{51D368D5-CC96-4397-A66C-2CE61B7045F0}">
      <dgm:prSet/>
      <dgm:spPr/>
      <dgm:t>
        <a:bodyPr/>
        <a:lstStyle/>
        <a:p>
          <a:endParaRPr lang="es-EC"/>
        </a:p>
      </dgm:t>
    </dgm:pt>
    <dgm:pt modelId="{717A0B6E-B88F-405E-A0E2-CE44823A4B19}" type="sibTrans" cxnId="{51D368D5-CC96-4397-A66C-2CE61B7045F0}">
      <dgm:prSet/>
      <dgm:spPr/>
      <dgm:t>
        <a:bodyPr/>
        <a:lstStyle/>
        <a:p>
          <a:endParaRPr lang="es-EC"/>
        </a:p>
      </dgm:t>
    </dgm:pt>
    <dgm:pt modelId="{E18F01D4-0A36-496B-8DAA-EDFC3841852D}">
      <dgm:prSet phldrT="[Texto]" custT="1"/>
      <dgm:spPr/>
      <dgm:t>
        <a:bodyPr/>
        <a:lstStyle/>
        <a:p>
          <a:pPr algn="just"/>
          <a:r>
            <a:rPr lang="es-ES" sz="2400" dirty="0" smtClean="0"/>
            <a:t>Caracterización de los agregados de la cantera de </a:t>
          </a:r>
          <a:r>
            <a:rPr lang="es-EC" sz="2400" noProof="0" dirty="0" smtClean="0"/>
            <a:t>Guayllabamba.</a:t>
          </a:r>
          <a:endParaRPr lang="es-EC" sz="2400" dirty="0"/>
        </a:p>
      </dgm:t>
    </dgm:pt>
    <dgm:pt modelId="{BA65953F-A217-46FE-A460-59BE7E42638A}" type="parTrans" cxnId="{076FA4E2-6342-445D-B5F6-1A7C52A09C63}">
      <dgm:prSet/>
      <dgm:spPr/>
      <dgm:t>
        <a:bodyPr/>
        <a:lstStyle/>
        <a:p>
          <a:endParaRPr lang="es-EC"/>
        </a:p>
      </dgm:t>
    </dgm:pt>
    <dgm:pt modelId="{2368B7CF-144C-4476-A5E4-31ACF083BF52}" type="sibTrans" cxnId="{076FA4E2-6342-445D-B5F6-1A7C52A09C63}">
      <dgm:prSet/>
      <dgm:spPr/>
      <dgm:t>
        <a:bodyPr/>
        <a:lstStyle/>
        <a:p>
          <a:endParaRPr lang="es-EC"/>
        </a:p>
      </dgm:t>
    </dgm:pt>
    <dgm:pt modelId="{BE35A9B3-B049-409C-B789-A1FD30BD7482}">
      <dgm:prSet custT="1"/>
      <dgm:spPr/>
      <dgm:t>
        <a:bodyPr/>
        <a:lstStyle/>
        <a:p>
          <a:pPr algn="just"/>
          <a:r>
            <a:rPr lang="es-ES" sz="2400" dirty="0" smtClean="0"/>
            <a:t>Caracterización de las mezclas asfálticas sin la consideración de polímeros y considerando diferentes porcentajes de polímeros.</a:t>
          </a:r>
          <a:endParaRPr lang="es-EC" sz="2400" dirty="0"/>
        </a:p>
      </dgm:t>
    </dgm:pt>
    <dgm:pt modelId="{7BDB711C-60F6-4AA6-995A-DD04F57B3908}" type="parTrans" cxnId="{F05D6A1A-7A26-476B-A790-9EA5169A55BF}">
      <dgm:prSet/>
      <dgm:spPr/>
      <dgm:t>
        <a:bodyPr/>
        <a:lstStyle/>
        <a:p>
          <a:endParaRPr lang="es-EC"/>
        </a:p>
      </dgm:t>
    </dgm:pt>
    <dgm:pt modelId="{8E8478B0-EEB3-410A-B7DA-A52A9B16EA70}" type="sibTrans" cxnId="{F05D6A1A-7A26-476B-A790-9EA5169A55BF}">
      <dgm:prSet/>
      <dgm:spPr/>
      <dgm:t>
        <a:bodyPr/>
        <a:lstStyle/>
        <a:p>
          <a:endParaRPr lang="es-EC"/>
        </a:p>
      </dgm:t>
    </dgm:pt>
    <dgm:pt modelId="{85F4AA5D-2741-4626-8064-A608F64DAFA0}">
      <dgm:prSet custT="1"/>
      <dgm:spPr/>
      <dgm:t>
        <a:bodyPr/>
        <a:lstStyle/>
        <a:p>
          <a:pPr algn="just"/>
          <a:r>
            <a:rPr lang="es-EC" sz="2400" dirty="0" smtClean="0"/>
            <a:t>Determinar los porcentajes óptimos de polímeros.</a:t>
          </a:r>
          <a:endParaRPr lang="es-EC" sz="2400" dirty="0"/>
        </a:p>
      </dgm:t>
    </dgm:pt>
    <dgm:pt modelId="{97FD15BA-40BB-4D6D-9860-B79B823CADBF}" type="parTrans" cxnId="{84101EB0-AA53-4871-9641-3F4F5C94692B}">
      <dgm:prSet/>
      <dgm:spPr/>
      <dgm:t>
        <a:bodyPr/>
        <a:lstStyle/>
        <a:p>
          <a:endParaRPr lang="es-EC"/>
        </a:p>
      </dgm:t>
    </dgm:pt>
    <dgm:pt modelId="{A8EF893D-E61B-4C37-B579-C1140D4DF4C3}" type="sibTrans" cxnId="{84101EB0-AA53-4871-9641-3F4F5C94692B}">
      <dgm:prSet/>
      <dgm:spPr/>
      <dgm:t>
        <a:bodyPr/>
        <a:lstStyle/>
        <a:p>
          <a:endParaRPr lang="es-EC"/>
        </a:p>
      </dgm:t>
    </dgm:pt>
    <dgm:pt modelId="{09C7A6D2-5939-48F1-A596-AE52007D185A}" type="pres">
      <dgm:prSet presAssocID="{B0EB3A53-E5D2-43F6-9FA7-271531002E84}" presName="Name0" presStyleCnt="0">
        <dgm:presLayoutVars>
          <dgm:dir/>
          <dgm:animLvl val="lvl"/>
          <dgm:resizeHandles val="exact"/>
        </dgm:presLayoutVars>
      </dgm:prSet>
      <dgm:spPr/>
      <dgm:t>
        <a:bodyPr/>
        <a:lstStyle/>
        <a:p>
          <a:endParaRPr lang="es-EC"/>
        </a:p>
      </dgm:t>
    </dgm:pt>
    <dgm:pt modelId="{91AB47D1-5B3D-435A-893D-BED685238753}" type="pres">
      <dgm:prSet presAssocID="{966DB098-26B4-4427-A14E-3D589943873A}" presName="linNode" presStyleCnt="0"/>
      <dgm:spPr/>
      <dgm:t>
        <a:bodyPr/>
        <a:lstStyle/>
        <a:p>
          <a:endParaRPr lang="es-EC"/>
        </a:p>
      </dgm:t>
    </dgm:pt>
    <dgm:pt modelId="{73356DBE-E92C-4A06-8776-AC4E98C0224B}" type="pres">
      <dgm:prSet presAssocID="{966DB098-26B4-4427-A14E-3D589943873A}" presName="parentText" presStyleLbl="node1" presStyleIdx="0" presStyleCnt="3" custScaleX="277778" custScaleY="28281">
        <dgm:presLayoutVars>
          <dgm:chMax val="1"/>
          <dgm:bulletEnabled val="1"/>
        </dgm:presLayoutVars>
      </dgm:prSet>
      <dgm:spPr/>
      <dgm:t>
        <a:bodyPr/>
        <a:lstStyle/>
        <a:p>
          <a:endParaRPr lang="es-EC"/>
        </a:p>
      </dgm:t>
    </dgm:pt>
    <dgm:pt modelId="{082EFF0E-9E57-4845-B6A7-9802962A62C2}" type="pres">
      <dgm:prSet presAssocID="{22BFFDBF-3388-4477-B55D-968639939B57}" presName="sp" presStyleCnt="0"/>
      <dgm:spPr/>
      <dgm:t>
        <a:bodyPr/>
        <a:lstStyle/>
        <a:p>
          <a:endParaRPr lang="es-EC"/>
        </a:p>
      </dgm:t>
    </dgm:pt>
    <dgm:pt modelId="{11663BF5-6786-4401-BAE7-DF125BF446F9}" type="pres">
      <dgm:prSet presAssocID="{F2FDB7F6-082A-4E4D-981A-BD8A4C455E84}" presName="linNode" presStyleCnt="0"/>
      <dgm:spPr/>
      <dgm:t>
        <a:bodyPr/>
        <a:lstStyle/>
        <a:p>
          <a:endParaRPr lang="es-EC"/>
        </a:p>
      </dgm:t>
    </dgm:pt>
    <dgm:pt modelId="{FA2472FA-0218-436F-B821-2E7BE767E8A8}" type="pres">
      <dgm:prSet presAssocID="{F2FDB7F6-082A-4E4D-981A-BD8A4C455E84}" presName="parentText" presStyleLbl="node1" presStyleIdx="1" presStyleCnt="3" custScaleX="54018" custScaleY="60429">
        <dgm:presLayoutVars>
          <dgm:chMax val="1"/>
          <dgm:bulletEnabled val="1"/>
        </dgm:presLayoutVars>
      </dgm:prSet>
      <dgm:spPr/>
      <dgm:t>
        <a:bodyPr/>
        <a:lstStyle/>
        <a:p>
          <a:endParaRPr lang="es-EC"/>
        </a:p>
      </dgm:t>
    </dgm:pt>
    <dgm:pt modelId="{0A89FAAB-271F-44E7-877B-8F454AFF0607}" type="pres">
      <dgm:prSet presAssocID="{F2FDB7F6-082A-4E4D-981A-BD8A4C455E84}" presName="descendantText" presStyleLbl="alignAccFollowNode1" presStyleIdx="0" presStyleCnt="2" custScaleX="124921" custScaleY="68857">
        <dgm:presLayoutVars>
          <dgm:bulletEnabled val="1"/>
        </dgm:presLayoutVars>
      </dgm:prSet>
      <dgm:spPr/>
      <dgm:t>
        <a:bodyPr/>
        <a:lstStyle/>
        <a:p>
          <a:endParaRPr lang="es-EC"/>
        </a:p>
      </dgm:t>
    </dgm:pt>
    <dgm:pt modelId="{19D8C0F1-59BE-4EF3-9992-23DD15D74B51}" type="pres">
      <dgm:prSet presAssocID="{27F9C75F-6A37-4DC2-BFE6-92D6C9FB5F18}" presName="sp" presStyleCnt="0"/>
      <dgm:spPr/>
      <dgm:t>
        <a:bodyPr/>
        <a:lstStyle/>
        <a:p>
          <a:endParaRPr lang="es-EC"/>
        </a:p>
      </dgm:t>
    </dgm:pt>
    <dgm:pt modelId="{048AF4FC-9A1A-4459-90C6-26169BC180DA}" type="pres">
      <dgm:prSet presAssocID="{7DC23D44-8DCA-49AB-A784-1968BB8A62B9}" presName="linNode" presStyleCnt="0"/>
      <dgm:spPr/>
      <dgm:t>
        <a:bodyPr/>
        <a:lstStyle/>
        <a:p>
          <a:endParaRPr lang="es-EC"/>
        </a:p>
      </dgm:t>
    </dgm:pt>
    <dgm:pt modelId="{3E4CA03B-EF62-47C9-8180-E0E43BDE7020}" type="pres">
      <dgm:prSet presAssocID="{7DC23D44-8DCA-49AB-A784-1968BB8A62B9}" presName="parentText" presStyleLbl="node1" presStyleIdx="2" presStyleCnt="3" custScaleX="54018">
        <dgm:presLayoutVars>
          <dgm:chMax val="1"/>
          <dgm:bulletEnabled val="1"/>
        </dgm:presLayoutVars>
      </dgm:prSet>
      <dgm:spPr/>
      <dgm:t>
        <a:bodyPr/>
        <a:lstStyle/>
        <a:p>
          <a:endParaRPr lang="es-EC"/>
        </a:p>
      </dgm:t>
    </dgm:pt>
    <dgm:pt modelId="{829D019F-9FD8-47C8-A832-1AD91D37D847}" type="pres">
      <dgm:prSet presAssocID="{7DC23D44-8DCA-49AB-A784-1968BB8A62B9}" presName="descendantText" presStyleLbl="alignAccFollowNode1" presStyleIdx="1" presStyleCnt="2" custScaleX="124921" custScaleY="124336" custLinFactNeighborX="374" custLinFactNeighborY="3465">
        <dgm:presLayoutVars>
          <dgm:bulletEnabled val="1"/>
        </dgm:presLayoutVars>
      </dgm:prSet>
      <dgm:spPr/>
      <dgm:t>
        <a:bodyPr/>
        <a:lstStyle/>
        <a:p>
          <a:endParaRPr lang="es-EC"/>
        </a:p>
      </dgm:t>
    </dgm:pt>
  </dgm:ptLst>
  <dgm:cxnLst>
    <dgm:cxn modelId="{2EDDE0C3-7D5D-4A7D-B8C5-A6D8C09A570F}" type="presOf" srcId="{1F3A0355-414C-4548-B9E0-A19074FBBE1B}" destId="{0A89FAAB-271F-44E7-877B-8F454AFF0607}" srcOrd="0" destOrd="0" presId="urn:microsoft.com/office/officeart/2005/8/layout/vList5"/>
    <dgm:cxn modelId="{6603448D-CFCC-4503-A390-F1585CFCC25C}" srcId="{B0EB3A53-E5D2-43F6-9FA7-271531002E84}" destId="{966DB098-26B4-4427-A14E-3D589943873A}" srcOrd="0" destOrd="0" parTransId="{7D1D8173-34B6-48C5-8764-63BA1A58C1D9}" sibTransId="{22BFFDBF-3388-4477-B55D-968639939B57}"/>
    <dgm:cxn modelId="{62D47797-7B5A-4F7F-82D1-AAA55EFCE83A}" type="presOf" srcId="{7DC23D44-8DCA-49AB-A784-1968BB8A62B9}" destId="{3E4CA03B-EF62-47C9-8180-E0E43BDE7020}" srcOrd="0" destOrd="0" presId="urn:microsoft.com/office/officeart/2005/8/layout/vList5"/>
    <dgm:cxn modelId="{235651F8-309D-42D5-8CE8-720AACFA0CCB}" type="presOf" srcId="{966DB098-26B4-4427-A14E-3D589943873A}" destId="{73356DBE-E92C-4A06-8776-AC4E98C0224B}" srcOrd="0" destOrd="0" presId="urn:microsoft.com/office/officeart/2005/8/layout/vList5"/>
    <dgm:cxn modelId="{1A23AB02-85EB-4ED3-8EE9-10036AF56ADC}" type="presOf" srcId="{B0EB3A53-E5D2-43F6-9FA7-271531002E84}" destId="{09C7A6D2-5939-48F1-A596-AE52007D185A}" srcOrd="0" destOrd="0" presId="urn:microsoft.com/office/officeart/2005/8/layout/vList5"/>
    <dgm:cxn modelId="{0283F532-F53C-4258-B3AB-A348E2D097B0}" srcId="{F2FDB7F6-082A-4E4D-981A-BD8A4C455E84}" destId="{1F3A0355-414C-4548-B9E0-A19074FBBE1B}" srcOrd="0" destOrd="0" parTransId="{56368E70-0AE7-49EE-8A4C-44756ED92F7B}" sibTransId="{D7E48BEB-7426-418D-A7D0-597E49B2BA63}"/>
    <dgm:cxn modelId="{84101EB0-AA53-4871-9641-3F4F5C94692B}" srcId="{7DC23D44-8DCA-49AB-A784-1968BB8A62B9}" destId="{85F4AA5D-2741-4626-8064-A608F64DAFA0}" srcOrd="2" destOrd="0" parTransId="{97FD15BA-40BB-4D6D-9860-B79B823CADBF}" sibTransId="{A8EF893D-E61B-4C37-B579-C1140D4DF4C3}"/>
    <dgm:cxn modelId="{076FA4E2-6342-445D-B5F6-1A7C52A09C63}" srcId="{7DC23D44-8DCA-49AB-A784-1968BB8A62B9}" destId="{E18F01D4-0A36-496B-8DAA-EDFC3841852D}" srcOrd="0" destOrd="0" parTransId="{BA65953F-A217-46FE-A460-59BE7E42638A}" sibTransId="{2368B7CF-144C-4476-A5E4-31ACF083BF52}"/>
    <dgm:cxn modelId="{51D368D5-CC96-4397-A66C-2CE61B7045F0}" srcId="{B0EB3A53-E5D2-43F6-9FA7-271531002E84}" destId="{7DC23D44-8DCA-49AB-A784-1968BB8A62B9}" srcOrd="2" destOrd="0" parTransId="{07B90B76-FB26-4E82-BB3D-26FC3F06AD3B}" sibTransId="{717A0B6E-B88F-405E-A0E2-CE44823A4B19}"/>
    <dgm:cxn modelId="{F05D6A1A-7A26-476B-A790-9EA5169A55BF}" srcId="{7DC23D44-8DCA-49AB-A784-1968BB8A62B9}" destId="{BE35A9B3-B049-409C-B789-A1FD30BD7482}" srcOrd="1" destOrd="0" parTransId="{7BDB711C-60F6-4AA6-995A-DD04F57B3908}" sibTransId="{8E8478B0-EEB3-410A-B7DA-A52A9B16EA70}"/>
    <dgm:cxn modelId="{986ABC29-C443-428E-9AE5-99BAF06DCEC6}" type="presOf" srcId="{F2FDB7F6-082A-4E4D-981A-BD8A4C455E84}" destId="{FA2472FA-0218-436F-B821-2E7BE767E8A8}" srcOrd="0" destOrd="0" presId="urn:microsoft.com/office/officeart/2005/8/layout/vList5"/>
    <dgm:cxn modelId="{85DB188D-88EF-45F1-A100-09FE50010F6F}" type="presOf" srcId="{85F4AA5D-2741-4626-8064-A608F64DAFA0}" destId="{829D019F-9FD8-47C8-A832-1AD91D37D847}" srcOrd="0" destOrd="2" presId="urn:microsoft.com/office/officeart/2005/8/layout/vList5"/>
    <dgm:cxn modelId="{82D49158-31DD-4F8A-84C7-C16483A134CC}" type="presOf" srcId="{BE35A9B3-B049-409C-B789-A1FD30BD7482}" destId="{829D019F-9FD8-47C8-A832-1AD91D37D847}" srcOrd="0" destOrd="1" presId="urn:microsoft.com/office/officeart/2005/8/layout/vList5"/>
    <dgm:cxn modelId="{ABE47D38-7194-4AA3-A829-76E3FD10097E}" type="presOf" srcId="{E18F01D4-0A36-496B-8DAA-EDFC3841852D}" destId="{829D019F-9FD8-47C8-A832-1AD91D37D847}" srcOrd="0" destOrd="0" presId="urn:microsoft.com/office/officeart/2005/8/layout/vList5"/>
    <dgm:cxn modelId="{50D80A8B-6C04-41F6-B928-29423621FA86}" srcId="{B0EB3A53-E5D2-43F6-9FA7-271531002E84}" destId="{F2FDB7F6-082A-4E4D-981A-BD8A4C455E84}" srcOrd="1" destOrd="0" parTransId="{033533B5-0A00-4922-B0BB-C985DB78E965}" sibTransId="{27F9C75F-6A37-4DC2-BFE6-92D6C9FB5F18}"/>
    <dgm:cxn modelId="{7A1A5CC8-80E6-47A9-806D-892E1F137E57}" type="presParOf" srcId="{09C7A6D2-5939-48F1-A596-AE52007D185A}" destId="{91AB47D1-5B3D-435A-893D-BED685238753}" srcOrd="0" destOrd="0" presId="urn:microsoft.com/office/officeart/2005/8/layout/vList5"/>
    <dgm:cxn modelId="{737C34E6-11D5-4C22-B2BC-A76C20338A45}" type="presParOf" srcId="{91AB47D1-5B3D-435A-893D-BED685238753}" destId="{73356DBE-E92C-4A06-8776-AC4E98C0224B}" srcOrd="0" destOrd="0" presId="urn:microsoft.com/office/officeart/2005/8/layout/vList5"/>
    <dgm:cxn modelId="{28757C9B-0A96-44DF-95CF-7EC3B7DC9EFA}" type="presParOf" srcId="{09C7A6D2-5939-48F1-A596-AE52007D185A}" destId="{082EFF0E-9E57-4845-B6A7-9802962A62C2}" srcOrd="1" destOrd="0" presId="urn:microsoft.com/office/officeart/2005/8/layout/vList5"/>
    <dgm:cxn modelId="{8329D2D4-D080-4534-9162-8400F4A22A75}" type="presParOf" srcId="{09C7A6D2-5939-48F1-A596-AE52007D185A}" destId="{11663BF5-6786-4401-BAE7-DF125BF446F9}" srcOrd="2" destOrd="0" presId="urn:microsoft.com/office/officeart/2005/8/layout/vList5"/>
    <dgm:cxn modelId="{E4028024-4086-4453-8EDC-878CBADFA219}" type="presParOf" srcId="{11663BF5-6786-4401-BAE7-DF125BF446F9}" destId="{FA2472FA-0218-436F-B821-2E7BE767E8A8}" srcOrd="0" destOrd="0" presId="urn:microsoft.com/office/officeart/2005/8/layout/vList5"/>
    <dgm:cxn modelId="{33AC68E5-FB3A-41B6-BE42-636F9BBA45BF}" type="presParOf" srcId="{11663BF5-6786-4401-BAE7-DF125BF446F9}" destId="{0A89FAAB-271F-44E7-877B-8F454AFF0607}" srcOrd="1" destOrd="0" presId="urn:microsoft.com/office/officeart/2005/8/layout/vList5"/>
    <dgm:cxn modelId="{00EC87C5-6D07-411C-ADF6-B1629C5E28BE}" type="presParOf" srcId="{09C7A6D2-5939-48F1-A596-AE52007D185A}" destId="{19D8C0F1-59BE-4EF3-9992-23DD15D74B51}" srcOrd="3" destOrd="0" presId="urn:microsoft.com/office/officeart/2005/8/layout/vList5"/>
    <dgm:cxn modelId="{F0329D1A-3EC0-4194-B024-D53B9BEFC42B}" type="presParOf" srcId="{09C7A6D2-5939-48F1-A596-AE52007D185A}" destId="{048AF4FC-9A1A-4459-90C6-26169BC180DA}" srcOrd="4" destOrd="0" presId="urn:microsoft.com/office/officeart/2005/8/layout/vList5"/>
    <dgm:cxn modelId="{9F9A70DF-728D-4943-8753-D22998E19363}" type="presParOf" srcId="{048AF4FC-9A1A-4459-90C6-26169BC180DA}" destId="{3E4CA03B-EF62-47C9-8180-E0E43BDE7020}" srcOrd="0" destOrd="0" presId="urn:microsoft.com/office/officeart/2005/8/layout/vList5"/>
    <dgm:cxn modelId="{7E4B97E4-0A94-4A9D-8654-569D850A36A5}" type="presParOf" srcId="{048AF4FC-9A1A-4459-90C6-26169BC180DA}" destId="{829D019F-9FD8-47C8-A832-1AD91D37D847}"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C8778476-50FB-48D3-9802-C2454DA751D3}" type="doc">
      <dgm:prSet loTypeId="urn:microsoft.com/office/officeart/2005/8/layout/process4" loCatId="list" qsTypeId="urn:microsoft.com/office/officeart/2005/8/quickstyle/3d1" qsCatId="3D" csTypeId="urn:microsoft.com/office/officeart/2005/8/colors/accent1_4" csCatId="accent1" phldr="1"/>
      <dgm:spPr/>
      <dgm:t>
        <a:bodyPr/>
        <a:lstStyle/>
        <a:p>
          <a:endParaRPr lang="es-EC"/>
        </a:p>
      </dgm:t>
    </dgm:pt>
    <dgm:pt modelId="{EF07D99F-6612-426D-B6A3-ECF9F7F4AE5F}">
      <dgm:prSet phldrT="[Texto]" custT="1"/>
      <dgm:spPr/>
      <dgm:t>
        <a:bodyPr/>
        <a:lstStyle/>
        <a:p>
          <a:r>
            <a:rPr lang="es-EC" sz="2000" b="1" dirty="0" smtClean="0"/>
            <a:t>ENSAYO DETERMINACIÓN DE LA RESISTENCIA A LA ABRASIÓN DEL AGREGADO GRUESO EMPLEANDO LA NORMA AASHTO T-96 (ASTM C-131)</a:t>
          </a:r>
          <a:endParaRPr lang="es-EC" sz="2000" b="1" dirty="0"/>
        </a:p>
      </dgm:t>
    </dgm:pt>
    <dgm:pt modelId="{16FF0D53-FA94-4BFE-AF47-3FE33C5691EF}" type="parTrans" cxnId="{670E0747-5567-40AD-BB38-8790196E9930}">
      <dgm:prSet/>
      <dgm:spPr/>
      <dgm:t>
        <a:bodyPr/>
        <a:lstStyle/>
        <a:p>
          <a:endParaRPr lang="es-EC"/>
        </a:p>
      </dgm:t>
    </dgm:pt>
    <dgm:pt modelId="{D87F9546-A2A6-4B61-862E-6BE22E680D25}" type="sibTrans" cxnId="{670E0747-5567-40AD-BB38-8790196E9930}">
      <dgm:prSet/>
      <dgm:spPr/>
      <dgm:t>
        <a:bodyPr/>
        <a:lstStyle/>
        <a:p>
          <a:endParaRPr lang="es-EC"/>
        </a:p>
      </dgm:t>
    </dgm:pt>
    <dgm:pt modelId="{84BBEE85-A4E1-4A08-8FAC-879C6A334072}">
      <dgm:prSet phldrT="[Texto]" custT="1"/>
      <dgm:spPr/>
      <dgm:t>
        <a:bodyPr/>
        <a:lstStyle/>
        <a:p>
          <a:pPr algn="just"/>
          <a:r>
            <a:rPr lang="es-EC" sz="2400" dirty="0" smtClean="0"/>
            <a:t>Determinar el desgaste producido por una combinación de impacto y rozamiento superficial en una muestra de agregado grueso</a:t>
          </a:r>
          <a:r>
            <a:rPr lang="es-EC" sz="1600" dirty="0" smtClean="0"/>
            <a:t>.</a:t>
          </a:r>
          <a:endParaRPr lang="es-EC" sz="1600" dirty="0"/>
        </a:p>
      </dgm:t>
    </dgm:pt>
    <dgm:pt modelId="{C722E2F0-B74E-4429-B089-91D15F6599FC}" type="parTrans" cxnId="{A3A7200B-E37C-4BA7-B8B9-5904242D5E57}">
      <dgm:prSet/>
      <dgm:spPr/>
      <dgm:t>
        <a:bodyPr/>
        <a:lstStyle/>
        <a:p>
          <a:endParaRPr lang="es-EC"/>
        </a:p>
      </dgm:t>
    </dgm:pt>
    <dgm:pt modelId="{074DAB97-AA24-41FE-8D36-6F3CA51724CD}" type="sibTrans" cxnId="{A3A7200B-E37C-4BA7-B8B9-5904242D5E57}">
      <dgm:prSet/>
      <dgm:spPr/>
      <dgm:t>
        <a:bodyPr/>
        <a:lstStyle/>
        <a:p>
          <a:endParaRPr lang="es-EC"/>
        </a:p>
      </dgm:t>
    </dgm:pt>
    <dgm:pt modelId="{168EB4E3-2200-4C56-8BF9-CF3CA31B3A90}" type="pres">
      <dgm:prSet presAssocID="{C8778476-50FB-48D3-9802-C2454DA751D3}" presName="Name0" presStyleCnt="0">
        <dgm:presLayoutVars>
          <dgm:dir/>
          <dgm:animLvl val="lvl"/>
          <dgm:resizeHandles val="exact"/>
        </dgm:presLayoutVars>
      </dgm:prSet>
      <dgm:spPr/>
      <dgm:t>
        <a:bodyPr/>
        <a:lstStyle/>
        <a:p>
          <a:endParaRPr lang="es-EC"/>
        </a:p>
      </dgm:t>
    </dgm:pt>
    <dgm:pt modelId="{6C32999A-4FFC-4903-810F-EBD2B2D2EA2B}" type="pres">
      <dgm:prSet presAssocID="{84BBEE85-A4E1-4A08-8FAC-879C6A334072}" presName="boxAndChildren" presStyleCnt="0"/>
      <dgm:spPr/>
      <dgm:t>
        <a:bodyPr/>
        <a:lstStyle/>
        <a:p>
          <a:endParaRPr lang="es-EC"/>
        </a:p>
      </dgm:t>
    </dgm:pt>
    <dgm:pt modelId="{9FE19D64-8A84-46EF-B46C-F252E1FB0A7A}" type="pres">
      <dgm:prSet presAssocID="{84BBEE85-A4E1-4A08-8FAC-879C6A334072}" presName="parentTextBox" presStyleLbl="node1" presStyleIdx="0" presStyleCnt="2"/>
      <dgm:spPr/>
      <dgm:t>
        <a:bodyPr/>
        <a:lstStyle/>
        <a:p>
          <a:endParaRPr lang="es-EC"/>
        </a:p>
      </dgm:t>
    </dgm:pt>
    <dgm:pt modelId="{FA413BD0-AB3B-47FD-9DB9-91392588D165}" type="pres">
      <dgm:prSet presAssocID="{D87F9546-A2A6-4B61-862E-6BE22E680D25}" presName="sp" presStyleCnt="0"/>
      <dgm:spPr/>
      <dgm:t>
        <a:bodyPr/>
        <a:lstStyle/>
        <a:p>
          <a:endParaRPr lang="es-EC"/>
        </a:p>
      </dgm:t>
    </dgm:pt>
    <dgm:pt modelId="{3A8CA24B-0EAE-463A-98A2-F98309035687}" type="pres">
      <dgm:prSet presAssocID="{EF07D99F-6612-426D-B6A3-ECF9F7F4AE5F}" presName="arrowAndChildren" presStyleCnt="0"/>
      <dgm:spPr/>
      <dgm:t>
        <a:bodyPr/>
        <a:lstStyle/>
        <a:p>
          <a:endParaRPr lang="es-EC"/>
        </a:p>
      </dgm:t>
    </dgm:pt>
    <dgm:pt modelId="{BAA74F36-5634-4EC7-8FB5-970E737F9A97}" type="pres">
      <dgm:prSet presAssocID="{EF07D99F-6612-426D-B6A3-ECF9F7F4AE5F}" presName="parentTextArrow" presStyleLbl="node1" presStyleIdx="1" presStyleCnt="2"/>
      <dgm:spPr/>
      <dgm:t>
        <a:bodyPr/>
        <a:lstStyle/>
        <a:p>
          <a:endParaRPr lang="es-EC"/>
        </a:p>
      </dgm:t>
    </dgm:pt>
  </dgm:ptLst>
  <dgm:cxnLst>
    <dgm:cxn modelId="{A0FB9A52-011F-4E0C-8693-998C56118F7A}" type="presOf" srcId="{C8778476-50FB-48D3-9802-C2454DA751D3}" destId="{168EB4E3-2200-4C56-8BF9-CF3CA31B3A90}" srcOrd="0" destOrd="0" presId="urn:microsoft.com/office/officeart/2005/8/layout/process4"/>
    <dgm:cxn modelId="{9F4C18F6-4922-492C-AA5A-7931C197ECAA}" type="presOf" srcId="{EF07D99F-6612-426D-B6A3-ECF9F7F4AE5F}" destId="{BAA74F36-5634-4EC7-8FB5-970E737F9A97}" srcOrd="0" destOrd="0" presId="urn:microsoft.com/office/officeart/2005/8/layout/process4"/>
    <dgm:cxn modelId="{AD8196B9-B808-430A-A3FC-F34B997A779E}" type="presOf" srcId="{84BBEE85-A4E1-4A08-8FAC-879C6A334072}" destId="{9FE19D64-8A84-46EF-B46C-F252E1FB0A7A}" srcOrd="0" destOrd="0" presId="urn:microsoft.com/office/officeart/2005/8/layout/process4"/>
    <dgm:cxn modelId="{A3A7200B-E37C-4BA7-B8B9-5904242D5E57}" srcId="{C8778476-50FB-48D3-9802-C2454DA751D3}" destId="{84BBEE85-A4E1-4A08-8FAC-879C6A334072}" srcOrd="1" destOrd="0" parTransId="{C722E2F0-B74E-4429-B089-91D15F6599FC}" sibTransId="{074DAB97-AA24-41FE-8D36-6F3CA51724CD}"/>
    <dgm:cxn modelId="{670E0747-5567-40AD-BB38-8790196E9930}" srcId="{C8778476-50FB-48D3-9802-C2454DA751D3}" destId="{EF07D99F-6612-426D-B6A3-ECF9F7F4AE5F}" srcOrd="0" destOrd="0" parTransId="{16FF0D53-FA94-4BFE-AF47-3FE33C5691EF}" sibTransId="{D87F9546-A2A6-4B61-862E-6BE22E680D25}"/>
    <dgm:cxn modelId="{04228206-FB9F-4CFC-83F1-D7A98032BAD4}" type="presParOf" srcId="{168EB4E3-2200-4C56-8BF9-CF3CA31B3A90}" destId="{6C32999A-4FFC-4903-810F-EBD2B2D2EA2B}" srcOrd="0" destOrd="0" presId="urn:microsoft.com/office/officeart/2005/8/layout/process4"/>
    <dgm:cxn modelId="{4F2A307C-24BB-4E8A-9E15-D82A37BA0622}" type="presParOf" srcId="{6C32999A-4FFC-4903-810F-EBD2B2D2EA2B}" destId="{9FE19D64-8A84-46EF-B46C-F252E1FB0A7A}" srcOrd="0" destOrd="0" presId="urn:microsoft.com/office/officeart/2005/8/layout/process4"/>
    <dgm:cxn modelId="{0ED541EE-8429-400D-89DD-9B523B67416A}" type="presParOf" srcId="{168EB4E3-2200-4C56-8BF9-CF3CA31B3A90}" destId="{FA413BD0-AB3B-47FD-9DB9-91392588D165}" srcOrd="1" destOrd="0" presId="urn:microsoft.com/office/officeart/2005/8/layout/process4"/>
    <dgm:cxn modelId="{A5B4BAFE-7840-483B-BB39-E61DEE6498CD}" type="presParOf" srcId="{168EB4E3-2200-4C56-8BF9-CF3CA31B3A90}" destId="{3A8CA24B-0EAE-463A-98A2-F98309035687}" srcOrd="2" destOrd="0" presId="urn:microsoft.com/office/officeart/2005/8/layout/process4"/>
    <dgm:cxn modelId="{B128A736-F906-4C3B-A712-21FA65BA34C2}" type="presParOf" srcId="{3A8CA24B-0EAE-463A-98A2-F98309035687}" destId="{BAA74F36-5634-4EC7-8FB5-970E737F9A97}"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C8778476-50FB-48D3-9802-C2454DA751D3}" type="doc">
      <dgm:prSet loTypeId="urn:microsoft.com/office/officeart/2005/8/layout/process4" loCatId="list" qsTypeId="urn:microsoft.com/office/officeart/2005/8/quickstyle/3d1" qsCatId="3D" csTypeId="urn:microsoft.com/office/officeart/2005/8/colors/accent1_4" csCatId="accent1" phldr="1"/>
      <dgm:spPr/>
      <dgm:t>
        <a:bodyPr/>
        <a:lstStyle/>
        <a:p>
          <a:endParaRPr lang="es-EC"/>
        </a:p>
      </dgm:t>
    </dgm:pt>
    <dgm:pt modelId="{EF07D99F-6612-426D-B6A3-ECF9F7F4AE5F}">
      <dgm:prSet phldrT="[Texto]" custT="1"/>
      <dgm:spPr/>
      <dgm:t>
        <a:bodyPr/>
        <a:lstStyle/>
        <a:p>
          <a:r>
            <a:rPr lang="es-EC" sz="1800" b="1" dirty="0" smtClean="0"/>
            <a:t>ENSAYO DETERMINACIÓN DEL LÍMITE PLÁSTICO PARA LOS MATERIALES PÉTREOS DE LA CANTERA DE GUAYLLABAMBA EMPLEANDO LA NORMA ASTM D-4313</a:t>
          </a:r>
          <a:endParaRPr lang="es-EC" sz="1800" b="1" dirty="0"/>
        </a:p>
      </dgm:t>
    </dgm:pt>
    <dgm:pt modelId="{16FF0D53-FA94-4BFE-AF47-3FE33C5691EF}" type="parTrans" cxnId="{670E0747-5567-40AD-BB38-8790196E9930}">
      <dgm:prSet/>
      <dgm:spPr/>
      <dgm:t>
        <a:bodyPr/>
        <a:lstStyle/>
        <a:p>
          <a:endParaRPr lang="es-EC"/>
        </a:p>
      </dgm:t>
    </dgm:pt>
    <dgm:pt modelId="{D87F9546-A2A6-4B61-862E-6BE22E680D25}" type="sibTrans" cxnId="{670E0747-5567-40AD-BB38-8790196E9930}">
      <dgm:prSet/>
      <dgm:spPr/>
      <dgm:t>
        <a:bodyPr/>
        <a:lstStyle/>
        <a:p>
          <a:endParaRPr lang="es-EC"/>
        </a:p>
      </dgm:t>
    </dgm:pt>
    <dgm:pt modelId="{FB5F8B72-1159-4843-A878-3E8F45838A55}" type="pres">
      <dgm:prSet presAssocID="{C8778476-50FB-48D3-9802-C2454DA751D3}" presName="Name0" presStyleCnt="0">
        <dgm:presLayoutVars>
          <dgm:dir/>
          <dgm:animLvl val="lvl"/>
          <dgm:resizeHandles val="exact"/>
        </dgm:presLayoutVars>
      </dgm:prSet>
      <dgm:spPr/>
      <dgm:t>
        <a:bodyPr/>
        <a:lstStyle/>
        <a:p>
          <a:endParaRPr lang="es-EC"/>
        </a:p>
      </dgm:t>
    </dgm:pt>
    <dgm:pt modelId="{CB932690-A210-49D2-904D-953D232AE71E}" type="pres">
      <dgm:prSet presAssocID="{EF07D99F-6612-426D-B6A3-ECF9F7F4AE5F}" presName="boxAndChildren" presStyleCnt="0"/>
      <dgm:spPr/>
    </dgm:pt>
    <dgm:pt modelId="{5F298745-E512-4765-BED2-333E7917D8F3}" type="pres">
      <dgm:prSet presAssocID="{EF07D99F-6612-426D-B6A3-ECF9F7F4AE5F}" presName="parentTextBox" presStyleLbl="node1" presStyleIdx="0" presStyleCnt="1"/>
      <dgm:spPr/>
      <dgm:t>
        <a:bodyPr/>
        <a:lstStyle/>
        <a:p>
          <a:endParaRPr lang="es-EC"/>
        </a:p>
      </dgm:t>
    </dgm:pt>
  </dgm:ptLst>
  <dgm:cxnLst>
    <dgm:cxn modelId="{0BF08BD9-E985-48E7-9A8A-20A688044E7A}" type="presOf" srcId="{C8778476-50FB-48D3-9802-C2454DA751D3}" destId="{FB5F8B72-1159-4843-A878-3E8F45838A55}" srcOrd="0" destOrd="0" presId="urn:microsoft.com/office/officeart/2005/8/layout/process4"/>
    <dgm:cxn modelId="{670E0747-5567-40AD-BB38-8790196E9930}" srcId="{C8778476-50FB-48D3-9802-C2454DA751D3}" destId="{EF07D99F-6612-426D-B6A3-ECF9F7F4AE5F}" srcOrd="0" destOrd="0" parTransId="{16FF0D53-FA94-4BFE-AF47-3FE33C5691EF}" sibTransId="{D87F9546-A2A6-4B61-862E-6BE22E680D25}"/>
    <dgm:cxn modelId="{899D0910-C197-4B46-8DDD-31BF9F151ED8}" type="presOf" srcId="{EF07D99F-6612-426D-B6A3-ECF9F7F4AE5F}" destId="{5F298745-E512-4765-BED2-333E7917D8F3}" srcOrd="0" destOrd="0" presId="urn:microsoft.com/office/officeart/2005/8/layout/process4"/>
    <dgm:cxn modelId="{A07EBE76-8A3D-4756-87F0-5BBC6E0C78C1}" type="presParOf" srcId="{FB5F8B72-1159-4843-A878-3E8F45838A55}" destId="{CB932690-A210-49D2-904D-953D232AE71E}" srcOrd="0" destOrd="0" presId="urn:microsoft.com/office/officeart/2005/8/layout/process4"/>
    <dgm:cxn modelId="{EDEDA1C9-700A-417C-BD80-DC7C1520F6B0}" type="presParOf" srcId="{CB932690-A210-49D2-904D-953D232AE71E}" destId="{5F298745-E512-4765-BED2-333E7917D8F3}"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C8778476-50FB-48D3-9802-C2454DA751D3}" type="doc">
      <dgm:prSet loTypeId="urn:microsoft.com/office/officeart/2005/8/layout/process4" loCatId="list" qsTypeId="urn:microsoft.com/office/officeart/2005/8/quickstyle/3d1" qsCatId="3D" csTypeId="urn:microsoft.com/office/officeart/2005/8/colors/accent1_4" csCatId="accent1" phldr="1"/>
      <dgm:spPr/>
      <dgm:t>
        <a:bodyPr/>
        <a:lstStyle/>
        <a:p>
          <a:endParaRPr lang="es-EC"/>
        </a:p>
      </dgm:t>
    </dgm:pt>
    <dgm:pt modelId="{EF07D99F-6612-426D-B6A3-ECF9F7F4AE5F}">
      <dgm:prSet phldrT="[Texto]" custT="1"/>
      <dgm:spPr/>
      <dgm:t>
        <a:bodyPr/>
        <a:lstStyle/>
        <a:p>
          <a:r>
            <a:rPr lang="es-EC" sz="1800" b="1" dirty="0" smtClean="0"/>
            <a:t>ENSAYO DETERMINACIÓN DEL LÍMITE LÍQUIDO PARA LOS MATERIALES PÉTREOS DE LA CANTERA DE GUAYLLABAMBA EMPLEANDO LA NORMA AASHTO T-89</a:t>
          </a:r>
          <a:endParaRPr lang="es-EC" sz="1800" b="1" dirty="0"/>
        </a:p>
      </dgm:t>
    </dgm:pt>
    <dgm:pt modelId="{16FF0D53-FA94-4BFE-AF47-3FE33C5691EF}" type="parTrans" cxnId="{670E0747-5567-40AD-BB38-8790196E9930}">
      <dgm:prSet/>
      <dgm:spPr/>
      <dgm:t>
        <a:bodyPr/>
        <a:lstStyle/>
        <a:p>
          <a:endParaRPr lang="es-EC"/>
        </a:p>
      </dgm:t>
    </dgm:pt>
    <dgm:pt modelId="{D87F9546-A2A6-4B61-862E-6BE22E680D25}" type="sibTrans" cxnId="{670E0747-5567-40AD-BB38-8790196E9930}">
      <dgm:prSet/>
      <dgm:spPr/>
      <dgm:t>
        <a:bodyPr/>
        <a:lstStyle/>
        <a:p>
          <a:endParaRPr lang="es-EC"/>
        </a:p>
      </dgm:t>
    </dgm:pt>
    <dgm:pt modelId="{45E1E5D6-76A4-4BEF-B051-35017A80902E}" type="pres">
      <dgm:prSet presAssocID="{C8778476-50FB-48D3-9802-C2454DA751D3}" presName="Name0" presStyleCnt="0">
        <dgm:presLayoutVars>
          <dgm:dir/>
          <dgm:animLvl val="lvl"/>
          <dgm:resizeHandles val="exact"/>
        </dgm:presLayoutVars>
      </dgm:prSet>
      <dgm:spPr/>
      <dgm:t>
        <a:bodyPr/>
        <a:lstStyle/>
        <a:p>
          <a:endParaRPr lang="es-EC"/>
        </a:p>
      </dgm:t>
    </dgm:pt>
    <dgm:pt modelId="{08B09433-EE4B-4531-AB23-344D8730A56D}" type="pres">
      <dgm:prSet presAssocID="{EF07D99F-6612-426D-B6A3-ECF9F7F4AE5F}" presName="boxAndChildren" presStyleCnt="0"/>
      <dgm:spPr/>
      <dgm:t>
        <a:bodyPr/>
        <a:lstStyle/>
        <a:p>
          <a:endParaRPr lang="es-EC"/>
        </a:p>
      </dgm:t>
    </dgm:pt>
    <dgm:pt modelId="{7B742680-5C6E-4F54-A038-C0E126283C45}" type="pres">
      <dgm:prSet presAssocID="{EF07D99F-6612-426D-B6A3-ECF9F7F4AE5F}" presName="parentTextBox" presStyleLbl="node1" presStyleIdx="0" presStyleCnt="1"/>
      <dgm:spPr/>
      <dgm:t>
        <a:bodyPr/>
        <a:lstStyle/>
        <a:p>
          <a:endParaRPr lang="es-EC"/>
        </a:p>
      </dgm:t>
    </dgm:pt>
  </dgm:ptLst>
  <dgm:cxnLst>
    <dgm:cxn modelId="{9AF4D011-66ED-4C43-9010-A3E3070EA9DB}" type="presOf" srcId="{C8778476-50FB-48D3-9802-C2454DA751D3}" destId="{45E1E5D6-76A4-4BEF-B051-35017A80902E}" srcOrd="0" destOrd="0" presId="urn:microsoft.com/office/officeart/2005/8/layout/process4"/>
    <dgm:cxn modelId="{EB4270BD-DD65-4309-8FE7-7A0288F144C3}" type="presOf" srcId="{EF07D99F-6612-426D-B6A3-ECF9F7F4AE5F}" destId="{7B742680-5C6E-4F54-A038-C0E126283C45}" srcOrd="0" destOrd="0" presId="urn:microsoft.com/office/officeart/2005/8/layout/process4"/>
    <dgm:cxn modelId="{670E0747-5567-40AD-BB38-8790196E9930}" srcId="{C8778476-50FB-48D3-9802-C2454DA751D3}" destId="{EF07D99F-6612-426D-B6A3-ECF9F7F4AE5F}" srcOrd="0" destOrd="0" parTransId="{16FF0D53-FA94-4BFE-AF47-3FE33C5691EF}" sibTransId="{D87F9546-A2A6-4B61-862E-6BE22E680D25}"/>
    <dgm:cxn modelId="{78EE118B-2C20-4915-BFAD-2265057D6136}" type="presParOf" srcId="{45E1E5D6-76A4-4BEF-B051-35017A80902E}" destId="{08B09433-EE4B-4531-AB23-344D8730A56D}" srcOrd="0" destOrd="0" presId="urn:microsoft.com/office/officeart/2005/8/layout/process4"/>
    <dgm:cxn modelId="{03DE9F1D-C34D-431D-BC36-F1C98C4BDFDB}" type="presParOf" srcId="{08B09433-EE4B-4531-AB23-344D8730A56D}" destId="{7B742680-5C6E-4F54-A038-C0E126283C45}"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231C56DE-4985-47BE-A4F9-CBFC08E380AB}"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s-EC"/>
        </a:p>
      </dgm:t>
    </dgm:pt>
    <dgm:pt modelId="{DBA6EE12-F505-4CB1-A211-284F49A4C07E}">
      <dgm:prSet phldrT="[Texto]"/>
      <dgm:spPr/>
      <dgm:t>
        <a:bodyPr/>
        <a:lstStyle/>
        <a:p>
          <a:r>
            <a:rPr lang="es-ES" dirty="0" smtClean="0"/>
            <a:t>APLICABLE:</a:t>
          </a:r>
          <a:endParaRPr lang="es-EC" dirty="0"/>
        </a:p>
      </dgm:t>
    </dgm:pt>
    <dgm:pt modelId="{38300AC6-5471-483F-8099-250B03841ED0}" type="parTrans" cxnId="{C7EBB5DF-5983-4888-B861-335663BB6547}">
      <dgm:prSet/>
      <dgm:spPr/>
      <dgm:t>
        <a:bodyPr/>
        <a:lstStyle/>
        <a:p>
          <a:endParaRPr lang="es-EC"/>
        </a:p>
      </dgm:t>
    </dgm:pt>
    <dgm:pt modelId="{8BE26E21-6D32-4F12-8E7D-53C55729DCC4}" type="sibTrans" cxnId="{C7EBB5DF-5983-4888-B861-335663BB6547}">
      <dgm:prSet/>
      <dgm:spPr/>
      <dgm:t>
        <a:bodyPr/>
        <a:lstStyle/>
        <a:p>
          <a:endParaRPr lang="es-EC"/>
        </a:p>
      </dgm:t>
    </dgm:pt>
    <dgm:pt modelId="{6232A4DE-34AE-4BFF-8950-C6F3E23BE407}">
      <dgm:prSet phldrT="[Texto]"/>
      <dgm:spPr/>
      <dgm:t>
        <a:bodyPr/>
        <a:lstStyle/>
        <a:p>
          <a:r>
            <a:rPr lang="es-ES" dirty="0" smtClean="0"/>
            <a:t>Tamaño máximo de 25 milímetros (1 pulgada) o menos.</a:t>
          </a:r>
          <a:endParaRPr lang="es-EC" dirty="0"/>
        </a:p>
      </dgm:t>
    </dgm:pt>
    <dgm:pt modelId="{D536824E-0CD1-41B6-8A33-06CA8ED39D2B}" type="parTrans" cxnId="{6B7B731B-8AB1-44E4-90D0-78A10D11B0C7}">
      <dgm:prSet/>
      <dgm:spPr/>
      <dgm:t>
        <a:bodyPr/>
        <a:lstStyle/>
        <a:p>
          <a:endParaRPr lang="es-EC"/>
        </a:p>
      </dgm:t>
    </dgm:pt>
    <dgm:pt modelId="{648FCEBD-2645-4014-A805-EA74F9BB8033}" type="sibTrans" cxnId="{6B7B731B-8AB1-44E4-90D0-78A10D11B0C7}">
      <dgm:prSet/>
      <dgm:spPr/>
      <dgm:t>
        <a:bodyPr/>
        <a:lstStyle/>
        <a:p>
          <a:endParaRPr lang="es-EC"/>
        </a:p>
      </dgm:t>
    </dgm:pt>
    <dgm:pt modelId="{5EE14BDF-8E77-44CE-84D3-224CFA911788}">
      <dgm:prSet phldrT="[Texto]"/>
      <dgm:spPr/>
      <dgm:t>
        <a:bodyPr/>
        <a:lstStyle/>
        <a:p>
          <a:r>
            <a:rPr lang="es-ES" dirty="0" smtClean="0"/>
            <a:t>Utiliza muestras de prueba estándar de 64 mm (2-1/2 pul.) de alto por 102 mm (4 pul.) de diámetro</a:t>
          </a:r>
          <a:endParaRPr lang="es-EC" dirty="0"/>
        </a:p>
      </dgm:t>
    </dgm:pt>
    <dgm:pt modelId="{029C8873-F353-4577-A888-5B57F5065594}" type="parTrans" cxnId="{9E8EEDB4-48B9-4020-B8FB-646444E4EECD}">
      <dgm:prSet/>
      <dgm:spPr/>
      <dgm:t>
        <a:bodyPr/>
        <a:lstStyle/>
        <a:p>
          <a:endParaRPr lang="es-EC"/>
        </a:p>
      </dgm:t>
    </dgm:pt>
    <dgm:pt modelId="{38E2E68E-2871-4919-BCA7-0BF4285AA02C}" type="sibTrans" cxnId="{9E8EEDB4-48B9-4020-B8FB-646444E4EECD}">
      <dgm:prSet/>
      <dgm:spPr/>
      <dgm:t>
        <a:bodyPr/>
        <a:lstStyle/>
        <a:p>
          <a:endParaRPr lang="es-EC"/>
        </a:p>
      </dgm:t>
    </dgm:pt>
    <dgm:pt modelId="{3EF0EF7B-69C4-405C-B4C2-123AE064705C}">
      <dgm:prSet phldrT="[Texto]"/>
      <dgm:spPr/>
      <dgm:t>
        <a:bodyPr/>
        <a:lstStyle/>
        <a:p>
          <a:r>
            <a:rPr lang="es-ES" dirty="0" smtClean="0"/>
            <a:t>CARACTERÍSTICAS:</a:t>
          </a:r>
          <a:endParaRPr lang="es-EC" dirty="0"/>
        </a:p>
      </dgm:t>
    </dgm:pt>
    <dgm:pt modelId="{CF2F8133-A702-4975-B8C7-7935D1304C5A}" type="parTrans" cxnId="{8C28AA9E-33B6-4018-9A63-919A8DF46233}">
      <dgm:prSet/>
      <dgm:spPr/>
      <dgm:t>
        <a:bodyPr/>
        <a:lstStyle/>
        <a:p>
          <a:endParaRPr lang="es-EC"/>
        </a:p>
      </dgm:t>
    </dgm:pt>
    <dgm:pt modelId="{3A110960-842A-4FCC-B26A-4E5982E68DB8}" type="sibTrans" cxnId="{8C28AA9E-33B6-4018-9A63-919A8DF46233}">
      <dgm:prSet/>
      <dgm:spPr/>
      <dgm:t>
        <a:bodyPr/>
        <a:lstStyle/>
        <a:p>
          <a:endParaRPr lang="es-EC"/>
        </a:p>
      </dgm:t>
    </dgm:pt>
    <dgm:pt modelId="{9256CE20-FA51-4E27-A0DE-3A004C30D2F1}">
      <dgm:prSet phldrT="[Texto]"/>
      <dgm:spPr/>
      <dgm:t>
        <a:bodyPr/>
        <a:lstStyle/>
        <a:p>
          <a:r>
            <a:rPr lang="es-ES" dirty="0" smtClean="0"/>
            <a:t>Análisis de densidad y vacíos </a:t>
          </a:r>
          <a:endParaRPr lang="es-EC" dirty="0"/>
        </a:p>
      </dgm:t>
    </dgm:pt>
    <dgm:pt modelId="{C5DC2D5C-E238-4D00-85D0-E40EA77E70BC}" type="parTrans" cxnId="{11631DD8-0FF0-4180-9644-0B0597FCC714}">
      <dgm:prSet/>
      <dgm:spPr/>
      <dgm:t>
        <a:bodyPr/>
        <a:lstStyle/>
        <a:p>
          <a:endParaRPr lang="es-EC"/>
        </a:p>
      </dgm:t>
    </dgm:pt>
    <dgm:pt modelId="{31E88A70-544A-4E6E-A04D-C2FECCFC23B1}" type="sibTrans" cxnId="{11631DD8-0FF0-4180-9644-0B0597FCC714}">
      <dgm:prSet/>
      <dgm:spPr/>
      <dgm:t>
        <a:bodyPr/>
        <a:lstStyle/>
        <a:p>
          <a:endParaRPr lang="es-EC"/>
        </a:p>
      </dgm:t>
    </dgm:pt>
    <dgm:pt modelId="{C107EFEC-B56E-45D7-9FE0-73ADC08F8A61}">
      <dgm:prSet phldrT="[Texto]"/>
      <dgm:spPr/>
      <dgm:t>
        <a:bodyPr/>
        <a:lstStyle/>
        <a:p>
          <a:r>
            <a:rPr lang="es-ES" dirty="0" smtClean="0"/>
            <a:t>Evaluación de la estabilidad de fluidez de las muestras de prueba.</a:t>
          </a:r>
          <a:endParaRPr lang="es-EC" dirty="0"/>
        </a:p>
      </dgm:t>
    </dgm:pt>
    <dgm:pt modelId="{4481FC1C-800C-4EC8-9630-553A7909047B}" type="parTrans" cxnId="{6C92080B-086B-4623-B493-2125DC9BFDD3}">
      <dgm:prSet/>
      <dgm:spPr/>
      <dgm:t>
        <a:bodyPr/>
        <a:lstStyle/>
        <a:p>
          <a:endParaRPr lang="es-EC"/>
        </a:p>
      </dgm:t>
    </dgm:pt>
    <dgm:pt modelId="{8268831F-2693-4162-B69D-CB2480975C32}" type="sibTrans" cxnId="{6C92080B-086B-4623-B493-2125DC9BFDD3}">
      <dgm:prSet/>
      <dgm:spPr/>
      <dgm:t>
        <a:bodyPr/>
        <a:lstStyle/>
        <a:p>
          <a:endParaRPr lang="es-EC"/>
        </a:p>
      </dgm:t>
    </dgm:pt>
    <dgm:pt modelId="{A8AB7CC8-7DC9-4918-9FE4-D36853BBC827}">
      <dgm:prSet phldrT="[Texto]"/>
      <dgm:spPr/>
      <dgm:t>
        <a:bodyPr/>
        <a:lstStyle/>
        <a:p>
          <a:endParaRPr lang="es-EC" dirty="0"/>
        </a:p>
      </dgm:t>
    </dgm:pt>
    <dgm:pt modelId="{5E87F7A7-B41E-4BAD-9345-2F0C0C44C349}" type="parTrans" cxnId="{A96D7E7B-65DC-4B7D-8F96-18BCDEB89889}">
      <dgm:prSet/>
      <dgm:spPr/>
      <dgm:t>
        <a:bodyPr/>
        <a:lstStyle/>
        <a:p>
          <a:endParaRPr lang="es-EC"/>
        </a:p>
      </dgm:t>
    </dgm:pt>
    <dgm:pt modelId="{A2D5BFCD-D8FA-4139-84F8-53EC66678EDC}" type="sibTrans" cxnId="{A96D7E7B-65DC-4B7D-8F96-18BCDEB89889}">
      <dgm:prSet/>
      <dgm:spPr/>
      <dgm:t>
        <a:bodyPr/>
        <a:lstStyle/>
        <a:p>
          <a:endParaRPr lang="es-EC"/>
        </a:p>
      </dgm:t>
    </dgm:pt>
    <dgm:pt modelId="{BDCC0E65-CBF8-4F2E-82E2-0CFD1B1D7D95}" type="pres">
      <dgm:prSet presAssocID="{231C56DE-4985-47BE-A4F9-CBFC08E380AB}" presName="Name0" presStyleCnt="0">
        <dgm:presLayoutVars>
          <dgm:dir/>
          <dgm:animLvl val="lvl"/>
          <dgm:resizeHandles/>
        </dgm:presLayoutVars>
      </dgm:prSet>
      <dgm:spPr/>
      <dgm:t>
        <a:bodyPr/>
        <a:lstStyle/>
        <a:p>
          <a:endParaRPr lang="es-EC"/>
        </a:p>
      </dgm:t>
    </dgm:pt>
    <dgm:pt modelId="{423FB02E-7908-40E3-BFBF-792C128B04F7}" type="pres">
      <dgm:prSet presAssocID="{DBA6EE12-F505-4CB1-A211-284F49A4C07E}" presName="linNode" presStyleCnt="0"/>
      <dgm:spPr/>
    </dgm:pt>
    <dgm:pt modelId="{D12D953A-ECE8-40F8-8415-F178C0F98A13}" type="pres">
      <dgm:prSet presAssocID="{DBA6EE12-F505-4CB1-A211-284F49A4C07E}" presName="parentShp" presStyleLbl="node1" presStyleIdx="0" presStyleCnt="2">
        <dgm:presLayoutVars>
          <dgm:bulletEnabled val="1"/>
        </dgm:presLayoutVars>
      </dgm:prSet>
      <dgm:spPr/>
      <dgm:t>
        <a:bodyPr/>
        <a:lstStyle/>
        <a:p>
          <a:endParaRPr lang="es-EC"/>
        </a:p>
      </dgm:t>
    </dgm:pt>
    <dgm:pt modelId="{7F1027BB-FFD5-4400-B162-8C23DFD3976C}" type="pres">
      <dgm:prSet presAssocID="{DBA6EE12-F505-4CB1-A211-284F49A4C07E}" presName="childShp" presStyleLbl="bgAccFollowNode1" presStyleIdx="0" presStyleCnt="2">
        <dgm:presLayoutVars>
          <dgm:bulletEnabled val="1"/>
        </dgm:presLayoutVars>
      </dgm:prSet>
      <dgm:spPr/>
      <dgm:t>
        <a:bodyPr/>
        <a:lstStyle/>
        <a:p>
          <a:endParaRPr lang="es-EC"/>
        </a:p>
      </dgm:t>
    </dgm:pt>
    <dgm:pt modelId="{DC490B23-FA15-4643-9AFA-729E72263BCC}" type="pres">
      <dgm:prSet presAssocID="{8BE26E21-6D32-4F12-8E7D-53C55729DCC4}" presName="spacing" presStyleCnt="0"/>
      <dgm:spPr/>
    </dgm:pt>
    <dgm:pt modelId="{00D68E5B-A773-4CFD-BF78-C28150A77CF9}" type="pres">
      <dgm:prSet presAssocID="{3EF0EF7B-69C4-405C-B4C2-123AE064705C}" presName="linNode" presStyleCnt="0"/>
      <dgm:spPr/>
    </dgm:pt>
    <dgm:pt modelId="{4111F7B3-87C8-4435-811D-AB6D073921DB}" type="pres">
      <dgm:prSet presAssocID="{3EF0EF7B-69C4-405C-B4C2-123AE064705C}" presName="parentShp" presStyleLbl="node1" presStyleIdx="1" presStyleCnt="2">
        <dgm:presLayoutVars>
          <dgm:bulletEnabled val="1"/>
        </dgm:presLayoutVars>
      </dgm:prSet>
      <dgm:spPr/>
      <dgm:t>
        <a:bodyPr/>
        <a:lstStyle/>
        <a:p>
          <a:endParaRPr lang="es-EC"/>
        </a:p>
      </dgm:t>
    </dgm:pt>
    <dgm:pt modelId="{5D8131E5-12BD-419F-9D0E-C8F3C0A4DED0}" type="pres">
      <dgm:prSet presAssocID="{3EF0EF7B-69C4-405C-B4C2-123AE064705C}" presName="childShp" presStyleLbl="bgAccFollowNode1" presStyleIdx="1" presStyleCnt="2" custLinFactNeighborX="911" custLinFactNeighborY="1628">
        <dgm:presLayoutVars>
          <dgm:bulletEnabled val="1"/>
        </dgm:presLayoutVars>
      </dgm:prSet>
      <dgm:spPr/>
      <dgm:t>
        <a:bodyPr/>
        <a:lstStyle/>
        <a:p>
          <a:endParaRPr lang="es-EC"/>
        </a:p>
      </dgm:t>
    </dgm:pt>
  </dgm:ptLst>
  <dgm:cxnLst>
    <dgm:cxn modelId="{19D5F813-A472-40CB-8B6F-8C7A9CA18867}" type="presOf" srcId="{DBA6EE12-F505-4CB1-A211-284F49A4C07E}" destId="{D12D953A-ECE8-40F8-8415-F178C0F98A13}" srcOrd="0" destOrd="0" presId="urn:microsoft.com/office/officeart/2005/8/layout/vList6"/>
    <dgm:cxn modelId="{DB27A62A-12EE-4306-97AD-7D37025CB76E}" type="presOf" srcId="{C107EFEC-B56E-45D7-9FE0-73ADC08F8A61}" destId="{5D8131E5-12BD-419F-9D0E-C8F3C0A4DED0}" srcOrd="0" destOrd="2" presId="urn:microsoft.com/office/officeart/2005/8/layout/vList6"/>
    <dgm:cxn modelId="{DA09318C-1A66-4E3D-958C-A21863E318CD}" type="presOf" srcId="{231C56DE-4985-47BE-A4F9-CBFC08E380AB}" destId="{BDCC0E65-CBF8-4F2E-82E2-0CFD1B1D7D95}" srcOrd="0" destOrd="0" presId="urn:microsoft.com/office/officeart/2005/8/layout/vList6"/>
    <dgm:cxn modelId="{99BA95BC-1F34-4442-9BEB-751B42D0B335}" type="presOf" srcId="{9256CE20-FA51-4E27-A0DE-3A004C30D2F1}" destId="{5D8131E5-12BD-419F-9D0E-C8F3C0A4DED0}" srcOrd="0" destOrd="1" presId="urn:microsoft.com/office/officeart/2005/8/layout/vList6"/>
    <dgm:cxn modelId="{853398BB-0429-4E22-8BB0-499BBAF998B4}" type="presOf" srcId="{3EF0EF7B-69C4-405C-B4C2-123AE064705C}" destId="{4111F7B3-87C8-4435-811D-AB6D073921DB}" srcOrd="0" destOrd="0" presId="urn:microsoft.com/office/officeart/2005/8/layout/vList6"/>
    <dgm:cxn modelId="{6C92080B-086B-4623-B493-2125DC9BFDD3}" srcId="{3EF0EF7B-69C4-405C-B4C2-123AE064705C}" destId="{C107EFEC-B56E-45D7-9FE0-73ADC08F8A61}" srcOrd="2" destOrd="0" parTransId="{4481FC1C-800C-4EC8-9630-553A7909047B}" sibTransId="{8268831F-2693-4162-B69D-CB2480975C32}"/>
    <dgm:cxn modelId="{8C28AA9E-33B6-4018-9A63-919A8DF46233}" srcId="{231C56DE-4985-47BE-A4F9-CBFC08E380AB}" destId="{3EF0EF7B-69C4-405C-B4C2-123AE064705C}" srcOrd="1" destOrd="0" parTransId="{CF2F8133-A702-4975-B8C7-7935D1304C5A}" sibTransId="{3A110960-842A-4FCC-B26A-4E5982E68DB8}"/>
    <dgm:cxn modelId="{E2B215AD-5331-412F-ABEF-1336CCC2F210}" type="presOf" srcId="{A8AB7CC8-7DC9-4918-9FE4-D36853BBC827}" destId="{5D8131E5-12BD-419F-9D0E-C8F3C0A4DED0}" srcOrd="0" destOrd="0" presId="urn:microsoft.com/office/officeart/2005/8/layout/vList6"/>
    <dgm:cxn modelId="{F64AD28B-8286-47EB-A9B7-84705E4FB61F}" type="presOf" srcId="{6232A4DE-34AE-4BFF-8950-C6F3E23BE407}" destId="{7F1027BB-FFD5-4400-B162-8C23DFD3976C}" srcOrd="0" destOrd="0" presId="urn:microsoft.com/office/officeart/2005/8/layout/vList6"/>
    <dgm:cxn modelId="{C7EBB5DF-5983-4888-B861-335663BB6547}" srcId="{231C56DE-4985-47BE-A4F9-CBFC08E380AB}" destId="{DBA6EE12-F505-4CB1-A211-284F49A4C07E}" srcOrd="0" destOrd="0" parTransId="{38300AC6-5471-483F-8099-250B03841ED0}" sibTransId="{8BE26E21-6D32-4F12-8E7D-53C55729DCC4}"/>
    <dgm:cxn modelId="{A96D7E7B-65DC-4B7D-8F96-18BCDEB89889}" srcId="{3EF0EF7B-69C4-405C-B4C2-123AE064705C}" destId="{A8AB7CC8-7DC9-4918-9FE4-D36853BBC827}" srcOrd="0" destOrd="0" parTransId="{5E87F7A7-B41E-4BAD-9345-2F0C0C44C349}" sibTransId="{A2D5BFCD-D8FA-4139-84F8-53EC66678EDC}"/>
    <dgm:cxn modelId="{11631DD8-0FF0-4180-9644-0B0597FCC714}" srcId="{3EF0EF7B-69C4-405C-B4C2-123AE064705C}" destId="{9256CE20-FA51-4E27-A0DE-3A004C30D2F1}" srcOrd="1" destOrd="0" parTransId="{C5DC2D5C-E238-4D00-85D0-E40EA77E70BC}" sibTransId="{31E88A70-544A-4E6E-A04D-C2FECCFC23B1}"/>
    <dgm:cxn modelId="{A4E44D9E-D6DA-40D2-9553-DB2DB56418C8}" type="presOf" srcId="{5EE14BDF-8E77-44CE-84D3-224CFA911788}" destId="{7F1027BB-FFD5-4400-B162-8C23DFD3976C}" srcOrd="0" destOrd="1" presId="urn:microsoft.com/office/officeart/2005/8/layout/vList6"/>
    <dgm:cxn modelId="{6B7B731B-8AB1-44E4-90D0-78A10D11B0C7}" srcId="{DBA6EE12-F505-4CB1-A211-284F49A4C07E}" destId="{6232A4DE-34AE-4BFF-8950-C6F3E23BE407}" srcOrd="0" destOrd="0" parTransId="{D536824E-0CD1-41B6-8A33-06CA8ED39D2B}" sibTransId="{648FCEBD-2645-4014-A805-EA74F9BB8033}"/>
    <dgm:cxn modelId="{9E8EEDB4-48B9-4020-B8FB-646444E4EECD}" srcId="{DBA6EE12-F505-4CB1-A211-284F49A4C07E}" destId="{5EE14BDF-8E77-44CE-84D3-224CFA911788}" srcOrd="1" destOrd="0" parTransId="{029C8873-F353-4577-A888-5B57F5065594}" sibTransId="{38E2E68E-2871-4919-BCA7-0BF4285AA02C}"/>
    <dgm:cxn modelId="{64832D7A-657D-41CB-937D-8D69C78A5212}" type="presParOf" srcId="{BDCC0E65-CBF8-4F2E-82E2-0CFD1B1D7D95}" destId="{423FB02E-7908-40E3-BFBF-792C128B04F7}" srcOrd="0" destOrd="0" presId="urn:microsoft.com/office/officeart/2005/8/layout/vList6"/>
    <dgm:cxn modelId="{85689530-9C14-4E32-95EC-C9B8E612916D}" type="presParOf" srcId="{423FB02E-7908-40E3-BFBF-792C128B04F7}" destId="{D12D953A-ECE8-40F8-8415-F178C0F98A13}" srcOrd="0" destOrd="0" presId="urn:microsoft.com/office/officeart/2005/8/layout/vList6"/>
    <dgm:cxn modelId="{6E26F3C0-F559-49E0-A0B0-FD044D421BA2}" type="presParOf" srcId="{423FB02E-7908-40E3-BFBF-792C128B04F7}" destId="{7F1027BB-FFD5-4400-B162-8C23DFD3976C}" srcOrd="1" destOrd="0" presId="urn:microsoft.com/office/officeart/2005/8/layout/vList6"/>
    <dgm:cxn modelId="{C973A662-EE73-4CE4-BBD5-A255A4B533EF}" type="presParOf" srcId="{BDCC0E65-CBF8-4F2E-82E2-0CFD1B1D7D95}" destId="{DC490B23-FA15-4643-9AFA-729E72263BCC}" srcOrd="1" destOrd="0" presId="urn:microsoft.com/office/officeart/2005/8/layout/vList6"/>
    <dgm:cxn modelId="{69F85DB8-406E-4B55-90D5-54B17557B950}" type="presParOf" srcId="{BDCC0E65-CBF8-4F2E-82E2-0CFD1B1D7D95}" destId="{00D68E5B-A773-4CFD-BF78-C28150A77CF9}" srcOrd="2" destOrd="0" presId="urn:microsoft.com/office/officeart/2005/8/layout/vList6"/>
    <dgm:cxn modelId="{007E7BE8-5948-4C34-BF9A-5574C2000C73}" type="presParOf" srcId="{00D68E5B-A773-4CFD-BF78-C28150A77CF9}" destId="{4111F7B3-87C8-4435-811D-AB6D073921DB}" srcOrd="0" destOrd="0" presId="urn:microsoft.com/office/officeart/2005/8/layout/vList6"/>
    <dgm:cxn modelId="{98E3BC91-2C62-46C1-8631-E2D8AAC4D5E5}" type="presParOf" srcId="{00D68E5B-A773-4CFD-BF78-C28150A77CF9}" destId="{5D8131E5-12BD-419F-9D0E-C8F3C0A4DED0}"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53358D93-C88E-4165-ACC5-63189BC50AD4}" type="doc">
      <dgm:prSet loTypeId="urn:microsoft.com/office/officeart/2008/layout/VerticalAccentList" loCatId="list" qsTypeId="urn:microsoft.com/office/officeart/2005/8/quickstyle/simple1" qsCatId="simple" csTypeId="urn:microsoft.com/office/officeart/2005/8/colors/accent1_2" csCatId="accent1" phldr="1"/>
      <dgm:spPr/>
      <dgm:t>
        <a:bodyPr/>
        <a:lstStyle/>
        <a:p>
          <a:endParaRPr lang="es-EC"/>
        </a:p>
      </dgm:t>
    </dgm:pt>
    <dgm:pt modelId="{E7E7A5C9-3A82-4B3C-9909-C159A4D3029C}">
      <dgm:prSet phldrT="[Texto]" phldr="1"/>
      <dgm:spPr/>
      <dgm:t>
        <a:bodyPr/>
        <a:lstStyle/>
        <a:p>
          <a:endParaRPr lang="es-EC" dirty="0"/>
        </a:p>
      </dgm:t>
    </dgm:pt>
    <dgm:pt modelId="{0B3D6E45-2626-44BF-B763-72890D1C4FC4}" type="parTrans" cxnId="{BCB0951B-85B9-4B10-A316-03CD44A4E51B}">
      <dgm:prSet/>
      <dgm:spPr/>
      <dgm:t>
        <a:bodyPr/>
        <a:lstStyle/>
        <a:p>
          <a:endParaRPr lang="es-EC"/>
        </a:p>
      </dgm:t>
    </dgm:pt>
    <dgm:pt modelId="{BF286A86-47A5-46BE-AE36-090E0788DC8C}" type="sibTrans" cxnId="{BCB0951B-85B9-4B10-A316-03CD44A4E51B}">
      <dgm:prSet/>
      <dgm:spPr/>
      <dgm:t>
        <a:bodyPr/>
        <a:lstStyle/>
        <a:p>
          <a:endParaRPr lang="es-EC"/>
        </a:p>
      </dgm:t>
    </dgm:pt>
    <dgm:pt modelId="{D1180E49-8ACA-48BB-B967-C9F44627F21B}">
      <dgm:prSet phldrT="[Texto]"/>
      <dgm:spPr/>
      <dgm:t>
        <a:bodyPr/>
        <a:lstStyle/>
        <a:p>
          <a:r>
            <a:rPr lang="es-ES" dirty="0" smtClean="0"/>
            <a:t>Se recomienda aplicar asfaltos modificados con polímeros, ya que,  se pueden disminuir los espesores de la capa de rodadura conservando la capacidad estructural y  disminuir costos en el mantenimiento preventivo.</a:t>
          </a:r>
          <a:endParaRPr lang="es-EC" dirty="0"/>
        </a:p>
      </dgm:t>
    </dgm:pt>
    <dgm:pt modelId="{E9D99938-95B3-42C3-B09C-B87F49D2EACA}" type="parTrans" cxnId="{3871382C-6DE0-47DF-B2BC-84A7788B716B}">
      <dgm:prSet/>
      <dgm:spPr/>
      <dgm:t>
        <a:bodyPr/>
        <a:lstStyle/>
        <a:p>
          <a:endParaRPr lang="es-EC"/>
        </a:p>
      </dgm:t>
    </dgm:pt>
    <dgm:pt modelId="{A7DAA4F5-8573-427C-85F5-BFF7AA9EB78C}" type="sibTrans" cxnId="{3871382C-6DE0-47DF-B2BC-84A7788B716B}">
      <dgm:prSet/>
      <dgm:spPr/>
      <dgm:t>
        <a:bodyPr/>
        <a:lstStyle/>
        <a:p>
          <a:endParaRPr lang="es-EC"/>
        </a:p>
      </dgm:t>
    </dgm:pt>
    <dgm:pt modelId="{391DE7BA-3DE4-4B35-A0AF-BD835ACBF6FF}">
      <dgm:prSet phldrT="[Texto]" phldr="1"/>
      <dgm:spPr/>
      <dgm:t>
        <a:bodyPr/>
        <a:lstStyle/>
        <a:p>
          <a:endParaRPr lang="es-EC"/>
        </a:p>
      </dgm:t>
    </dgm:pt>
    <dgm:pt modelId="{5443365E-C29D-4627-A59E-602626CA00CD}" type="parTrans" cxnId="{B10F44AA-5BDB-4E24-8125-846059CC0661}">
      <dgm:prSet/>
      <dgm:spPr/>
      <dgm:t>
        <a:bodyPr/>
        <a:lstStyle/>
        <a:p>
          <a:endParaRPr lang="es-EC"/>
        </a:p>
      </dgm:t>
    </dgm:pt>
    <dgm:pt modelId="{34DD5FE5-2C6C-4C33-8C28-6949C58D3208}" type="sibTrans" cxnId="{B10F44AA-5BDB-4E24-8125-846059CC0661}">
      <dgm:prSet/>
      <dgm:spPr/>
      <dgm:t>
        <a:bodyPr/>
        <a:lstStyle/>
        <a:p>
          <a:endParaRPr lang="es-EC"/>
        </a:p>
      </dgm:t>
    </dgm:pt>
    <dgm:pt modelId="{B3C4595A-14EB-4773-ADCC-0C385012D846}">
      <dgm:prSet phldrT="[Texto]"/>
      <dgm:spPr/>
      <dgm:t>
        <a:bodyPr/>
        <a:lstStyle/>
        <a:p>
          <a:r>
            <a:rPr lang="es-EC" dirty="0" smtClean="0"/>
            <a:t>Es recomendable controlar  la temperatura de la mezcla en caliente modificada con polímero SBS, se deben evitar temperaturas menores a 132°C, debido a que la mezcla se vuelve muy viscosa y poco trabajable</a:t>
          </a:r>
          <a:endParaRPr lang="es-EC" dirty="0"/>
        </a:p>
      </dgm:t>
    </dgm:pt>
    <dgm:pt modelId="{E2E57096-C52C-48C5-8A6D-76D83428A3C3}" type="parTrans" cxnId="{5062BD97-0370-45C8-B350-56CEE219EB19}">
      <dgm:prSet/>
      <dgm:spPr/>
      <dgm:t>
        <a:bodyPr/>
        <a:lstStyle/>
        <a:p>
          <a:endParaRPr lang="es-EC"/>
        </a:p>
      </dgm:t>
    </dgm:pt>
    <dgm:pt modelId="{44F15463-815D-4648-90C7-E94E473074AF}" type="sibTrans" cxnId="{5062BD97-0370-45C8-B350-56CEE219EB19}">
      <dgm:prSet/>
      <dgm:spPr/>
      <dgm:t>
        <a:bodyPr/>
        <a:lstStyle/>
        <a:p>
          <a:endParaRPr lang="es-EC"/>
        </a:p>
      </dgm:t>
    </dgm:pt>
    <dgm:pt modelId="{BD343F4D-BF8C-4639-877D-210C818F138B}">
      <dgm:prSet phldrT="[Texto]" phldr="1"/>
      <dgm:spPr/>
      <dgm:t>
        <a:bodyPr/>
        <a:lstStyle/>
        <a:p>
          <a:endParaRPr lang="es-EC"/>
        </a:p>
      </dgm:t>
    </dgm:pt>
    <dgm:pt modelId="{1544D60A-4263-410D-A7C1-05ED5118885C}" type="parTrans" cxnId="{D5A564F3-F849-4C1D-B4DC-EBDD4F64C787}">
      <dgm:prSet/>
      <dgm:spPr/>
      <dgm:t>
        <a:bodyPr/>
        <a:lstStyle/>
        <a:p>
          <a:endParaRPr lang="es-EC"/>
        </a:p>
      </dgm:t>
    </dgm:pt>
    <dgm:pt modelId="{F4AEC803-54E5-4176-9EB1-808A18E3776A}" type="sibTrans" cxnId="{D5A564F3-F849-4C1D-B4DC-EBDD4F64C787}">
      <dgm:prSet/>
      <dgm:spPr/>
      <dgm:t>
        <a:bodyPr/>
        <a:lstStyle/>
        <a:p>
          <a:endParaRPr lang="es-EC"/>
        </a:p>
      </dgm:t>
    </dgm:pt>
    <dgm:pt modelId="{7673AFE0-6A73-4E43-9EE0-A46A7D4AD812}">
      <dgm:prSet phldrT="[Texto]"/>
      <dgm:spPr/>
      <dgm:t>
        <a:bodyPr/>
        <a:lstStyle/>
        <a:p>
          <a:r>
            <a:rPr lang="es-ES" dirty="0" smtClean="0"/>
            <a:t>En la mezcla asfáltica en frio se disminuye la posibilidad de accidentes en la manipulación, producción y colocación, debido a las bajas temperaturas que requiere.</a:t>
          </a:r>
          <a:endParaRPr lang="es-EC" dirty="0"/>
        </a:p>
      </dgm:t>
    </dgm:pt>
    <dgm:pt modelId="{4CBFE6CD-434E-44B7-BA83-698A398F8EEE}" type="parTrans" cxnId="{ADE530EA-D201-45E7-BC6D-BC048FD9C659}">
      <dgm:prSet/>
      <dgm:spPr/>
      <dgm:t>
        <a:bodyPr/>
        <a:lstStyle/>
        <a:p>
          <a:endParaRPr lang="es-EC"/>
        </a:p>
      </dgm:t>
    </dgm:pt>
    <dgm:pt modelId="{BACD363C-DE4E-4DEB-824E-1C098ACBCA3A}" type="sibTrans" cxnId="{ADE530EA-D201-45E7-BC6D-BC048FD9C659}">
      <dgm:prSet/>
      <dgm:spPr/>
      <dgm:t>
        <a:bodyPr/>
        <a:lstStyle/>
        <a:p>
          <a:endParaRPr lang="es-EC"/>
        </a:p>
      </dgm:t>
    </dgm:pt>
    <dgm:pt modelId="{4A99EECB-A09F-49A3-866A-FA74CCD18DE0}" type="pres">
      <dgm:prSet presAssocID="{53358D93-C88E-4165-ACC5-63189BC50AD4}" presName="Name0" presStyleCnt="0">
        <dgm:presLayoutVars>
          <dgm:chMax/>
          <dgm:chPref/>
          <dgm:dir/>
        </dgm:presLayoutVars>
      </dgm:prSet>
      <dgm:spPr/>
      <dgm:t>
        <a:bodyPr/>
        <a:lstStyle/>
        <a:p>
          <a:endParaRPr lang="es-EC"/>
        </a:p>
      </dgm:t>
    </dgm:pt>
    <dgm:pt modelId="{208D473C-6875-4364-AC30-73C084A33E6A}" type="pres">
      <dgm:prSet presAssocID="{E7E7A5C9-3A82-4B3C-9909-C159A4D3029C}" presName="parenttextcomposite" presStyleCnt="0"/>
      <dgm:spPr/>
    </dgm:pt>
    <dgm:pt modelId="{8244C1AB-A270-4AF7-88B7-DE9E8730C45E}" type="pres">
      <dgm:prSet presAssocID="{E7E7A5C9-3A82-4B3C-9909-C159A4D3029C}" presName="parenttext" presStyleLbl="revTx" presStyleIdx="0" presStyleCnt="3">
        <dgm:presLayoutVars>
          <dgm:chMax/>
          <dgm:chPref val="2"/>
          <dgm:bulletEnabled val="1"/>
        </dgm:presLayoutVars>
      </dgm:prSet>
      <dgm:spPr/>
      <dgm:t>
        <a:bodyPr/>
        <a:lstStyle/>
        <a:p>
          <a:endParaRPr lang="es-EC"/>
        </a:p>
      </dgm:t>
    </dgm:pt>
    <dgm:pt modelId="{EC789366-EDF8-42AB-A129-885BE8A1C98F}" type="pres">
      <dgm:prSet presAssocID="{E7E7A5C9-3A82-4B3C-9909-C159A4D3029C}" presName="composite" presStyleCnt="0"/>
      <dgm:spPr/>
    </dgm:pt>
    <dgm:pt modelId="{8DBD267C-1844-4523-B35A-CE05B212D8D2}" type="pres">
      <dgm:prSet presAssocID="{E7E7A5C9-3A82-4B3C-9909-C159A4D3029C}" presName="chevron1" presStyleLbl="alignNode1" presStyleIdx="0" presStyleCnt="21"/>
      <dgm:spPr/>
    </dgm:pt>
    <dgm:pt modelId="{59DA274D-D224-42BB-B9A3-AF003A3E8AB4}" type="pres">
      <dgm:prSet presAssocID="{E7E7A5C9-3A82-4B3C-9909-C159A4D3029C}" presName="chevron2" presStyleLbl="alignNode1" presStyleIdx="1" presStyleCnt="21"/>
      <dgm:spPr/>
    </dgm:pt>
    <dgm:pt modelId="{07E0BAD1-0BA4-4F51-A57E-05CE579FCFBF}" type="pres">
      <dgm:prSet presAssocID="{E7E7A5C9-3A82-4B3C-9909-C159A4D3029C}" presName="chevron3" presStyleLbl="alignNode1" presStyleIdx="2" presStyleCnt="21"/>
      <dgm:spPr/>
    </dgm:pt>
    <dgm:pt modelId="{36F659E6-973C-4EFF-90E0-363E5C36AE6A}" type="pres">
      <dgm:prSet presAssocID="{E7E7A5C9-3A82-4B3C-9909-C159A4D3029C}" presName="chevron4" presStyleLbl="alignNode1" presStyleIdx="3" presStyleCnt="21"/>
      <dgm:spPr/>
    </dgm:pt>
    <dgm:pt modelId="{1D5D4185-5B37-475C-A562-CF9F38A0490B}" type="pres">
      <dgm:prSet presAssocID="{E7E7A5C9-3A82-4B3C-9909-C159A4D3029C}" presName="chevron5" presStyleLbl="alignNode1" presStyleIdx="4" presStyleCnt="21"/>
      <dgm:spPr/>
    </dgm:pt>
    <dgm:pt modelId="{CAE38124-64E8-4118-9045-DC22A0DDD855}" type="pres">
      <dgm:prSet presAssocID="{E7E7A5C9-3A82-4B3C-9909-C159A4D3029C}" presName="chevron6" presStyleLbl="alignNode1" presStyleIdx="5" presStyleCnt="21"/>
      <dgm:spPr/>
    </dgm:pt>
    <dgm:pt modelId="{6011CAD7-07FA-4668-AA79-859F5E7EB90A}" type="pres">
      <dgm:prSet presAssocID="{E7E7A5C9-3A82-4B3C-9909-C159A4D3029C}" presName="chevron7" presStyleLbl="alignNode1" presStyleIdx="6" presStyleCnt="21"/>
      <dgm:spPr/>
    </dgm:pt>
    <dgm:pt modelId="{24457668-5456-4127-B5EE-70878DDDCADC}" type="pres">
      <dgm:prSet presAssocID="{E7E7A5C9-3A82-4B3C-9909-C159A4D3029C}" presName="childtext" presStyleLbl="solidFgAcc1" presStyleIdx="0" presStyleCnt="3">
        <dgm:presLayoutVars>
          <dgm:chMax/>
          <dgm:chPref val="0"/>
          <dgm:bulletEnabled val="1"/>
        </dgm:presLayoutVars>
      </dgm:prSet>
      <dgm:spPr/>
      <dgm:t>
        <a:bodyPr/>
        <a:lstStyle/>
        <a:p>
          <a:endParaRPr lang="es-EC"/>
        </a:p>
      </dgm:t>
    </dgm:pt>
    <dgm:pt modelId="{605A999A-36F9-4EAD-9FDC-BE8E566A527C}" type="pres">
      <dgm:prSet presAssocID="{BF286A86-47A5-46BE-AE36-090E0788DC8C}" presName="sibTrans" presStyleCnt="0"/>
      <dgm:spPr/>
    </dgm:pt>
    <dgm:pt modelId="{E2016092-8A0A-4213-A2BB-486220BC765A}" type="pres">
      <dgm:prSet presAssocID="{391DE7BA-3DE4-4B35-A0AF-BD835ACBF6FF}" presName="parenttextcomposite" presStyleCnt="0"/>
      <dgm:spPr/>
    </dgm:pt>
    <dgm:pt modelId="{5C2652DB-AB76-4455-85A5-F46509BE921B}" type="pres">
      <dgm:prSet presAssocID="{391DE7BA-3DE4-4B35-A0AF-BD835ACBF6FF}" presName="parenttext" presStyleLbl="revTx" presStyleIdx="1" presStyleCnt="3">
        <dgm:presLayoutVars>
          <dgm:chMax/>
          <dgm:chPref val="2"/>
          <dgm:bulletEnabled val="1"/>
        </dgm:presLayoutVars>
      </dgm:prSet>
      <dgm:spPr/>
      <dgm:t>
        <a:bodyPr/>
        <a:lstStyle/>
        <a:p>
          <a:endParaRPr lang="es-EC"/>
        </a:p>
      </dgm:t>
    </dgm:pt>
    <dgm:pt modelId="{1305FB30-0BD7-4CCC-AD45-B494296276D9}" type="pres">
      <dgm:prSet presAssocID="{391DE7BA-3DE4-4B35-A0AF-BD835ACBF6FF}" presName="composite" presStyleCnt="0"/>
      <dgm:spPr/>
    </dgm:pt>
    <dgm:pt modelId="{06AEEE61-79AC-4247-BB38-E11123148E54}" type="pres">
      <dgm:prSet presAssocID="{391DE7BA-3DE4-4B35-A0AF-BD835ACBF6FF}" presName="chevron1" presStyleLbl="alignNode1" presStyleIdx="7" presStyleCnt="21"/>
      <dgm:spPr/>
    </dgm:pt>
    <dgm:pt modelId="{CBF6EB94-3CEB-4CA9-A533-FB8C5F58550F}" type="pres">
      <dgm:prSet presAssocID="{391DE7BA-3DE4-4B35-A0AF-BD835ACBF6FF}" presName="chevron2" presStyleLbl="alignNode1" presStyleIdx="8" presStyleCnt="21"/>
      <dgm:spPr/>
    </dgm:pt>
    <dgm:pt modelId="{E5D456B1-8C88-4496-AC38-2490928B09AA}" type="pres">
      <dgm:prSet presAssocID="{391DE7BA-3DE4-4B35-A0AF-BD835ACBF6FF}" presName="chevron3" presStyleLbl="alignNode1" presStyleIdx="9" presStyleCnt="21"/>
      <dgm:spPr/>
    </dgm:pt>
    <dgm:pt modelId="{D539F593-6879-456A-8047-88DA0D887C1C}" type="pres">
      <dgm:prSet presAssocID="{391DE7BA-3DE4-4B35-A0AF-BD835ACBF6FF}" presName="chevron4" presStyleLbl="alignNode1" presStyleIdx="10" presStyleCnt="21"/>
      <dgm:spPr/>
    </dgm:pt>
    <dgm:pt modelId="{E2D75E9A-1D6B-412C-8ADC-E5F8D1E5DAEC}" type="pres">
      <dgm:prSet presAssocID="{391DE7BA-3DE4-4B35-A0AF-BD835ACBF6FF}" presName="chevron5" presStyleLbl="alignNode1" presStyleIdx="11" presStyleCnt="21"/>
      <dgm:spPr/>
    </dgm:pt>
    <dgm:pt modelId="{8CD5B48D-3910-475F-BE86-DDABDBD528D1}" type="pres">
      <dgm:prSet presAssocID="{391DE7BA-3DE4-4B35-A0AF-BD835ACBF6FF}" presName="chevron6" presStyleLbl="alignNode1" presStyleIdx="12" presStyleCnt="21"/>
      <dgm:spPr/>
    </dgm:pt>
    <dgm:pt modelId="{4796E6AD-F73D-45B0-85AB-18ACF97CEC0C}" type="pres">
      <dgm:prSet presAssocID="{391DE7BA-3DE4-4B35-A0AF-BD835ACBF6FF}" presName="chevron7" presStyleLbl="alignNode1" presStyleIdx="13" presStyleCnt="21"/>
      <dgm:spPr/>
    </dgm:pt>
    <dgm:pt modelId="{55DA6901-F404-4FD2-A9D8-22A3487FA246}" type="pres">
      <dgm:prSet presAssocID="{391DE7BA-3DE4-4B35-A0AF-BD835ACBF6FF}" presName="childtext" presStyleLbl="solidFgAcc1" presStyleIdx="1" presStyleCnt="3">
        <dgm:presLayoutVars>
          <dgm:chMax/>
          <dgm:chPref val="0"/>
          <dgm:bulletEnabled val="1"/>
        </dgm:presLayoutVars>
      </dgm:prSet>
      <dgm:spPr/>
      <dgm:t>
        <a:bodyPr/>
        <a:lstStyle/>
        <a:p>
          <a:endParaRPr lang="es-EC"/>
        </a:p>
      </dgm:t>
    </dgm:pt>
    <dgm:pt modelId="{EA5585C7-EFC1-4AFA-8121-CCF2B6E582E1}" type="pres">
      <dgm:prSet presAssocID="{34DD5FE5-2C6C-4C33-8C28-6949C58D3208}" presName="sibTrans" presStyleCnt="0"/>
      <dgm:spPr/>
    </dgm:pt>
    <dgm:pt modelId="{D3EDD8B6-E593-49B0-B54F-590EBC7FF028}" type="pres">
      <dgm:prSet presAssocID="{BD343F4D-BF8C-4639-877D-210C818F138B}" presName="parenttextcomposite" presStyleCnt="0"/>
      <dgm:spPr/>
    </dgm:pt>
    <dgm:pt modelId="{64757ED4-D8F8-4F05-9AC2-4A37C3EAE98A}" type="pres">
      <dgm:prSet presAssocID="{BD343F4D-BF8C-4639-877D-210C818F138B}" presName="parenttext" presStyleLbl="revTx" presStyleIdx="2" presStyleCnt="3">
        <dgm:presLayoutVars>
          <dgm:chMax/>
          <dgm:chPref val="2"/>
          <dgm:bulletEnabled val="1"/>
        </dgm:presLayoutVars>
      </dgm:prSet>
      <dgm:spPr/>
      <dgm:t>
        <a:bodyPr/>
        <a:lstStyle/>
        <a:p>
          <a:endParaRPr lang="es-EC"/>
        </a:p>
      </dgm:t>
    </dgm:pt>
    <dgm:pt modelId="{57ABEAE0-3802-4E6D-8CEF-BB4F77406E12}" type="pres">
      <dgm:prSet presAssocID="{BD343F4D-BF8C-4639-877D-210C818F138B}" presName="composite" presStyleCnt="0"/>
      <dgm:spPr/>
    </dgm:pt>
    <dgm:pt modelId="{56F8B4C7-9C62-4EC7-99C0-969249994E0B}" type="pres">
      <dgm:prSet presAssocID="{BD343F4D-BF8C-4639-877D-210C818F138B}" presName="chevron1" presStyleLbl="alignNode1" presStyleIdx="14" presStyleCnt="21"/>
      <dgm:spPr/>
    </dgm:pt>
    <dgm:pt modelId="{D5C284B2-4498-401A-8E54-60EE6E9A15EC}" type="pres">
      <dgm:prSet presAssocID="{BD343F4D-BF8C-4639-877D-210C818F138B}" presName="chevron2" presStyleLbl="alignNode1" presStyleIdx="15" presStyleCnt="21"/>
      <dgm:spPr/>
    </dgm:pt>
    <dgm:pt modelId="{6ED36EAA-70EA-4C73-9E97-E07F9B670216}" type="pres">
      <dgm:prSet presAssocID="{BD343F4D-BF8C-4639-877D-210C818F138B}" presName="chevron3" presStyleLbl="alignNode1" presStyleIdx="16" presStyleCnt="21"/>
      <dgm:spPr/>
    </dgm:pt>
    <dgm:pt modelId="{8B641095-E2D4-43E2-A1C4-DC53F77DB8B9}" type="pres">
      <dgm:prSet presAssocID="{BD343F4D-BF8C-4639-877D-210C818F138B}" presName="chevron4" presStyleLbl="alignNode1" presStyleIdx="17" presStyleCnt="21"/>
      <dgm:spPr/>
    </dgm:pt>
    <dgm:pt modelId="{A27A808E-B5AB-4813-AB6C-0829B1F31CEF}" type="pres">
      <dgm:prSet presAssocID="{BD343F4D-BF8C-4639-877D-210C818F138B}" presName="chevron5" presStyleLbl="alignNode1" presStyleIdx="18" presStyleCnt="21"/>
      <dgm:spPr/>
    </dgm:pt>
    <dgm:pt modelId="{8DF85820-ED37-4210-9AF8-4D7942331018}" type="pres">
      <dgm:prSet presAssocID="{BD343F4D-BF8C-4639-877D-210C818F138B}" presName="chevron6" presStyleLbl="alignNode1" presStyleIdx="19" presStyleCnt="21"/>
      <dgm:spPr/>
    </dgm:pt>
    <dgm:pt modelId="{7D716564-254F-495F-AE0A-1BC7CB82EF72}" type="pres">
      <dgm:prSet presAssocID="{BD343F4D-BF8C-4639-877D-210C818F138B}" presName="chevron7" presStyleLbl="alignNode1" presStyleIdx="20" presStyleCnt="21"/>
      <dgm:spPr/>
    </dgm:pt>
    <dgm:pt modelId="{D8176E7A-54E4-4291-B4F6-07E69CA9921A}" type="pres">
      <dgm:prSet presAssocID="{BD343F4D-BF8C-4639-877D-210C818F138B}" presName="childtext" presStyleLbl="solidFgAcc1" presStyleIdx="2" presStyleCnt="3">
        <dgm:presLayoutVars>
          <dgm:chMax/>
          <dgm:chPref val="0"/>
          <dgm:bulletEnabled val="1"/>
        </dgm:presLayoutVars>
      </dgm:prSet>
      <dgm:spPr/>
      <dgm:t>
        <a:bodyPr/>
        <a:lstStyle/>
        <a:p>
          <a:endParaRPr lang="es-EC"/>
        </a:p>
      </dgm:t>
    </dgm:pt>
  </dgm:ptLst>
  <dgm:cxnLst>
    <dgm:cxn modelId="{3871382C-6DE0-47DF-B2BC-84A7788B716B}" srcId="{E7E7A5C9-3A82-4B3C-9909-C159A4D3029C}" destId="{D1180E49-8ACA-48BB-B967-C9F44627F21B}" srcOrd="0" destOrd="0" parTransId="{E9D99938-95B3-42C3-B09C-B87F49D2EACA}" sibTransId="{A7DAA4F5-8573-427C-85F5-BFF7AA9EB78C}"/>
    <dgm:cxn modelId="{5062BD97-0370-45C8-B350-56CEE219EB19}" srcId="{391DE7BA-3DE4-4B35-A0AF-BD835ACBF6FF}" destId="{B3C4595A-14EB-4773-ADCC-0C385012D846}" srcOrd="0" destOrd="0" parTransId="{E2E57096-C52C-48C5-8A6D-76D83428A3C3}" sibTransId="{44F15463-815D-4648-90C7-E94E473074AF}"/>
    <dgm:cxn modelId="{D063D7D3-E168-4534-B100-3515F831FD5A}" type="presOf" srcId="{B3C4595A-14EB-4773-ADCC-0C385012D846}" destId="{55DA6901-F404-4FD2-A9D8-22A3487FA246}" srcOrd="0" destOrd="0" presId="urn:microsoft.com/office/officeart/2008/layout/VerticalAccentList"/>
    <dgm:cxn modelId="{85913C56-D25B-4B99-ABCC-725366B04298}" type="presOf" srcId="{53358D93-C88E-4165-ACC5-63189BC50AD4}" destId="{4A99EECB-A09F-49A3-866A-FA74CCD18DE0}" srcOrd="0" destOrd="0" presId="urn:microsoft.com/office/officeart/2008/layout/VerticalAccentList"/>
    <dgm:cxn modelId="{F0DAEF18-21BB-4FD2-9531-FFB491455A6B}" type="presOf" srcId="{391DE7BA-3DE4-4B35-A0AF-BD835ACBF6FF}" destId="{5C2652DB-AB76-4455-85A5-F46509BE921B}" srcOrd="0" destOrd="0" presId="urn:microsoft.com/office/officeart/2008/layout/VerticalAccentList"/>
    <dgm:cxn modelId="{ADE530EA-D201-45E7-BC6D-BC048FD9C659}" srcId="{BD343F4D-BF8C-4639-877D-210C818F138B}" destId="{7673AFE0-6A73-4E43-9EE0-A46A7D4AD812}" srcOrd="0" destOrd="0" parTransId="{4CBFE6CD-434E-44B7-BA83-698A398F8EEE}" sibTransId="{BACD363C-DE4E-4DEB-824E-1C098ACBCA3A}"/>
    <dgm:cxn modelId="{D32260AD-F824-4681-9AA5-F74B54EC56EE}" type="presOf" srcId="{BD343F4D-BF8C-4639-877D-210C818F138B}" destId="{64757ED4-D8F8-4F05-9AC2-4A37C3EAE98A}" srcOrd="0" destOrd="0" presId="urn:microsoft.com/office/officeart/2008/layout/VerticalAccentList"/>
    <dgm:cxn modelId="{F336CBC6-7CB3-4ABF-8617-BA698285067B}" type="presOf" srcId="{7673AFE0-6A73-4E43-9EE0-A46A7D4AD812}" destId="{D8176E7A-54E4-4291-B4F6-07E69CA9921A}" srcOrd="0" destOrd="0" presId="urn:microsoft.com/office/officeart/2008/layout/VerticalAccentList"/>
    <dgm:cxn modelId="{0DB8F88F-DDD5-4391-8900-A786104D2027}" type="presOf" srcId="{D1180E49-8ACA-48BB-B967-C9F44627F21B}" destId="{24457668-5456-4127-B5EE-70878DDDCADC}" srcOrd="0" destOrd="0" presId="urn:microsoft.com/office/officeart/2008/layout/VerticalAccentList"/>
    <dgm:cxn modelId="{BCB0951B-85B9-4B10-A316-03CD44A4E51B}" srcId="{53358D93-C88E-4165-ACC5-63189BC50AD4}" destId="{E7E7A5C9-3A82-4B3C-9909-C159A4D3029C}" srcOrd="0" destOrd="0" parTransId="{0B3D6E45-2626-44BF-B763-72890D1C4FC4}" sibTransId="{BF286A86-47A5-46BE-AE36-090E0788DC8C}"/>
    <dgm:cxn modelId="{B10F44AA-5BDB-4E24-8125-846059CC0661}" srcId="{53358D93-C88E-4165-ACC5-63189BC50AD4}" destId="{391DE7BA-3DE4-4B35-A0AF-BD835ACBF6FF}" srcOrd="1" destOrd="0" parTransId="{5443365E-C29D-4627-A59E-602626CA00CD}" sibTransId="{34DD5FE5-2C6C-4C33-8C28-6949C58D3208}"/>
    <dgm:cxn modelId="{D5A564F3-F849-4C1D-B4DC-EBDD4F64C787}" srcId="{53358D93-C88E-4165-ACC5-63189BC50AD4}" destId="{BD343F4D-BF8C-4639-877D-210C818F138B}" srcOrd="2" destOrd="0" parTransId="{1544D60A-4263-410D-A7C1-05ED5118885C}" sibTransId="{F4AEC803-54E5-4176-9EB1-808A18E3776A}"/>
    <dgm:cxn modelId="{81CCF647-A6E8-4AD5-991A-63701F99AE60}" type="presOf" srcId="{E7E7A5C9-3A82-4B3C-9909-C159A4D3029C}" destId="{8244C1AB-A270-4AF7-88B7-DE9E8730C45E}" srcOrd="0" destOrd="0" presId="urn:microsoft.com/office/officeart/2008/layout/VerticalAccentList"/>
    <dgm:cxn modelId="{1BF4189F-0FEA-4584-A661-C10CFAC2FE0A}" type="presParOf" srcId="{4A99EECB-A09F-49A3-866A-FA74CCD18DE0}" destId="{208D473C-6875-4364-AC30-73C084A33E6A}" srcOrd="0" destOrd="0" presId="urn:microsoft.com/office/officeart/2008/layout/VerticalAccentList"/>
    <dgm:cxn modelId="{7373F547-989C-4411-A266-941B6F0430CC}" type="presParOf" srcId="{208D473C-6875-4364-AC30-73C084A33E6A}" destId="{8244C1AB-A270-4AF7-88B7-DE9E8730C45E}" srcOrd="0" destOrd="0" presId="urn:microsoft.com/office/officeart/2008/layout/VerticalAccentList"/>
    <dgm:cxn modelId="{96CAE51A-F823-4CC7-B451-65E255938DDD}" type="presParOf" srcId="{4A99EECB-A09F-49A3-866A-FA74CCD18DE0}" destId="{EC789366-EDF8-42AB-A129-885BE8A1C98F}" srcOrd="1" destOrd="0" presId="urn:microsoft.com/office/officeart/2008/layout/VerticalAccentList"/>
    <dgm:cxn modelId="{9466ED68-1FD2-4C41-811C-FEFF717C2DEE}" type="presParOf" srcId="{EC789366-EDF8-42AB-A129-885BE8A1C98F}" destId="{8DBD267C-1844-4523-B35A-CE05B212D8D2}" srcOrd="0" destOrd="0" presId="urn:microsoft.com/office/officeart/2008/layout/VerticalAccentList"/>
    <dgm:cxn modelId="{6ACF536F-B36A-4F73-9836-45B380911A19}" type="presParOf" srcId="{EC789366-EDF8-42AB-A129-885BE8A1C98F}" destId="{59DA274D-D224-42BB-B9A3-AF003A3E8AB4}" srcOrd="1" destOrd="0" presId="urn:microsoft.com/office/officeart/2008/layout/VerticalAccentList"/>
    <dgm:cxn modelId="{8A98BC1B-0E25-4797-9644-5BCF0BC54519}" type="presParOf" srcId="{EC789366-EDF8-42AB-A129-885BE8A1C98F}" destId="{07E0BAD1-0BA4-4F51-A57E-05CE579FCFBF}" srcOrd="2" destOrd="0" presId="urn:microsoft.com/office/officeart/2008/layout/VerticalAccentList"/>
    <dgm:cxn modelId="{C594044B-7A9F-4819-8C0A-6D0DF84A8AD3}" type="presParOf" srcId="{EC789366-EDF8-42AB-A129-885BE8A1C98F}" destId="{36F659E6-973C-4EFF-90E0-363E5C36AE6A}" srcOrd="3" destOrd="0" presId="urn:microsoft.com/office/officeart/2008/layout/VerticalAccentList"/>
    <dgm:cxn modelId="{1B547E9E-53F8-4F6E-B92B-D58A2188A19D}" type="presParOf" srcId="{EC789366-EDF8-42AB-A129-885BE8A1C98F}" destId="{1D5D4185-5B37-475C-A562-CF9F38A0490B}" srcOrd="4" destOrd="0" presId="urn:microsoft.com/office/officeart/2008/layout/VerticalAccentList"/>
    <dgm:cxn modelId="{BAD78FB5-84FC-44F5-A693-F6F7C7B4084C}" type="presParOf" srcId="{EC789366-EDF8-42AB-A129-885BE8A1C98F}" destId="{CAE38124-64E8-4118-9045-DC22A0DDD855}" srcOrd="5" destOrd="0" presId="urn:microsoft.com/office/officeart/2008/layout/VerticalAccentList"/>
    <dgm:cxn modelId="{86203ECD-F1E3-4CE2-84AD-DA040410EFFD}" type="presParOf" srcId="{EC789366-EDF8-42AB-A129-885BE8A1C98F}" destId="{6011CAD7-07FA-4668-AA79-859F5E7EB90A}" srcOrd="6" destOrd="0" presId="urn:microsoft.com/office/officeart/2008/layout/VerticalAccentList"/>
    <dgm:cxn modelId="{7FDF526C-DFCB-45A1-8A25-078593A7F001}" type="presParOf" srcId="{EC789366-EDF8-42AB-A129-885BE8A1C98F}" destId="{24457668-5456-4127-B5EE-70878DDDCADC}" srcOrd="7" destOrd="0" presId="urn:microsoft.com/office/officeart/2008/layout/VerticalAccentList"/>
    <dgm:cxn modelId="{657CD1F8-4896-4DE0-8588-E73782C7BD68}" type="presParOf" srcId="{4A99EECB-A09F-49A3-866A-FA74CCD18DE0}" destId="{605A999A-36F9-4EAD-9FDC-BE8E566A527C}" srcOrd="2" destOrd="0" presId="urn:microsoft.com/office/officeart/2008/layout/VerticalAccentList"/>
    <dgm:cxn modelId="{B8080716-BBB5-42E4-9099-4062BD21D5C5}" type="presParOf" srcId="{4A99EECB-A09F-49A3-866A-FA74CCD18DE0}" destId="{E2016092-8A0A-4213-A2BB-486220BC765A}" srcOrd="3" destOrd="0" presId="urn:microsoft.com/office/officeart/2008/layout/VerticalAccentList"/>
    <dgm:cxn modelId="{2399A39B-36D0-4AED-B9B4-DF77E20F4CF4}" type="presParOf" srcId="{E2016092-8A0A-4213-A2BB-486220BC765A}" destId="{5C2652DB-AB76-4455-85A5-F46509BE921B}" srcOrd="0" destOrd="0" presId="urn:microsoft.com/office/officeart/2008/layout/VerticalAccentList"/>
    <dgm:cxn modelId="{22590814-5EC0-4F8D-A031-35C599DD3258}" type="presParOf" srcId="{4A99EECB-A09F-49A3-866A-FA74CCD18DE0}" destId="{1305FB30-0BD7-4CCC-AD45-B494296276D9}" srcOrd="4" destOrd="0" presId="urn:microsoft.com/office/officeart/2008/layout/VerticalAccentList"/>
    <dgm:cxn modelId="{C4BAC11D-3322-4B27-AA8F-87511EFED9E8}" type="presParOf" srcId="{1305FB30-0BD7-4CCC-AD45-B494296276D9}" destId="{06AEEE61-79AC-4247-BB38-E11123148E54}" srcOrd="0" destOrd="0" presId="urn:microsoft.com/office/officeart/2008/layout/VerticalAccentList"/>
    <dgm:cxn modelId="{E76EDA01-5995-4BEF-9D87-FCB58986B1B9}" type="presParOf" srcId="{1305FB30-0BD7-4CCC-AD45-B494296276D9}" destId="{CBF6EB94-3CEB-4CA9-A533-FB8C5F58550F}" srcOrd="1" destOrd="0" presId="urn:microsoft.com/office/officeart/2008/layout/VerticalAccentList"/>
    <dgm:cxn modelId="{2DBB7550-9770-4D06-BCD5-C90E475982FD}" type="presParOf" srcId="{1305FB30-0BD7-4CCC-AD45-B494296276D9}" destId="{E5D456B1-8C88-4496-AC38-2490928B09AA}" srcOrd="2" destOrd="0" presId="urn:microsoft.com/office/officeart/2008/layout/VerticalAccentList"/>
    <dgm:cxn modelId="{DC51EE52-2F80-4165-A896-5A46AF57FF13}" type="presParOf" srcId="{1305FB30-0BD7-4CCC-AD45-B494296276D9}" destId="{D539F593-6879-456A-8047-88DA0D887C1C}" srcOrd="3" destOrd="0" presId="urn:microsoft.com/office/officeart/2008/layout/VerticalAccentList"/>
    <dgm:cxn modelId="{342075BB-3300-4783-B217-46FDF7E6F8E4}" type="presParOf" srcId="{1305FB30-0BD7-4CCC-AD45-B494296276D9}" destId="{E2D75E9A-1D6B-412C-8ADC-E5F8D1E5DAEC}" srcOrd="4" destOrd="0" presId="urn:microsoft.com/office/officeart/2008/layout/VerticalAccentList"/>
    <dgm:cxn modelId="{DC1A3048-D26E-41FE-8CA2-83AE0F3B2357}" type="presParOf" srcId="{1305FB30-0BD7-4CCC-AD45-B494296276D9}" destId="{8CD5B48D-3910-475F-BE86-DDABDBD528D1}" srcOrd="5" destOrd="0" presId="urn:microsoft.com/office/officeart/2008/layout/VerticalAccentList"/>
    <dgm:cxn modelId="{0CE928D1-34C5-4E6F-A93D-CD6E5DF2B8E5}" type="presParOf" srcId="{1305FB30-0BD7-4CCC-AD45-B494296276D9}" destId="{4796E6AD-F73D-45B0-85AB-18ACF97CEC0C}" srcOrd="6" destOrd="0" presId="urn:microsoft.com/office/officeart/2008/layout/VerticalAccentList"/>
    <dgm:cxn modelId="{A93ED04A-1642-4212-98B2-5851E7BA6493}" type="presParOf" srcId="{1305FB30-0BD7-4CCC-AD45-B494296276D9}" destId="{55DA6901-F404-4FD2-A9D8-22A3487FA246}" srcOrd="7" destOrd="0" presId="urn:microsoft.com/office/officeart/2008/layout/VerticalAccentList"/>
    <dgm:cxn modelId="{1D2354B8-6AAA-4C3E-8F86-CB1AF7CBDEAE}" type="presParOf" srcId="{4A99EECB-A09F-49A3-866A-FA74CCD18DE0}" destId="{EA5585C7-EFC1-4AFA-8121-CCF2B6E582E1}" srcOrd="5" destOrd="0" presId="urn:microsoft.com/office/officeart/2008/layout/VerticalAccentList"/>
    <dgm:cxn modelId="{DE69B009-0EB0-4941-992F-5515BB64C810}" type="presParOf" srcId="{4A99EECB-A09F-49A3-866A-FA74CCD18DE0}" destId="{D3EDD8B6-E593-49B0-B54F-590EBC7FF028}" srcOrd="6" destOrd="0" presId="urn:microsoft.com/office/officeart/2008/layout/VerticalAccentList"/>
    <dgm:cxn modelId="{B76556DE-E9F6-4AEA-8E49-B7D52728A9BC}" type="presParOf" srcId="{D3EDD8B6-E593-49B0-B54F-590EBC7FF028}" destId="{64757ED4-D8F8-4F05-9AC2-4A37C3EAE98A}" srcOrd="0" destOrd="0" presId="urn:microsoft.com/office/officeart/2008/layout/VerticalAccentList"/>
    <dgm:cxn modelId="{9B4CA425-1B97-4231-81B6-712E89BE1760}" type="presParOf" srcId="{4A99EECB-A09F-49A3-866A-FA74CCD18DE0}" destId="{57ABEAE0-3802-4E6D-8CEF-BB4F77406E12}" srcOrd="7" destOrd="0" presId="urn:microsoft.com/office/officeart/2008/layout/VerticalAccentList"/>
    <dgm:cxn modelId="{A54F8FFB-7019-47AA-8E53-967408483B3B}" type="presParOf" srcId="{57ABEAE0-3802-4E6D-8CEF-BB4F77406E12}" destId="{56F8B4C7-9C62-4EC7-99C0-969249994E0B}" srcOrd="0" destOrd="0" presId="urn:microsoft.com/office/officeart/2008/layout/VerticalAccentList"/>
    <dgm:cxn modelId="{35DFB336-1377-4796-A7C6-5D8985862CFE}" type="presParOf" srcId="{57ABEAE0-3802-4E6D-8CEF-BB4F77406E12}" destId="{D5C284B2-4498-401A-8E54-60EE6E9A15EC}" srcOrd="1" destOrd="0" presId="urn:microsoft.com/office/officeart/2008/layout/VerticalAccentList"/>
    <dgm:cxn modelId="{06AF454F-AC5A-4EF4-AFC6-E6F42791699E}" type="presParOf" srcId="{57ABEAE0-3802-4E6D-8CEF-BB4F77406E12}" destId="{6ED36EAA-70EA-4C73-9E97-E07F9B670216}" srcOrd="2" destOrd="0" presId="urn:microsoft.com/office/officeart/2008/layout/VerticalAccentList"/>
    <dgm:cxn modelId="{707B1AA9-87C8-4644-A6D1-5D5D68737030}" type="presParOf" srcId="{57ABEAE0-3802-4E6D-8CEF-BB4F77406E12}" destId="{8B641095-E2D4-43E2-A1C4-DC53F77DB8B9}" srcOrd="3" destOrd="0" presId="urn:microsoft.com/office/officeart/2008/layout/VerticalAccentList"/>
    <dgm:cxn modelId="{BCA828EA-F252-4918-9F75-DE13FFB06017}" type="presParOf" srcId="{57ABEAE0-3802-4E6D-8CEF-BB4F77406E12}" destId="{A27A808E-B5AB-4813-AB6C-0829B1F31CEF}" srcOrd="4" destOrd="0" presId="urn:microsoft.com/office/officeart/2008/layout/VerticalAccentList"/>
    <dgm:cxn modelId="{D32DB528-BB9D-4990-A6D9-84B497E04706}" type="presParOf" srcId="{57ABEAE0-3802-4E6D-8CEF-BB4F77406E12}" destId="{8DF85820-ED37-4210-9AF8-4D7942331018}" srcOrd="5" destOrd="0" presId="urn:microsoft.com/office/officeart/2008/layout/VerticalAccentList"/>
    <dgm:cxn modelId="{637215FD-DF43-4F48-A79F-A8AB925AA7CE}" type="presParOf" srcId="{57ABEAE0-3802-4E6D-8CEF-BB4F77406E12}" destId="{7D716564-254F-495F-AE0A-1BC7CB82EF72}" srcOrd="6" destOrd="0" presId="urn:microsoft.com/office/officeart/2008/layout/VerticalAccentList"/>
    <dgm:cxn modelId="{A23FEAB0-B3CE-4E60-8C1C-8AD0DECC6559}" type="presParOf" srcId="{57ABEAE0-3802-4E6D-8CEF-BB4F77406E12}" destId="{D8176E7A-54E4-4291-B4F6-07E69CA9921A}" srcOrd="7" destOrd="0" presId="urn:microsoft.com/office/officeart/2008/layout/Vertical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E2052C9-50BA-4B29-8264-598E80D54851}" type="doc">
      <dgm:prSet loTypeId="urn:microsoft.com/office/officeart/2005/8/layout/process4" loCatId="list" qsTypeId="urn:microsoft.com/office/officeart/2005/8/quickstyle/3d1" qsCatId="3D" csTypeId="urn:microsoft.com/office/officeart/2005/8/colors/accent1_4" csCatId="accent1" phldr="1"/>
      <dgm:spPr/>
      <dgm:t>
        <a:bodyPr/>
        <a:lstStyle/>
        <a:p>
          <a:endParaRPr lang="es-EC"/>
        </a:p>
      </dgm:t>
    </dgm:pt>
    <dgm:pt modelId="{2A3E4718-3DF3-429A-A105-ED4A0FAD8238}">
      <dgm:prSet phldrT="[Texto]" custT="1"/>
      <dgm:spPr/>
      <dgm:t>
        <a:bodyPr vert="horz"/>
        <a:lstStyle/>
        <a:p>
          <a:r>
            <a:rPr lang="es-EC" sz="3600" noProof="0" dirty="0" smtClean="0"/>
            <a:t>Justificación e Importancia</a:t>
          </a:r>
          <a:endParaRPr lang="es-EC" sz="3600" noProof="0" dirty="0"/>
        </a:p>
      </dgm:t>
    </dgm:pt>
    <dgm:pt modelId="{C788FC74-09C5-4B98-86FB-F02184D013F5}" type="parTrans" cxnId="{75B6552E-81F8-43BB-9CC5-DA8BFEFF5EF6}">
      <dgm:prSet/>
      <dgm:spPr/>
      <dgm:t>
        <a:bodyPr/>
        <a:lstStyle/>
        <a:p>
          <a:endParaRPr lang="es-EC"/>
        </a:p>
      </dgm:t>
    </dgm:pt>
    <dgm:pt modelId="{2A72D95B-6A9F-4FB4-924A-694C83B53B91}" type="sibTrans" cxnId="{75B6552E-81F8-43BB-9CC5-DA8BFEFF5EF6}">
      <dgm:prSet/>
      <dgm:spPr/>
      <dgm:t>
        <a:bodyPr/>
        <a:lstStyle/>
        <a:p>
          <a:endParaRPr lang="es-EC"/>
        </a:p>
      </dgm:t>
    </dgm:pt>
    <dgm:pt modelId="{7CDBB9DA-FD46-4DCB-A5AA-50E901F241D6}">
      <dgm:prSet phldrT="[Texto]"/>
      <dgm:spPr/>
      <dgm:t>
        <a:bodyPr/>
        <a:lstStyle/>
        <a:p>
          <a:pPr algn="just"/>
          <a:r>
            <a:rPr lang="es-EC" dirty="0" smtClean="0"/>
            <a:t>En conocimiento de los problemas que representa el mal estado de las carreteras en varias zonas, se propone realizar  una investigación  detallada sobre modificaciones que se puede realizar al asfalto con polímeros SBS y SBR.</a:t>
          </a:r>
          <a:endParaRPr lang="es-EC" dirty="0"/>
        </a:p>
      </dgm:t>
    </dgm:pt>
    <dgm:pt modelId="{25C8E5E7-93AC-4732-AECD-31A5F0DC4381}" type="parTrans" cxnId="{002799B3-0D7B-4F45-9A5B-16A260196487}">
      <dgm:prSet/>
      <dgm:spPr/>
      <dgm:t>
        <a:bodyPr/>
        <a:lstStyle/>
        <a:p>
          <a:endParaRPr lang="es-EC"/>
        </a:p>
      </dgm:t>
    </dgm:pt>
    <dgm:pt modelId="{2F4366E3-ADF0-43AA-9344-67C04305D65A}" type="sibTrans" cxnId="{002799B3-0D7B-4F45-9A5B-16A260196487}">
      <dgm:prSet/>
      <dgm:spPr/>
      <dgm:t>
        <a:bodyPr/>
        <a:lstStyle/>
        <a:p>
          <a:endParaRPr lang="es-EC"/>
        </a:p>
      </dgm:t>
    </dgm:pt>
    <dgm:pt modelId="{BA8011C1-B40B-49CA-8952-C4258D795A60}" type="pres">
      <dgm:prSet presAssocID="{1E2052C9-50BA-4B29-8264-598E80D54851}" presName="Name0" presStyleCnt="0">
        <dgm:presLayoutVars>
          <dgm:dir/>
          <dgm:animLvl val="lvl"/>
          <dgm:resizeHandles val="exact"/>
        </dgm:presLayoutVars>
      </dgm:prSet>
      <dgm:spPr/>
      <dgm:t>
        <a:bodyPr/>
        <a:lstStyle/>
        <a:p>
          <a:endParaRPr lang="es-EC"/>
        </a:p>
      </dgm:t>
    </dgm:pt>
    <dgm:pt modelId="{FE888B3E-A576-4906-966D-2E314A199FA2}" type="pres">
      <dgm:prSet presAssocID="{7CDBB9DA-FD46-4DCB-A5AA-50E901F241D6}" presName="boxAndChildren" presStyleCnt="0"/>
      <dgm:spPr/>
      <dgm:t>
        <a:bodyPr/>
        <a:lstStyle/>
        <a:p>
          <a:endParaRPr lang="es-EC"/>
        </a:p>
      </dgm:t>
    </dgm:pt>
    <dgm:pt modelId="{3131BD4A-3BAB-4C7E-A386-68A99E9D4372}" type="pres">
      <dgm:prSet presAssocID="{7CDBB9DA-FD46-4DCB-A5AA-50E901F241D6}" presName="parentTextBox" presStyleLbl="node1" presStyleIdx="0" presStyleCnt="2"/>
      <dgm:spPr/>
      <dgm:t>
        <a:bodyPr/>
        <a:lstStyle/>
        <a:p>
          <a:endParaRPr lang="es-EC"/>
        </a:p>
      </dgm:t>
    </dgm:pt>
    <dgm:pt modelId="{7948E75A-65EE-4C12-B8E4-7254CC713083}" type="pres">
      <dgm:prSet presAssocID="{2A72D95B-6A9F-4FB4-924A-694C83B53B91}" presName="sp" presStyleCnt="0"/>
      <dgm:spPr/>
      <dgm:t>
        <a:bodyPr/>
        <a:lstStyle/>
        <a:p>
          <a:endParaRPr lang="es-EC"/>
        </a:p>
      </dgm:t>
    </dgm:pt>
    <dgm:pt modelId="{D2C0E02F-9541-422F-98EF-F0919C812C32}" type="pres">
      <dgm:prSet presAssocID="{2A3E4718-3DF3-429A-A105-ED4A0FAD8238}" presName="arrowAndChildren" presStyleCnt="0"/>
      <dgm:spPr/>
      <dgm:t>
        <a:bodyPr/>
        <a:lstStyle/>
        <a:p>
          <a:endParaRPr lang="es-EC"/>
        </a:p>
      </dgm:t>
    </dgm:pt>
    <dgm:pt modelId="{032AF62F-41B5-4CEF-AFAF-750844DDA6A8}" type="pres">
      <dgm:prSet presAssocID="{2A3E4718-3DF3-429A-A105-ED4A0FAD8238}" presName="parentTextArrow" presStyleLbl="node1" presStyleIdx="1" presStyleCnt="2" custScaleY="52249" custLinFactNeighborY="-53"/>
      <dgm:spPr/>
      <dgm:t>
        <a:bodyPr/>
        <a:lstStyle/>
        <a:p>
          <a:endParaRPr lang="es-EC"/>
        </a:p>
      </dgm:t>
    </dgm:pt>
  </dgm:ptLst>
  <dgm:cxnLst>
    <dgm:cxn modelId="{002799B3-0D7B-4F45-9A5B-16A260196487}" srcId="{1E2052C9-50BA-4B29-8264-598E80D54851}" destId="{7CDBB9DA-FD46-4DCB-A5AA-50E901F241D6}" srcOrd="1" destOrd="0" parTransId="{25C8E5E7-93AC-4732-AECD-31A5F0DC4381}" sibTransId="{2F4366E3-ADF0-43AA-9344-67C04305D65A}"/>
    <dgm:cxn modelId="{DC4C6A04-3AAE-44DF-B831-362E306A66DF}" type="presOf" srcId="{7CDBB9DA-FD46-4DCB-A5AA-50E901F241D6}" destId="{3131BD4A-3BAB-4C7E-A386-68A99E9D4372}" srcOrd="0" destOrd="0" presId="urn:microsoft.com/office/officeart/2005/8/layout/process4"/>
    <dgm:cxn modelId="{83F169B5-E363-46C2-A6B1-C272ECAD8B5A}" type="presOf" srcId="{2A3E4718-3DF3-429A-A105-ED4A0FAD8238}" destId="{032AF62F-41B5-4CEF-AFAF-750844DDA6A8}" srcOrd="0" destOrd="0" presId="urn:microsoft.com/office/officeart/2005/8/layout/process4"/>
    <dgm:cxn modelId="{77110379-0727-4784-9058-675E280ACDC2}" type="presOf" srcId="{1E2052C9-50BA-4B29-8264-598E80D54851}" destId="{BA8011C1-B40B-49CA-8952-C4258D795A60}" srcOrd="0" destOrd="0" presId="urn:microsoft.com/office/officeart/2005/8/layout/process4"/>
    <dgm:cxn modelId="{75B6552E-81F8-43BB-9CC5-DA8BFEFF5EF6}" srcId="{1E2052C9-50BA-4B29-8264-598E80D54851}" destId="{2A3E4718-3DF3-429A-A105-ED4A0FAD8238}" srcOrd="0" destOrd="0" parTransId="{C788FC74-09C5-4B98-86FB-F02184D013F5}" sibTransId="{2A72D95B-6A9F-4FB4-924A-694C83B53B91}"/>
    <dgm:cxn modelId="{639352BC-B6B2-4653-846A-5CDAFFBE2982}" type="presParOf" srcId="{BA8011C1-B40B-49CA-8952-C4258D795A60}" destId="{FE888B3E-A576-4906-966D-2E314A199FA2}" srcOrd="0" destOrd="0" presId="urn:microsoft.com/office/officeart/2005/8/layout/process4"/>
    <dgm:cxn modelId="{3F9F54CC-E430-4E32-A3F6-C52CC1D94320}" type="presParOf" srcId="{FE888B3E-A576-4906-966D-2E314A199FA2}" destId="{3131BD4A-3BAB-4C7E-A386-68A99E9D4372}" srcOrd="0" destOrd="0" presId="urn:microsoft.com/office/officeart/2005/8/layout/process4"/>
    <dgm:cxn modelId="{C2B63465-892C-43F7-95A9-35DC43715BF1}" type="presParOf" srcId="{BA8011C1-B40B-49CA-8952-C4258D795A60}" destId="{7948E75A-65EE-4C12-B8E4-7254CC713083}" srcOrd="1" destOrd="0" presId="urn:microsoft.com/office/officeart/2005/8/layout/process4"/>
    <dgm:cxn modelId="{0E8C70C9-94BC-42C1-B70F-52423026FA4F}" type="presParOf" srcId="{BA8011C1-B40B-49CA-8952-C4258D795A60}" destId="{D2C0E02F-9541-422F-98EF-F0919C812C32}" srcOrd="2" destOrd="0" presId="urn:microsoft.com/office/officeart/2005/8/layout/process4"/>
    <dgm:cxn modelId="{F87B9A0B-86CF-492F-887E-863F29BDA70D}" type="presParOf" srcId="{D2C0E02F-9541-422F-98EF-F0919C812C32}" destId="{032AF62F-41B5-4CEF-AFAF-750844DDA6A8}"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608FA3C-568F-4C16-8738-2466F5A14137}" type="doc">
      <dgm:prSet loTypeId="urn:microsoft.com/office/officeart/2005/8/layout/radial5" loCatId="cycle" qsTypeId="urn:microsoft.com/office/officeart/2005/8/quickstyle/3d1" qsCatId="3D" csTypeId="urn:microsoft.com/office/officeart/2005/8/colors/accent3_4" csCatId="accent3" phldr="1"/>
      <dgm:spPr/>
      <dgm:t>
        <a:bodyPr/>
        <a:lstStyle/>
        <a:p>
          <a:endParaRPr lang="es-EC"/>
        </a:p>
      </dgm:t>
    </dgm:pt>
    <dgm:pt modelId="{359294DE-4C51-4998-8145-A20A37D2E00F}">
      <dgm:prSet phldrT="[Texto]" custT="1"/>
      <dgm:spPr/>
      <dgm:t>
        <a:bodyPr/>
        <a:lstStyle/>
        <a:p>
          <a:r>
            <a:rPr lang="es-EC" sz="3200" noProof="0" dirty="0" smtClean="0"/>
            <a:t>ASFALTO</a:t>
          </a:r>
          <a:endParaRPr lang="es-EC" sz="3200" noProof="0" dirty="0"/>
        </a:p>
      </dgm:t>
    </dgm:pt>
    <dgm:pt modelId="{D5074435-9E24-4618-AD23-2A0981AB6173}" type="parTrans" cxnId="{07C060B5-0333-4197-81D8-185AABB7C7A4}">
      <dgm:prSet/>
      <dgm:spPr/>
      <dgm:t>
        <a:bodyPr/>
        <a:lstStyle/>
        <a:p>
          <a:endParaRPr lang="es-EC"/>
        </a:p>
      </dgm:t>
    </dgm:pt>
    <dgm:pt modelId="{8402E495-AD64-42D6-80CA-6CB3C33EB39E}" type="sibTrans" cxnId="{07C060B5-0333-4197-81D8-185AABB7C7A4}">
      <dgm:prSet/>
      <dgm:spPr/>
      <dgm:t>
        <a:bodyPr/>
        <a:lstStyle/>
        <a:p>
          <a:endParaRPr lang="es-EC"/>
        </a:p>
      </dgm:t>
    </dgm:pt>
    <dgm:pt modelId="{06B05447-462C-4972-9DA7-90FB928A9A8D}">
      <dgm:prSet phldrT="[Texto]" custT="1"/>
      <dgm:spPr/>
      <dgm:t>
        <a:bodyPr/>
        <a:lstStyle/>
        <a:p>
          <a:r>
            <a:rPr lang="es-EC" sz="2400" dirty="0" smtClean="0"/>
            <a:t>Antecedentes</a:t>
          </a:r>
          <a:endParaRPr lang="es-EC" sz="2400" dirty="0"/>
        </a:p>
      </dgm:t>
    </dgm:pt>
    <dgm:pt modelId="{EDF0618A-39C3-4497-8167-E0EEF8058BB2}" type="parTrans" cxnId="{7B977D59-FD63-4DB9-BF8D-F1BD97B62955}">
      <dgm:prSet/>
      <dgm:spPr/>
      <dgm:t>
        <a:bodyPr/>
        <a:lstStyle/>
        <a:p>
          <a:endParaRPr lang="es-EC"/>
        </a:p>
      </dgm:t>
    </dgm:pt>
    <dgm:pt modelId="{0D0BFEFA-4AF2-4928-9941-0D0F75A2B667}" type="sibTrans" cxnId="{7B977D59-FD63-4DB9-BF8D-F1BD97B62955}">
      <dgm:prSet/>
      <dgm:spPr/>
      <dgm:t>
        <a:bodyPr/>
        <a:lstStyle/>
        <a:p>
          <a:endParaRPr lang="es-EC"/>
        </a:p>
      </dgm:t>
    </dgm:pt>
    <dgm:pt modelId="{2E71B30B-4A27-49A1-955E-336CDA16D52B}">
      <dgm:prSet custT="1"/>
      <dgm:spPr/>
      <dgm:t>
        <a:bodyPr/>
        <a:lstStyle/>
        <a:p>
          <a:r>
            <a:rPr lang="es-EC" sz="2400" dirty="0" smtClean="0"/>
            <a:t>Definición	</a:t>
          </a:r>
          <a:endParaRPr lang="es-EC" sz="2400" dirty="0"/>
        </a:p>
      </dgm:t>
    </dgm:pt>
    <dgm:pt modelId="{FAD2CD1A-0C22-42C0-923C-62851394499E}" type="parTrans" cxnId="{EC159700-FC19-4055-9A85-E2941EA7F7EB}">
      <dgm:prSet/>
      <dgm:spPr/>
      <dgm:t>
        <a:bodyPr/>
        <a:lstStyle/>
        <a:p>
          <a:endParaRPr lang="es-EC"/>
        </a:p>
      </dgm:t>
    </dgm:pt>
    <dgm:pt modelId="{A03F37BD-D35C-4541-86F2-1FD098C42B5E}" type="sibTrans" cxnId="{EC159700-FC19-4055-9A85-E2941EA7F7EB}">
      <dgm:prSet/>
      <dgm:spPr/>
      <dgm:t>
        <a:bodyPr/>
        <a:lstStyle/>
        <a:p>
          <a:endParaRPr lang="es-EC"/>
        </a:p>
      </dgm:t>
    </dgm:pt>
    <dgm:pt modelId="{4A105910-0115-4213-BAEB-53849769591B}">
      <dgm:prSet custT="1"/>
      <dgm:spPr/>
      <dgm:t>
        <a:bodyPr/>
        <a:lstStyle/>
        <a:p>
          <a:r>
            <a:rPr lang="es-EC" sz="2400" dirty="0" smtClean="0"/>
            <a:t>Obtención del Asfalto en Refinerías	</a:t>
          </a:r>
          <a:endParaRPr lang="es-EC" sz="2400" dirty="0"/>
        </a:p>
      </dgm:t>
    </dgm:pt>
    <dgm:pt modelId="{89F5D17A-60E0-4B2B-A6C6-F1CC382FE311}" type="parTrans" cxnId="{4C3E7FB9-0292-4ADE-84BF-73C2C47DB798}">
      <dgm:prSet/>
      <dgm:spPr/>
      <dgm:t>
        <a:bodyPr/>
        <a:lstStyle/>
        <a:p>
          <a:endParaRPr lang="es-EC"/>
        </a:p>
      </dgm:t>
    </dgm:pt>
    <dgm:pt modelId="{26766FE8-BFEE-4113-88B9-978CF98075A3}" type="sibTrans" cxnId="{4C3E7FB9-0292-4ADE-84BF-73C2C47DB798}">
      <dgm:prSet/>
      <dgm:spPr/>
      <dgm:t>
        <a:bodyPr/>
        <a:lstStyle/>
        <a:p>
          <a:endParaRPr lang="es-EC"/>
        </a:p>
      </dgm:t>
    </dgm:pt>
    <dgm:pt modelId="{2A991205-1F90-472C-9865-6082BD8C9280}">
      <dgm:prSet custT="1"/>
      <dgm:spPr/>
      <dgm:t>
        <a:bodyPr/>
        <a:lstStyle/>
        <a:p>
          <a:r>
            <a:rPr lang="es-EC" sz="2400" dirty="0" smtClean="0"/>
            <a:t>Composición del Asfalto</a:t>
          </a:r>
          <a:endParaRPr lang="es-EC" sz="2400" dirty="0"/>
        </a:p>
      </dgm:t>
    </dgm:pt>
    <dgm:pt modelId="{EF535386-18D3-4501-89CF-A20EF6AAEFC2}" type="parTrans" cxnId="{39B70F28-964D-4849-958F-4780AB0B990A}">
      <dgm:prSet/>
      <dgm:spPr/>
      <dgm:t>
        <a:bodyPr/>
        <a:lstStyle/>
        <a:p>
          <a:endParaRPr lang="es-EC"/>
        </a:p>
      </dgm:t>
    </dgm:pt>
    <dgm:pt modelId="{9243434B-5B99-41F8-A75A-740FAF5C376C}" type="sibTrans" cxnId="{39B70F28-964D-4849-958F-4780AB0B990A}">
      <dgm:prSet/>
      <dgm:spPr/>
      <dgm:t>
        <a:bodyPr/>
        <a:lstStyle/>
        <a:p>
          <a:endParaRPr lang="es-EC"/>
        </a:p>
      </dgm:t>
    </dgm:pt>
    <dgm:pt modelId="{E7D0084C-793A-4B00-881E-A8AC474F25BD}">
      <dgm:prSet custT="1"/>
      <dgm:spPr/>
      <dgm:t>
        <a:bodyPr/>
        <a:lstStyle/>
        <a:p>
          <a:r>
            <a:rPr lang="es-EC" sz="2400" dirty="0" smtClean="0"/>
            <a:t>Propiedades del Asfalto</a:t>
          </a:r>
          <a:endParaRPr lang="es-EC" sz="2400" dirty="0"/>
        </a:p>
      </dgm:t>
    </dgm:pt>
    <dgm:pt modelId="{3850175B-36CB-476D-A2B9-B6241845D331}" type="parTrans" cxnId="{D25225B7-E042-4A1D-8736-B1FC0CB21B25}">
      <dgm:prSet/>
      <dgm:spPr/>
      <dgm:t>
        <a:bodyPr/>
        <a:lstStyle/>
        <a:p>
          <a:endParaRPr lang="es-EC"/>
        </a:p>
      </dgm:t>
    </dgm:pt>
    <dgm:pt modelId="{2AB21339-D7C2-4334-B37F-438B7885ACD3}" type="sibTrans" cxnId="{D25225B7-E042-4A1D-8736-B1FC0CB21B25}">
      <dgm:prSet/>
      <dgm:spPr/>
      <dgm:t>
        <a:bodyPr/>
        <a:lstStyle/>
        <a:p>
          <a:endParaRPr lang="es-EC"/>
        </a:p>
      </dgm:t>
    </dgm:pt>
    <dgm:pt modelId="{9885D4BB-9EC2-457E-BE28-CC90D7F5EE71}">
      <dgm:prSet custT="1"/>
      <dgm:spPr/>
      <dgm:t>
        <a:bodyPr/>
        <a:lstStyle/>
        <a:p>
          <a:r>
            <a:rPr lang="es-EC" sz="2400" dirty="0" smtClean="0"/>
            <a:t>Tipos de asfalto utilizados en Pavimentos	</a:t>
          </a:r>
          <a:endParaRPr lang="es-EC" sz="2400" dirty="0"/>
        </a:p>
      </dgm:t>
    </dgm:pt>
    <dgm:pt modelId="{E2203F61-36FA-4AE1-A4C5-64F59B0956C1}" type="parTrans" cxnId="{CB947970-15D2-4550-8E90-EC2C0ADC89EF}">
      <dgm:prSet/>
      <dgm:spPr/>
      <dgm:t>
        <a:bodyPr/>
        <a:lstStyle/>
        <a:p>
          <a:endParaRPr lang="es-EC"/>
        </a:p>
      </dgm:t>
    </dgm:pt>
    <dgm:pt modelId="{72970EC3-D8F0-42CD-9083-CD4558ADBD25}" type="sibTrans" cxnId="{CB947970-15D2-4550-8E90-EC2C0ADC89EF}">
      <dgm:prSet/>
      <dgm:spPr/>
      <dgm:t>
        <a:bodyPr/>
        <a:lstStyle/>
        <a:p>
          <a:endParaRPr lang="es-EC"/>
        </a:p>
      </dgm:t>
    </dgm:pt>
    <dgm:pt modelId="{09EF6AEF-6C54-410F-9017-D55F15F8D830}" type="pres">
      <dgm:prSet presAssocID="{9608FA3C-568F-4C16-8738-2466F5A14137}" presName="Name0" presStyleCnt="0">
        <dgm:presLayoutVars>
          <dgm:chMax val="1"/>
          <dgm:dir/>
          <dgm:animLvl val="ctr"/>
          <dgm:resizeHandles val="exact"/>
        </dgm:presLayoutVars>
      </dgm:prSet>
      <dgm:spPr/>
      <dgm:t>
        <a:bodyPr/>
        <a:lstStyle/>
        <a:p>
          <a:endParaRPr lang="es-EC"/>
        </a:p>
      </dgm:t>
    </dgm:pt>
    <dgm:pt modelId="{890EE38E-E3A2-4296-8912-DDFF8864EC03}" type="pres">
      <dgm:prSet presAssocID="{359294DE-4C51-4998-8145-A20A37D2E00F}" presName="centerShape" presStyleLbl="node0" presStyleIdx="0" presStyleCnt="1" custScaleX="147219"/>
      <dgm:spPr/>
      <dgm:t>
        <a:bodyPr/>
        <a:lstStyle/>
        <a:p>
          <a:endParaRPr lang="es-EC"/>
        </a:p>
      </dgm:t>
    </dgm:pt>
    <dgm:pt modelId="{921F7403-D783-44CD-9D51-C4103355716D}" type="pres">
      <dgm:prSet presAssocID="{EDF0618A-39C3-4497-8167-E0EEF8058BB2}" presName="parTrans" presStyleLbl="sibTrans2D1" presStyleIdx="0" presStyleCnt="6"/>
      <dgm:spPr/>
      <dgm:t>
        <a:bodyPr/>
        <a:lstStyle/>
        <a:p>
          <a:endParaRPr lang="es-EC"/>
        </a:p>
      </dgm:t>
    </dgm:pt>
    <dgm:pt modelId="{896ECBFD-8629-4B24-BACF-345005FE2297}" type="pres">
      <dgm:prSet presAssocID="{EDF0618A-39C3-4497-8167-E0EEF8058BB2}" presName="connectorText" presStyleLbl="sibTrans2D1" presStyleIdx="0" presStyleCnt="6"/>
      <dgm:spPr/>
      <dgm:t>
        <a:bodyPr/>
        <a:lstStyle/>
        <a:p>
          <a:endParaRPr lang="es-EC"/>
        </a:p>
      </dgm:t>
    </dgm:pt>
    <dgm:pt modelId="{DB0D4EA8-2541-4AC6-BBEE-ED0DBE4E8CED}" type="pres">
      <dgm:prSet presAssocID="{06B05447-462C-4972-9DA7-90FB928A9A8D}" presName="node" presStyleLbl="node1" presStyleIdx="0" presStyleCnt="6" custScaleX="156220">
        <dgm:presLayoutVars>
          <dgm:bulletEnabled val="1"/>
        </dgm:presLayoutVars>
      </dgm:prSet>
      <dgm:spPr/>
      <dgm:t>
        <a:bodyPr/>
        <a:lstStyle/>
        <a:p>
          <a:endParaRPr lang="es-EC"/>
        </a:p>
      </dgm:t>
    </dgm:pt>
    <dgm:pt modelId="{3DB44AC0-3D56-483E-8E45-32CF21E33509}" type="pres">
      <dgm:prSet presAssocID="{FAD2CD1A-0C22-42C0-923C-62851394499E}" presName="parTrans" presStyleLbl="sibTrans2D1" presStyleIdx="1" presStyleCnt="6"/>
      <dgm:spPr/>
      <dgm:t>
        <a:bodyPr/>
        <a:lstStyle/>
        <a:p>
          <a:endParaRPr lang="es-EC"/>
        </a:p>
      </dgm:t>
    </dgm:pt>
    <dgm:pt modelId="{7DAED189-93BE-4502-91A0-BA6274E42922}" type="pres">
      <dgm:prSet presAssocID="{FAD2CD1A-0C22-42C0-923C-62851394499E}" presName="connectorText" presStyleLbl="sibTrans2D1" presStyleIdx="1" presStyleCnt="6"/>
      <dgm:spPr/>
      <dgm:t>
        <a:bodyPr/>
        <a:lstStyle/>
        <a:p>
          <a:endParaRPr lang="es-EC"/>
        </a:p>
      </dgm:t>
    </dgm:pt>
    <dgm:pt modelId="{FB7B2134-DD00-4EF1-AA8E-32E5E797866A}" type="pres">
      <dgm:prSet presAssocID="{2E71B30B-4A27-49A1-955E-336CDA16D52B}" presName="node" presStyleLbl="node1" presStyleIdx="1" presStyleCnt="6" custScaleX="156220" custRadScaleRad="117342" custRadScaleInc="15930">
        <dgm:presLayoutVars>
          <dgm:bulletEnabled val="1"/>
        </dgm:presLayoutVars>
      </dgm:prSet>
      <dgm:spPr/>
      <dgm:t>
        <a:bodyPr/>
        <a:lstStyle/>
        <a:p>
          <a:endParaRPr lang="es-EC"/>
        </a:p>
      </dgm:t>
    </dgm:pt>
    <dgm:pt modelId="{7A08C225-D0FC-4C1D-8F22-AD9D156C02DF}" type="pres">
      <dgm:prSet presAssocID="{89F5D17A-60E0-4B2B-A6C6-F1CC382FE311}" presName="parTrans" presStyleLbl="sibTrans2D1" presStyleIdx="2" presStyleCnt="6"/>
      <dgm:spPr/>
      <dgm:t>
        <a:bodyPr/>
        <a:lstStyle/>
        <a:p>
          <a:endParaRPr lang="es-EC"/>
        </a:p>
      </dgm:t>
    </dgm:pt>
    <dgm:pt modelId="{C4117D54-3200-44AA-B71C-8B79B6711333}" type="pres">
      <dgm:prSet presAssocID="{89F5D17A-60E0-4B2B-A6C6-F1CC382FE311}" presName="connectorText" presStyleLbl="sibTrans2D1" presStyleIdx="2" presStyleCnt="6"/>
      <dgm:spPr/>
      <dgm:t>
        <a:bodyPr/>
        <a:lstStyle/>
        <a:p>
          <a:endParaRPr lang="es-EC"/>
        </a:p>
      </dgm:t>
    </dgm:pt>
    <dgm:pt modelId="{3345D025-020D-42E6-A725-2A729FD9ADCB}" type="pres">
      <dgm:prSet presAssocID="{4A105910-0115-4213-BAEB-53849769591B}" presName="node" presStyleLbl="node1" presStyleIdx="2" presStyleCnt="6" custScaleX="156220" custRadScaleRad="117342" custRadScaleInc="-15930">
        <dgm:presLayoutVars>
          <dgm:bulletEnabled val="1"/>
        </dgm:presLayoutVars>
      </dgm:prSet>
      <dgm:spPr/>
      <dgm:t>
        <a:bodyPr/>
        <a:lstStyle/>
        <a:p>
          <a:endParaRPr lang="es-EC"/>
        </a:p>
      </dgm:t>
    </dgm:pt>
    <dgm:pt modelId="{75C0EA38-233C-47DF-A54A-BA15ED0EED0B}" type="pres">
      <dgm:prSet presAssocID="{EF535386-18D3-4501-89CF-A20EF6AAEFC2}" presName="parTrans" presStyleLbl="sibTrans2D1" presStyleIdx="3" presStyleCnt="6"/>
      <dgm:spPr/>
      <dgm:t>
        <a:bodyPr/>
        <a:lstStyle/>
        <a:p>
          <a:endParaRPr lang="es-EC"/>
        </a:p>
      </dgm:t>
    </dgm:pt>
    <dgm:pt modelId="{2E583402-A767-4894-B8E0-6049626AA08B}" type="pres">
      <dgm:prSet presAssocID="{EF535386-18D3-4501-89CF-A20EF6AAEFC2}" presName="connectorText" presStyleLbl="sibTrans2D1" presStyleIdx="3" presStyleCnt="6"/>
      <dgm:spPr/>
      <dgm:t>
        <a:bodyPr/>
        <a:lstStyle/>
        <a:p>
          <a:endParaRPr lang="es-EC"/>
        </a:p>
      </dgm:t>
    </dgm:pt>
    <dgm:pt modelId="{3DC53662-6B94-4F69-8B41-3C00E4736FB4}" type="pres">
      <dgm:prSet presAssocID="{2A991205-1F90-472C-9865-6082BD8C9280}" presName="node" presStyleLbl="node1" presStyleIdx="3" presStyleCnt="6" custScaleX="156220">
        <dgm:presLayoutVars>
          <dgm:bulletEnabled val="1"/>
        </dgm:presLayoutVars>
      </dgm:prSet>
      <dgm:spPr/>
      <dgm:t>
        <a:bodyPr/>
        <a:lstStyle/>
        <a:p>
          <a:endParaRPr lang="es-EC"/>
        </a:p>
      </dgm:t>
    </dgm:pt>
    <dgm:pt modelId="{9A13DA6B-29FB-448F-B5F6-CDF591287315}" type="pres">
      <dgm:prSet presAssocID="{3850175B-36CB-476D-A2B9-B6241845D331}" presName="parTrans" presStyleLbl="sibTrans2D1" presStyleIdx="4" presStyleCnt="6"/>
      <dgm:spPr/>
      <dgm:t>
        <a:bodyPr/>
        <a:lstStyle/>
        <a:p>
          <a:endParaRPr lang="es-EC"/>
        </a:p>
      </dgm:t>
    </dgm:pt>
    <dgm:pt modelId="{7729C2B5-7453-43BE-82F1-9863B6480327}" type="pres">
      <dgm:prSet presAssocID="{3850175B-36CB-476D-A2B9-B6241845D331}" presName="connectorText" presStyleLbl="sibTrans2D1" presStyleIdx="4" presStyleCnt="6"/>
      <dgm:spPr/>
      <dgm:t>
        <a:bodyPr/>
        <a:lstStyle/>
        <a:p>
          <a:endParaRPr lang="es-EC"/>
        </a:p>
      </dgm:t>
    </dgm:pt>
    <dgm:pt modelId="{3E8C1C07-2F0F-45C6-A8F2-6CA746ADEE3E}" type="pres">
      <dgm:prSet presAssocID="{E7D0084C-793A-4B00-881E-A8AC474F25BD}" presName="node" presStyleLbl="node1" presStyleIdx="4" presStyleCnt="6" custScaleX="156220" custRadScaleRad="118178" custRadScaleInc="16567">
        <dgm:presLayoutVars>
          <dgm:bulletEnabled val="1"/>
        </dgm:presLayoutVars>
      </dgm:prSet>
      <dgm:spPr/>
      <dgm:t>
        <a:bodyPr/>
        <a:lstStyle/>
        <a:p>
          <a:endParaRPr lang="es-EC"/>
        </a:p>
      </dgm:t>
    </dgm:pt>
    <dgm:pt modelId="{1EC7A6CD-B17C-4E4A-A1A4-A47E6A9EDEF2}" type="pres">
      <dgm:prSet presAssocID="{E2203F61-36FA-4AE1-A4C5-64F59B0956C1}" presName="parTrans" presStyleLbl="sibTrans2D1" presStyleIdx="5" presStyleCnt="6"/>
      <dgm:spPr/>
      <dgm:t>
        <a:bodyPr/>
        <a:lstStyle/>
        <a:p>
          <a:endParaRPr lang="es-EC"/>
        </a:p>
      </dgm:t>
    </dgm:pt>
    <dgm:pt modelId="{5BB9DAD3-E31D-4316-806A-5E1E7C16067E}" type="pres">
      <dgm:prSet presAssocID="{E2203F61-36FA-4AE1-A4C5-64F59B0956C1}" presName="connectorText" presStyleLbl="sibTrans2D1" presStyleIdx="5" presStyleCnt="6"/>
      <dgm:spPr/>
      <dgm:t>
        <a:bodyPr/>
        <a:lstStyle/>
        <a:p>
          <a:endParaRPr lang="es-EC"/>
        </a:p>
      </dgm:t>
    </dgm:pt>
    <dgm:pt modelId="{508D6D3B-2366-440A-B64D-6DBA82321CA3}" type="pres">
      <dgm:prSet presAssocID="{9885D4BB-9EC2-457E-BE28-CC90D7F5EE71}" presName="node" presStyleLbl="node1" presStyleIdx="5" presStyleCnt="6" custScaleX="156220" custRadScaleRad="118178" custRadScaleInc="-16567">
        <dgm:presLayoutVars>
          <dgm:bulletEnabled val="1"/>
        </dgm:presLayoutVars>
      </dgm:prSet>
      <dgm:spPr/>
      <dgm:t>
        <a:bodyPr/>
        <a:lstStyle/>
        <a:p>
          <a:endParaRPr lang="es-EC"/>
        </a:p>
      </dgm:t>
    </dgm:pt>
  </dgm:ptLst>
  <dgm:cxnLst>
    <dgm:cxn modelId="{D25225B7-E042-4A1D-8736-B1FC0CB21B25}" srcId="{359294DE-4C51-4998-8145-A20A37D2E00F}" destId="{E7D0084C-793A-4B00-881E-A8AC474F25BD}" srcOrd="4" destOrd="0" parTransId="{3850175B-36CB-476D-A2B9-B6241845D331}" sibTransId="{2AB21339-D7C2-4334-B37F-438B7885ACD3}"/>
    <dgm:cxn modelId="{3A93FBF6-5C52-4676-BE24-9CA9ED922913}" type="presOf" srcId="{E2203F61-36FA-4AE1-A4C5-64F59B0956C1}" destId="{5BB9DAD3-E31D-4316-806A-5E1E7C16067E}" srcOrd="1" destOrd="0" presId="urn:microsoft.com/office/officeart/2005/8/layout/radial5"/>
    <dgm:cxn modelId="{EC159700-FC19-4055-9A85-E2941EA7F7EB}" srcId="{359294DE-4C51-4998-8145-A20A37D2E00F}" destId="{2E71B30B-4A27-49A1-955E-336CDA16D52B}" srcOrd="1" destOrd="0" parTransId="{FAD2CD1A-0C22-42C0-923C-62851394499E}" sibTransId="{A03F37BD-D35C-4541-86F2-1FD098C42B5E}"/>
    <dgm:cxn modelId="{F1799F83-5AA5-4A9B-843E-2F5275D14004}" type="presOf" srcId="{06B05447-462C-4972-9DA7-90FB928A9A8D}" destId="{DB0D4EA8-2541-4AC6-BBEE-ED0DBE4E8CED}" srcOrd="0" destOrd="0" presId="urn:microsoft.com/office/officeart/2005/8/layout/radial5"/>
    <dgm:cxn modelId="{CA844B0A-8B68-4C50-BCE2-BBC6D113C59A}" type="presOf" srcId="{EF535386-18D3-4501-89CF-A20EF6AAEFC2}" destId="{2E583402-A767-4894-B8E0-6049626AA08B}" srcOrd="1" destOrd="0" presId="urn:microsoft.com/office/officeart/2005/8/layout/radial5"/>
    <dgm:cxn modelId="{4C3E7FB9-0292-4ADE-84BF-73C2C47DB798}" srcId="{359294DE-4C51-4998-8145-A20A37D2E00F}" destId="{4A105910-0115-4213-BAEB-53849769591B}" srcOrd="2" destOrd="0" parTransId="{89F5D17A-60E0-4B2B-A6C6-F1CC382FE311}" sibTransId="{26766FE8-BFEE-4113-88B9-978CF98075A3}"/>
    <dgm:cxn modelId="{91146C29-2FBE-4089-9809-9DB28C7B3D88}" type="presOf" srcId="{E2203F61-36FA-4AE1-A4C5-64F59B0956C1}" destId="{1EC7A6CD-B17C-4E4A-A1A4-A47E6A9EDEF2}" srcOrd="0" destOrd="0" presId="urn:microsoft.com/office/officeart/2005/8/layout/radial5"/>
    <dgm:cxn modelId="{32CAE12E-9BAA-4442-8898-9779A2D78AF2}" type="presOf" srcId="{4A105910-0115-4213-BAEB-53849769591B}" destId="{3345D025-020D-42E6-A725-2A729FD9ADCB}" srcOrd="0" destOrd="0" presId="urn:microsoft.com/office/officeart/2005/8/layout/radial5"/>
    <dgm:cxn modelId="{1DC54E94-DA6E-4053-B955-49DD0699D77A}" type="presOf" srcId="{3850175B-36CB-476D-A2B9-B6241845D331}" destId="{7729C2B5-7453-43BE-82F1-9863B6480327}" srcOrd="1" destOrd="0" presId="urn:microsoft.com/office/officeart/2005/8/layout/radial5"/>
    <dgm:cxn modelId="{D8AD5C48-0154-4720-850F-6BEF5CCB779D}" type="presOf" srcId="{359294DE-4C51-4998-8145-A20A37D2E00F}" destId="{890EE38E-E3A2-4296-8912-DDFF8864EC03}" srcOrd="0" destOrd="0" presId="urn:microsoft.com/office/officeart/2005/8/layout/radial5"/>
    <dgm:cxn modelId="{07C060B5-0333-4197-81D8-185AABB7C7A4}" srcId="{9608FA3C-568F-4C16-8738-2466F5A14137}" destId="{359294DE-4C51-4998-8145-A20A37D2E00F}" srcOrd="0" destOrd="0" parTransId="{D5074435-9E24-4618-AD23-2A0981AB6173}" sibTransId="{8402E495-AD64-42D6-80CA-6CB3C33EB39E}"/>
    <dgm:cxn modelId="{47AE9A8A-ED33-4FD1-89D1-AA40E230586A}" type="presOf" srcId="{3850175B-36CB-476D-A2B9-B6241845D331}" destId="{9A13DA6B-29FB-448F-B5F6-CDF591287315}" srcOrd="0" destOrd="0" presId="urn:microsoft.com/office/officeart/2005/8/layout/radial5"/>
    <dgm:cxn modelId="{980CADDD-1C67-4B02-8A8E-8FB4924167F3}" type="presOf" srcId="{89F5D17A-60E0-4B2B-A6C6-F1CC382FE311}" destId="{C4117D54-3200-44AA-B71C-8B79B6711333}" srcOrd="1" destOrd="0" presId="urn:microsoft.com/office/officeart/2005/8/layout/radial5"/>
    <dgm:cxn modelId="{5E6B94BB-E5B4-4588-8658-7874CD083210}" type="presOf" srcId="{E7D0084C-793A-4B00-881E-A8AC474F25BD}" destId="{3E8C1C07-2F0F-45C6-A8F2-6CA746ADEE3E}" srcOrd="0" destOrd="0" presId="urn:microsoft.com/office/officeart/2005/8/layout/radial5"/>
    <dgm:cxn modelId="{C2E20998-12D6-4F07-8B91-C9A1A6B7046E}" type="presOf" srcId="{9885D4BB-9EC2-457E-BE28-CC90D7F5EE71}" destId="{508D6D3B-2366-440A-B64D-6DBA82321CA3}" srcOrd="0" destOrd="0" presId="urn:microsoft.com/office/officeart/2005/8/layout/radial5"/>
    <dgm:cxn modelId="{5B75CC38-D8A1-4858-AB72-CE6CF72D596E}" type="presOf" srcId="{89F5D17A-60E0-4B2B-A6C6-F1CC382FE311}" destId="{7A08C225-D0FC-4C1D-8F22-AD9D156C02DF}" srcOrd="0" destOrd="0" presId="urn:microsoft.com/office/officeart/2005/8/layout/radial5"/>
    <dgm:cxn modelId="{7CC35600-4211-411A-B52A-4C4FFDDCEBC5}" type="presOf" srcId="{FAD2CD1A-0C22-42C0-923C-62851394499E}" destId="{3DB44AC0-3D56-483E-8E45-32CF21E33509}" srcOrd="0" destOrd="0" presId="urn:microsoft.com/office/officeart/2005/8/layout/radial5"/>
    <dgm:cxn modelId="{B79FE841-198A-4641-9080-CDBE2B0BAF58}" type="presOf" srcId="{EF535386-18D3-4501-89CF-A20EF6AAEFC2}" destId="{75C0EA38-233C-47DF-A54A-BA15ED0EED0B}" srcOrd="0" destOrd="0" presId="urn:microsoft.com/office/officeart/2005/8/layout/radial5"/>
    <dgm:cxn modelId="{CEC4A31E-1E1E-4C8B-82FF-7ED238622206}" type="presOf" srcId="{EDF0618A-39C3-4497-8167-E0EEF8058BB2}" destId="{921F7403-D783-44CD-9D51-C4103355716D}" srcOrd="0" destOrd="0" presId="urn:microsoft.com/office/officeart/2005/8/layout/radial5"/>
    <dgm:cxn modelId="{97606175-EA3B-46FC-94A0-118D059C3E01}" type="presOf" srcId="{2E71B30B-4A27-49A1-955E-336CDA16D52B}" destId="{FB7B2134-DD00-4EF1-AA8E-32E5E797866A}" srcOrd="0" destOrd="0" presId="urn:microsoft.com/office/officeart/2005/8/layout/radial5"/>
    <dgm:cxn modelId="{D486162D-EA61-4D4F-9FE9-94FDFA9304B0}" type="presOf" srcId="{FAD2CD1A-0C22-42C0-923C-62851394499E}" destId="{7DAED189-93BE-4502-91A0-BA6274E42922}" srcOrd="1" destOrd="0" presId="urn:microsoft.com/office/officeart/2005/8/layout/radial5"/>
    <dgm:cxn modelId="{97A1C798-A3BE-4A27-9E51-77961C69A550}" type="presOf" srcId="{9608FA3C-568F-4C16-8738-2466F5A14137}" destId="{09EF6AEF-6C54-410F-9017-D55F15F8D830}" srcOrd="0" destOrd="0" presId="urn:microsoft.com/office/officeart/2005/8/layout/radial5"/>
    <dgm:cxn modelId="{7B977D59-FD63-4DB9-BF8D-F1BD97B62955}" srcId="{359294DE-4C51-4998-8145-A20A37D2E00F}" destId="{06B05447-462C-4972-9DA7-90FB928A9A8D}" srcOrd="0" destOrd="0" parTransId="{EDF0618A-39C3-4497-8167-E0EEF8058BB2}" sibTransId="{0D0BFEFA-4AF2-4928-9941-0D0F75A2B667}"/>
    <dgm:cxn modelId="{A09F5F40-5567-4018-9B32-7EC53EFED043}" type="presOf" srcId="{2A991205-1F90-472C-9865-6082BD8C9280}" destId="{3DC53662-6B94-4F69-8B41-3C00E4736FB4}" srcOrd="0" destOrd="0" presId="urn:microsoft.com/office/officeart/2005/8/layout/radial5"/>
    <dgm:cxn modelId="{2576A26F-0665-48DC-BABB-F3838499E662}" type="presOf" srcId="{EDF0618A-39C3-4497-8167-E0EEF8058BB2}" destId="{896ECBFD-8629-4B24-BACF-345005FE2297}" srcOrd="1" destOrd="0" presId="urn:microsoft.com/office/officeart/2005/8/layout/radial5"/>
    <dgm:cxn modelId="{39B70F28-964D-4849-958F-4780AB0B990A}" srcId="{359294DE-4C51-4998-8145-A20A37D2E00F}" destId="{2A991205-1F90-472C-9865-6082BD8C9280}" srcOrd="3" destOrd="0" parTransId="{EF535386-18D3-4501-89CF-A20EF6AAEFC2}" sibTransId="{9243434B-5B99-41F8-A75A-740FAF5C376C}"/>
    <dgm:cxn modelId="{CB947970-15D2-4550-8E90-EC2C0ADC89EF}" srcId="{359294DE-4C51-4998-8145-A20A37D2E00F}" destId="{9885D4BB-9EC2-457E-BE28-CC90D7F5EE71}" srcOrd="5" destOrd="0" parTransId="{E2203F61-36FA-4AE1-A4C5-64F59B0956C1}" sibTransId="{72970EC3-D8F0-42CD-9083-CD4558ADBD25}"/>
    <dgm:cxn modelId="{243AE42B-EFD9-4637-83D6-1BD6556AD46D}" type="presParOf" srcId="{09EF6AEF-6C54-410F-9017-D55F15F8D830}" destId="{890EE38E-E3A2-4296-8912-DDFF8864EC03}" srcOrd="0" destOrd="0" presId="urn:microsoft.com/office/officeart/2005/8/layout/radial5"/>
    <dgm:cxn modelId="{1B928659-2E10-4004-A544-CDED529D0001}" type="presParOf" srcId="{09EF6AEF-6C54-410F-9017-D55F15F8D830}" destId="{921F7403-D783-44CD-9D51-C4103355716D}" srcOrd="1" destOrd="0" presId="urn:microsoft.com/office/officeart/2005/8/layout/radial5"/>
    <dgm:cxn modelId="{C576692B-8CAB-4D92-B279-064D4D100844}" type="presParOf" srcId="{921F7403-D783-44CD-9D51-C4103355716D}" destId="{896ECBFD-8629-4B24-BACF-345005FE2297}" srcOrd="0" destOrd="0" presId="urn:microsoft.com/office/officeart/2005/8/layout/radial5"/>
    <dgm:cxn modelId="{A020C5E9-2E05-4A90-A5D8-673D4335FB60}" type="presParOf" srcId="{09EF6AEF-6C54-410F-9017-D55F15F8D830}" destId="{DB0D4EA8-2541-4AC6-BBEE-ED0DBE4E8CED}" srcOrd="2" destOrd="0" presId="urn:microsoft.com/office/officeart/2005/8/layout/radial5"/>
    <dgm:cxn modelId="{31476DF0-0D26-49A3-B9FC-7B47F37016B2}" type="presParOf" srcId="{09EF6AEF-6C54-410F-9017-D55F15F8D830}" destId="{3DB44AC0-3D56-483E-8E45-32CF21E33509}" srcOrd="3" destOrd="0" presId="urn:microsoft.com/office/officeart/2005/8/layout/radial5"/>
    <dgm:cxn modelId="{A695B760-04DC-4846-BB90-386563EF4CFD}" type="presParOf" srcId="{3DB44AC0-3D56-483E-8E45-32CF21E33509}" destId="{7DAED189-93BE-4502-91A0-BA6274E42922}" srcOrd="0" destOrd="0" presId="urn:microsoft.com/office/officeart/2005/8/layout/radial5"/>
    <dgm:cxn modelId="{EECDB09D-1DF1-41A7-AD6B-B375C23E0CC2}" type="presParOf" srcId="{09EF6AEF-6C54-410F-9017-D55F15F8D830}" destId="{FB7B2134-DD00-4EF1-AA8E-32E5E797866A}" srcOrd="4" destOrd="0" presId="urn:microsoft.com/office/officeart/2005/8/layout/radial5"/>
    <dgm:cxn modelId="{93EF8452-8D03-438D-A340-13A7C17471D7}" type="presParOf" srcId="{09EF6AEF-6C54-410F-9017-D55F15F8D830}" destId="{7A08C225-D0FC-4C1D-8F22-AD9D156C02DF}" srcOrd="5" destOrd="0" presId="urn:microsoft.com/office/officeart/2005/8/layout/radial5"/>
    <dgm:cxn modelId="{0A4642D5-3199-449A-9766-CDD050B71ED7}" type="presParOf" srcId="{7A08C225-D0FC-4C1D-8F22-AD9D156C02DF}" destId="{C4117D54-3200-44AA-B71C-8B79B6711333}" srcOrd="0" destOrd="0" presId="urn:microsoft.com/office/officeart/2005/8/layout/radial5"/>
    <dgm:cxn modelId="{8488A841-39C2-4E58-BC69-DC3F52CDD4C3}" type="presParOf" srcId="{09EF6AEF-6C54-410F-9017-D55F15F8D830}" destId="{3345D025-020D-42E6-A725-2A729FD9ADCB}" srcOrd="6" destOrd="0" presId="urn:microsoft.com/office/officeart/2005/8/layout/radial5"/>
    <dgm:cxn modelId="{CE7867A0-698B-45F8-AF5F-2C1F2565A52D}" type="presParOf" srcId="{09EF6AEF-6C54-410F-9017-D55F15F8D830}" destId="{75C0EA38-233C-47DF-A54A-BA15ED0EED0B}" srcOrd="7" destOrd="0" presId="urn:microsoft.com/office/officeart/2005/8/layout/radial5"/>
    <dgm:cxn modelId="{F7063EDA-EA32-4EDB-9A55-62CD85BE2884}" type="presParOf" srcId="{75C0EA38-233C-47DF-A54A-BA15ED0EED0B}" destId="{2E583402-A767-4894-B8E0-6049626AA08B}" srcOrd="0" destOrd="0" presId="urn:microsoft.com/office/officeart/2005/8/layout/radial5"/>
    <dgm:cxn modelId="{F97D0CE4-5BA1-4BEF-A36F-190F25771629}" type="presParOf" srcId="{09EF6AEF-6C54-410F-9017-D55F15F8D830}" destId="{3DC53662-6B94-4F69-8B41-3C00E4736FB4}" srcOrd="8" destOrd="0" presId="urn:microsoft.com/office/officeart/2005/8/layout/radial5"/>
    <dgm:cxn modelId="{8754AA23-A265-4AF3-97FB-AC0F54B39958}" type="presParOf" srcId="{09EF6AEF-6C54-410F-9017-D55F15F8D830}" destId="{9A13DA6B-29FB-448F-B5F6-CDF591287315}" srcOrd="9" destOrd="0" presId="urn:microsoft.com/office/officeart/2005/8/layout/radial5"/>
    <dgm:cxn modelId="{460B1399-A8E3-4268-80AB-93748219DAF0}" type="presParOf" srcId="{9A13DA6B-29FB-448F-B5F6-CDF591287315}" destId="{7729C2B5-7453-43BE-82F1-9863B6480327}" srcOrd="0" destOrd="0" presId="urn:microsoft.com/office/officeart/2005/8/layout/radial5"/>
    <dgm:cxn modelId="{715E9060-44BA-4B38-AB1B-7D66499D94F9}" type="presParOf" srcId="{09EF6AEF-6C54-410F-9017-D55F15F8D830}" destId="{3E8C1C07-2F0F-45C6-A8F2-6CA746ADEE3E}" srcOrd="10" destOrd="0" presId="urn:microsoft.com/office/officeart/2005/8/layout/radial5"/>
    <dgm:cxn modelId="{F3B9B97F-C513-42A4-A848-5027C2AEE1C2}" type="presParOf" srcId="{09EF6AEF-6C54-410F-9017-D55F15F8D830}" destId="{1EC7A6CD-B17C-4E4A-A1A4-A47E6A9EDEF2}" srcOrd="11" destOrd="0" presId="urn:microsoft.com/office/officeart/2005/8/layout/radial5"/>
    <dgm:cxn modelId="{86ECA27A-FDA6-47C2-9C80-B99A99102957}" type="presParOf" srcId="{1EC7A6CD-B17C-4E4A-A1A4-A47E6A9EDEF2}" destId="{5BB9DAD3-E31D-4316-806A-5E1E7C16067E}" srcOrd="0" destOrd="0" presId="urn:microsoft.com/office/officeart/2005/8/layout/radial5"/>
    <dgm:cxn modelId="{E7734F8F-BD2E-4820-9950-CC3F0EC8D103}" type="presParOf" srcId="{09EF6AEF-6C54-410F-9017-D55F15F8D830}" destId="{508D6D3B-2366-440A-B64D-6DBA82321CA3}" srcOrd="12"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BCB5F14-67C8-4D7D-B5A4-13EC8C77E995}" type="doc">
      <dgm:prSet loTypeId="urn:microsoft.com/office/officeart/2005/8/layout/list1" loCatId="list" qsTypeId="urn:microsoft.com/office/officeart/2005/8/quickstyle/3d1" qsCatId="3D" csTypeId="urn:microsoft.com/office/officeart/2005/8/colors/accent3_4" csCatId="accent3" phldr="1"/>
      <dgm:spPr/>
      <dgm:t>
        <a:bodyPr/>
        <a:lstStyle/>
        <a:p>
          <a:endParaRPr lang="es-EC"/>
        </a:p>
      </dgm:t>
    </dgm:pt>
    <dgm:pt modelId="{3735807C-EDFD-4647-B087-8B381DC32844}">
      <dgm:prSet phldrT="[Texto]"/>
      <dgm:spPr/>
      <dgm:t>
        <a:bodyPr/>
        <a:lstStyle/>
        <a:p>
          <a:r>
            <a:rPr lang="es-EC" noProof="0" smtClean="0"/>
            <a:t>Antecedentes</a:t>
          </a:r>
          <a:endParaRPr lang="es-EC" noProof="0"/>
        </a:p>
      </dgm:t>
    </dgm:pt>
    <dgm:pt modelId="{EBA4CFC4-F2A1-4CFE-94A1-AFEC8C956E50}" type="parTrans" cxnId="{3DBA9B0C-F246-4779-AF75-886876125232}">
      <dgm:prSet/>
      <dgm:spPr/>
      <dgm:t>
        <a:bodyPr/>
        <a:lstStyle/>
        <a:p>
          <a:endParaRPr lang="es-EC"/>
        </a:p>
      </dgm:t>
    </dgm:pt>
    <dgm:pt modelId="{2D7FFBE3-EDAB-4299-8CAE-917543D3C98F}" type="sibTrans" cxnId="{3DBA9B0C-F246-4779-AF75-886876125232}">
      <dgm:prSet/>
      <dgm:spPr/>
      <dgm:t>
        <a:bodyPr/>
        <a:lstStyle/>
        <a:p>
          <a:endParaRPr lang="es-EC"/>
        </a:p>
      </dgm:t>
    </dgm:pt>
    <dgm:pt modelId="{D451F05A-01AB-473B-938E-E9D0C874C729}">
      <dgm:prSet phldrT="[Texto]"/>
      <dgm:spPr/>
      <dgm:t>
        <a:bodyPr/>
        <a:lstStyle/>
        <a:p>
          <a:pPr algn="just"/>
          <a:r>
            <a:rPr lang="es-EC" dirty="0" smtClean="0"/>
            <a:t>Los estudios arqueológicos indican que es uno de los materiales de construcción más antiguos que el hombre ha utilizado, ya que apreciaron rápidamente las excelentes propiedades impermeabilizantes, adhesivas y de preservación que tenía.</a:t>
          </a:r>
          <a:endParaRPr lang="es-EC" dirty="0"/>
        </a:p>
      </dgm:t>
    </dgm:pt>
    <dgm:pt modelId="{715233E0-F63A-4AAB-86C9-D8973F76FE06}" type="parTrans" cxnId="{14AB9FDF-01B3-4073-B241-FF9BC4DB79DE}">
      <dgm:prSet/>
      <dgm:spPr/>
      <dgm:t>
        <a:bodyPr/>
        <a:lstStyle/>
        <a:p>
          <a:endParaRPr lang="es-EC"/>
        </a:p>
      </dgm:t>
    </dgm:pt>
    <dgm:pt modelId="{F2AF92CD-1D04-4A0D-9264-D5AE444864AD}" type="sibTrans" cxnId="{14AB9FDF-01B3-4073-B241-FF9BC4DB79DE}">
      <dgm:prSet/>
      <dgm:spPr/>
      <dgm:t>
        <a:bodyPr/>
        <a:lstStyle/>
        <a:p>
          <a:endParaRPr lang="es-EC"/>
        </a:p>
      </dgm:t>
    </dgm:pt>
    <dgm:pt modelId="{533DE905-66CB-43D7-B08E-9F3F961A5952}" type="pres">
      <dgm:prSet presAssocID="{2BCB5F14-67C8-4D7D-B5A4-13EC8C77E995}" presName="linear" presStyleCnt="0">
        <dgm:presLayoutVars>
          <dgm:dir/>
          <dgm:animLvl val="lvl"/>
          <dgm:resizeHandles val="exact"/>
        </dgm:presLayoutVars>
      </dgm:prSet>
      <dgm:spPr/>
      <dgm:t>
        <a:bodyPr/>
        <a:lstStyle/>
        <a:p>
          <a:endParaRPr lang="es-EC"/>
        </a:p>
      </dgm:t>
    </dgm:pt>
    <dgm:pt modelId="{43786C3D-37D2-4424-9343-BA723D9B9E83}" type="pres">
      <dgm:prSet presAssocID="{3735807C-EDFD-4647-B087-8B381DC32844}" presName="parentLin" presStyleCnt="0"/>
      <dgm:spPr/>
      <dgm:t>
        <a:bodyPr/>
        <a:lstStyle/>
        <a:p>
          <a:endParaRPr lang="es-EC"/>
        </a:p>
      </dgm:t>
    </dgm:pt>
    <dgm:pt modelId="{C421CA54-1851-4E28-AF09-2822945AC168}" type="pres">
      <dgm:prSet presAssocID="{3735807C-EDFD-4647-B087-8B381DC32844}" presName="parentLeftMargin" presStyleLbl="node1" presStyleIdx="0" presStyleCnt="1"/>
      <dgm:spPr/>
      <dgm:t>
        <a:bodyPr/>
        <a:lstStyle/>
        <a:p>
          <a:endParaRPr lang="es-EC"/>
        </a:p>
      </dgm:t>
    </dgm:pt>
    <dgm:pt modelId="{00AFE7EA-7A4E-453A-9128-083B68C8A3D0}" type="pres">
      <dgm:prSet presAssocID="{3735807C-EDFD-4647-B087-8B381DC32844}" presName="parentText" presStyleLbl="node1" presStyleIdx="0" presStyleCnt="1">
        <dgm:presLayoutVars>
          <dgm:chMax val="0"/>
          <dgm:bulletEnabled val="1"/>
        </dgm:presLayoutVars>
      </dgm:prSet>
      <dgm:spPr/>
      <dgm:t>
        <a:bodyPr/>
        <a:lstStyle/>
        <a:p>
          <a:endParaRPr lang="es-EC"/>
        </a:p>
      </dgm:t>
    </dgm:pt>
    <dgm:pt modelId="{8E9B79E9-424F-40DC-92C8-FD6985FF7C5E}" type="pres">
      <dgm:prSet presAssocID="{3735807C-EDFD-4647-B087-8B381DC32844}" presName="negativeSpace" presStyleCnt="0"/>
      <dgm:spPr/>
      <dgm:t>
        <a:bodyPr/>
        <a:lstStyle/>
        <a:p>
          <a:endParaRPr lang="es-EC"/>
        </a:p>
      </dgm:t>
    </dgm:pt>
    <dgm:pt modelId="{D253C1FA-24E3-4FF8-BC55-D7AE0D384DE0}" type="pres">
      <dgm:prSet presAssocID="{3735807C-EDFD-4647-B087-8B381DC32844}" presName="childText" presStyleLbl="conFgAcc1" presStyleIdx="0" presStyleCnt="1">
        <dgm:presLayoutVars>
          <dgm:bulletEnabled val="1"/>
        </dgm:presLayoutVars>
      </dgm:prSet>
      <dgm:spPr/>
      <dgm:t>
        <a:bodyPr/>
        <a:lstStyle/>
        <a:p>
          <a:endParaRPr lang="es-EC"/>
        </a:p>
      </dgm:t>
    </dgm:pt>
  </dgm:ptLst>
  <dgm:cxnLst>
    <dgm:cxn modelId="{3AFC238A-DF22-4A0D-B3DA-CFDA02E47036}" type="presOf" srcId="{D451F05A-01AB-473B-938E-E9D0C874C729}" destId="{D253C1FA-24E3-4FF8-BC55-D7AE0D384DE0}" srcOrd="0" destOrd="0" presId="urn:microsoft.com/office/officeart/2005/8/layout/list1"/>
    <dgm:cxn modelId="{3DBA9B0C-F246-4779-AF75-886876125232}" srcId="{2BCB5F14-67C8-4D7D-B5A4-13EC8C77E995}" destId="{3735807C-EDFD-4647-B087-8B381DC32844}" srcOrd="0" destOrd="0" parTransId="{EBA4CFC4-F2A1-4CFE-94A1-AFEC8C956E50}" sibTransId="{2D7FFBE3-EDAB-4299-8CAE-917543D3C98F}"/>
    <dgm:cxn modelId="{14AB9FDF-01B3-4073-B241-FF9BC4DB79DE}" srcId="{3735807C-EDFD-4647-B087-8B381DC32844}" destId="{D451F05A-01AB-473B-938E-E9D0C874C729}" srcOrd="0" destOrd="0" parTransId="{715233E0-F63A-4AAB-86C9-D8973F76FE06}" sibTransId="{F2AF92CD-1D04-4A0D-9264-D5AE444864AD}"/>
    <dgm:cxn modelId="{D35FC11D-8E7B-4EC4-9379-9186E48D7374}" type="presOf" srcId="{2BCB5F14-67C8-4D7D-B5A4-13EC8C77E995}" destId="{533DE905-66CB-43D7-B08E-9F3F961A5952}" srcOrd="0" destOrd="0" presId="urn:microsoft.com/office/officeart/2005/8/layout/list1"/>
    <dgm:cxn modelId="{456CF5EE-62B4-46F8-AE99-C53E177199C8}" type="presOf" srcId="{3735807C-EDFD-4647-B087-8B381DC32844}" destId="{C421CA54-1851-4E28-AF09-2822945AC168}" srcOrd="0" destOrd="0" presId="urn:microsoft.com/office/officeart/2005/8/layout/list1"/>
    <dgm:cxn modelId="{C1A31EF2-D15C-4AB1-AA1B-72F4E6E5FDC8}" type="presOf" srcId="{3735807C-EDFD-4647-B087-8B381DC32844}" destId="{00AFE7EA-7A4E-453A-9128-083B68C8A3D0}" srcOrd="1" destOrd="0" presId="urn:microsoft.com/office/officeart/2005/8/layout/list1"/>
    <dgm:cxn modelId="{222EB15B-B889-4D4C-A4C1-069D35091C84}" type="presParOf" srcId="{533DE905-66CB-43D7-B08E-9F3F961A5952}" destId="{43786C3D-37D2-4424-9343-BA723D9B9E83}" srcOrd="0" destOrd="0" presId="urn:microsoft.com/office/officeart/2005/8/layout/list1"/>
    <dgm:cxn modelId="{E488CE43-958F-4388-B939-3F71E7E627F4}" type="presParOf" srcId="{43786C3D-37D2-4424-9343-BA723D9B9E83}" destId="{C421CA54-1851-4E28-AF09-2822945AC168}" srcOrd="0" destOrd="0" presId="urn:microsoft.com/office/officeart/2005/8/layout/list1"/>
    <dgm:cxn modelId="{B2F29954-1687-44ED-9124-DDA485457263}" type="presParOf" srcId="{43786C3D-37D2-4424-9343-BA723D9B9E83}" destId="{00AFE7EA-7A4E-453A-9128-083B68C8A3D0}" srcOrd="1" destOrd="0" presId="urn:microsoft.com/office/officeart/2005/8/layout/list1"/>
    <dgm:cxn modelId="{BA9DC4B0-5A75-4DAE-81F7-C477129CDE22}" type="presParOf" srcId="{533DE905-66CB-43D7-B08E-9F3F961A5952}" destId="{8E9B79E9-424F-40DC-92C8-FD6985FF7C5E}" srcOrd="1" destOrd="0" presId="urn:microsoft.com/office/officeart/2005/8/layout/list1"/>
    <dgm:cxn modelId="{F33109FF-8157-4663-A309-5A0CCAF2E24F}" type="presParOf" srcId="{533DE905-66CB-43D7-B08E-9F3F961A5952}" destId="{D253C1FA-24E3-4FF8-BC55-D7AE0D384DE0}"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BCB5F14-67C8-4D7D-B5A4-13EC8C77E995}" type="doc">
      <dgm:prSet loTypeId="urn:microsoft.com/office/officeart/2005/8/layout/list1" loCatId="list" qsTypeId="urn:microsoft.com/office/officeart/2005/8/quickstyle/3d1" qsCatId="3D" csTypeId="urn:microsoft.com/office/officeart/2005/8/colors/accent3_4" csCatId="accent3" phldr="1"/>
      <dgm:spPr/>
      <dgm:t>
        <a:bodyPr/>
        <a:lstStyle/>
        <a:p>
          <a:endParaRPr lang="es-EC"/>
        </a:p>
      </dgm:t>
    </dgm:pt>
    <dgm:pt modelId="{71DBFB70-509D-4931-A4F0-8E0DB087267B}">
      <dgm:prSet phldrT="[Texto]"/>
      <dgm:spPr/>
      <dgm:t>
        <a:bodyPr/>
        <a:lstStyle/>
        <a:p>
          <a:r>
            <a:rPr lang="es-EC" noProof="0" dirty="0" smtClean="0"/>
            <a:t>Definición</a:t>
          </a:r>
          <a:endParaRPr lang="es-EC" noProof="0" dirty="0"/>
        </a:p>
      </dgm:t>
    </dgm:pt>
    <dgm:pt modelId="{83AC6F95-F5C6-4833-8ABC-CB5F9D0EA26C}" type="parTrans" cxnId="{58C29C7F-D9A4-4179-A35C-EB846311415B}">
      <dgm:prSet/>
      <dgm:spPr/>
      <dgm:t>
        <a:bodyPr/>
        <a:lstStyle/>
        <a:p>
          <a:endParaRPr lang="es-EC"/>
        </a:p>
      </dgm:t>
    </dgm:pt>
    <dgm:pt modelId="{FF5036B2-2A5B-48CC-8B58-126B97A9793F}" type="sibTrans" cxnId="{58C29C7F-D9A4-4179-A35C-EB846311415B}">
      <dgm:prSet/>
      <dgm:spPr/>
      <dgm:t>
        <a:bodyPr/>
        <a:lstStyle/>
        <a:p>
          <a:endParaRPr lang="es-EC"/>
        </a:p>
      </dgm:t>
    </dgm:pt>
    <dgm:pt modelId="{6C4290F9-8852-4ECD-891A-42DDE063B7EB}">
      <dgm:prSet phldrT="[Texto]"/>
      <dgm:spPr/>
      <dgm:t>
        <a:bodyPr/>
        <a:lstStyle/>
        <a:p>
          <a:pPr algn="just"/>
          <a:r>
            <a:rPr lang="es-EC" dirty="0" smtClean="0"/>
            <a:t>Sustancia negra, pegajosa, sólida o semisólida según la temperatura ambiente; a la temperatura de ebullición del agua tiene consistencia pastosa, por lo que se extiende con facilidad.</a:t>
          </a:r>
          <a:endParaRPr lang="es-EC" dirty="0"/>
        </a:p>
      </dgm:t>
    </dgm:pt>
    <dgm:pt modelId="{E78606F1-5AE9-4B1B-8A7E-B63A60960BDF}" type="parTrans" cxnId="{9F3C5FC4-426F-4E03-BF03-AA9A546E6F9A}">
      <dgm:prSet/>
      <dgm:spPr/>
      <dgm:t>
        <a:bodyPr/>
        <a:lstStyle/>
        <a:p>
          <a:endParaRPr lang="es-EC"/>
        </a:p>
      </dgm:t>
    </dgm:pt>
    <dgm:pt modelId="{DEBC8FF9-8018-4591-B1BB-D78436BA8C81}" type="sibTrans" cxnId="{9F3C5FC4-426F-4E03-BF03-AA9A546E6F9A}">
      <dgm:prSet/>
      <dgm:spPr/>
      <dgm:t>
        <a:bodyPr/>
        <a:lstStyle/>
        <a:p>
          <a:endParaRPr lang="es-EC"/>
        </a:p>
      </dgm:t>
    </dgm:pt>
    <dgm:pt modelId="{0F451213-0C83-4F6C-A3DC-F2230A685633}" type="pres">
      <dgm:prSet presAssocID="{2BCB5F14-67C8-4D7D-B5A4-13EC8C77E995}" presName="linear" presStyleCnt="0">
        <dgm:presLayoutVars>
          <dgm:dir/>
          <dgm:animLvl val="lvl"/>
          <dgm:resizeHandles val="exact"/>
        </dgm:presLayoutVars>
      </dgm:prSet>
      <dgm:spPr/>
      <dgm:t>
        <a:bodyPr/>
        <a:lstStyle/>
        <a:p>
          <a:endParaRPr lang="es-EC"/>
        </a:p>
      </dgm:t>
    </dgm:pt>
    <dgm:pt modelId="{5E7293F0-B342-45EC-8874-65815B321679}" type="pres">
      <dgm:prSet presAssocID="{71DBFB70-509D-4931-A4F0-8E0DB087267B}" presName="parentLin" presStyleCnt="0"/>
      <dgm:spPr/>
    </dgm:pt>
    <dgm:pt modelId="{7F586A36-4748-486F-A443-AA55738F180E}" type="pres">
      <dgm:prSet presAssocID="{71DBFB70-509D-4931-A4F0-8E0DB087267B}" presName="parentLeftMargin" presStyleLbl="node1" presStyleIdx="0" presStyleCnt="1"/>
      <dgm:spPr/>
      <dgm:t>
        <a:bodyPr/>
        <a:lstStyle/>
        <a:p>
          <a:endParaRPr lang="es-EC"/>
        </a:p>
      </dgm:t>
    </dgm:pt>
    <dgm:pt modelId="{F150BDD0-1583-4F63-AEB2-4CDE0E2D9DB0}" type="pres">
      <dgm:prSet presAssocID="{71DBFB70-509D-4931-A4F0-8E0DB087267B}" presName="parentText" presStyleLbl="node1" presStyleIdx="0" presStyleCnt="1">
        <dgm:presLayoutVars>
          <dgm:chMax val="0"/>
          <dgm:bulletEnabled val="1"/>
        </dgm:presLayoutVars>
      </dgm:prSet>
      <dgm:spPr/>
      <dgm:t>
        <a:bodyPr/>
        <a:lstStyle/>
        <a:p>
          <a:endParaRPr lang="es-EC"/>
        </a:p>
      </dgm:t>
    </dgm:pt>
    <dgm:pt modelId="{5025734C-0297-4276-BA7C-B86681334445}" type="pres">
      <dgm:prSet presAssocID="{71DBFB70-509D-4931-A4F0-8E0DB087267B}" presName="negativeSpace" presStyleCnt="0"/>
      <dgm:spPr/>
    </dgm:pt>
    <dgm:pt modelId="{C730114D-C5AE-4780-8BE7-CA4C5AB1CAD7}" type="pres">
      <dgm:prSet presAssocID="{71DBFB70-509D-4931-A4F0-8E0DB087267B}" presName="childText" presStyleLbl="conFgAcc1" presStyleIdx="0" presStyleCnt="1">
        <dgm:presLayoutVars>
          <dgm:bulletEnabled val="1"/>
        </dgm:presLayoutVars>
      </dgm:prSet>
      <dgm:spPr/>
      <dgm:t>
        <a:bodyPr/>
        <a:lstStyle/>
        <a:p>
          <a:endParaRPr lang="es-EC"/>
        </a:p>
      </dgm:t>
    </dgm:pt>
  </dgm:ptLst>
  <dgm:cxnLst>
    <dgm:cxn modelId="{D489DAD4-AF24-4EC0-BC71-14D462458E45}" type="presOf" srcId="{71DBFB70-509D-4931-A4F0-8E0DB087267B}" destId="{7F586A36-4748-486F-A443-AA55738F180E}" srcOrd="0" destOrd="0" presId="urn:microsoft.com/office/officeart/2005/8/layout/list1"/>
    <dgm:cxn modelId="{E83FD8E7-726C-4B7D-8B7E-E56BA35EA87A}" type="presOf" srcId="{2BCB5F14-67C8-4D7D-B5A4-13EC8C77E995}" destId="{0F451213-0C83-4F6C-A3DC-F2230A685633}" srcOrd="0" destOrd="0" presId="urn:microsoft.com/office/officeart/2005/8/layout/list1"/>
    <dgm:cxn modelId="{A6730065-F9F2-4173-BB46-407647D28008}" type="presOf" srcId="{71DBFB70-509D-4931-A4F0-8E0DB087267B}" destId="{F150BDD0-1583-4F63-AEB2-4CDE0E2D9DB0}" srcOrd="1" destOrd="0" presId="urn:microsoft.com/office/officeart/2005/8/layout/list1"/>
    <dgm:cxn modelId="{58C29C7F-D9A4-4179-A35C-EB846311415B}" srcId="{2BCB5F14-67C8-4D7D-B5A4-13EC8C77E995}" destId="{71DBFB70-509D-4931-A4F0-8E0DB087267B}" srcOrd="0" destOrd="0" parTransId="{83AC6F95-F5C6-4833-8ABC-CB5F9D0EA26C}" sibTransId="{FF5036B2-2A5B-48CC-8B58-126B97A9793F}"/>
    <dgm:cxn modelId="{6A620CAC-661E-41BA-B42E-47CC2B6DDC90}" type="presOf" srcId="{6C4290F9-8852-4ECD-891A-42DDE063B7EB}" destId="{C730114D-C5AE-4780-8BE7-CA4C5AB1CAD7}" srcOrd="0" destOrd="0" presId="urn:microsoft.com/office/officeart/2005/8/layout/list1"/>
    <dgm:cxn modelId="{9F3C5FC4-426F-4E03-BF03-AA9A546E6F9A}" srcId="{71DBFB70-509D-4931-A4F0-8E0DB087267B}" destId="{6C4290F9-8852-4ECD-891A-42DDE063B7EB}" srcOrd="0" destOrd="0" parTransId="{E78606F1-5AE9-4B1B-8A7E-B63A60960BDF}" sibTransId="{DEBC8FF9-8018-4591-B1BB-D78436BA8C81}"/>
    <dgm:cxn modelId="{236AF347-8A8E-4139-8E7D-79FB33631F60}" type="presParOf" srcId="{0F451213-0C83-4F6C-A3DC-F2230A685633}" destId="{5E7293F0-B342-45EC-8874-65815B321679}" srcOrd="0" destOrd="0" presId="urn:microsoft.com/office/officeart/2005/8/layout/list1"/>
    <dgm:cxn modelId="{CA382302-FB77-4B13-81DB-9931DC5A33FC}" type="presParOf" srcId="{5E7293F0-B342-45EC-8874-65815B321679}" destId="{7F586A36-4748-486F-A443-AA55738F180E}" srcOrd="0" destOrd="0" presId="urn:microsoft.com/office/officeart/2005/8/layout/list1"/>
    <dgm:cxn modelId="{22C94B96-915C-49AA-9BBF-B7C9D9B07CD6}" type="presParOf" srcId="{5E7293F0-B342-45EC-8874-65815B321679}" destId="{F150BDD0-1583-4F63-AEB2-4CDE0E2D9DB0}" srcOrd="1" destOrd="0" presId="urn:microsoft.com/office/officeart/2005/8/layout/list1"/>
    <dgm:cxn modelId="{235E54CB-7F3D-44E5-8403-CC11C6BC9EFB}" type="presParOf" srcId="{0F451213-0C83-4F6C-A3DC-F2230A685633}" destId="{5025734C-0297-4276-BA7C-B86681334445}" srcOrd="1" destOrd="0" presId="urn:microsoft.com/office/officeart/2005/8/layout/list1"/>
    <dgm:cxn modelId="{3F48BFDB-1A3D-461C-8857-AE2138ED955C}" type="presParOf" srcId="{0F451213-0C83-4F6C-A3DC-F2230A685633}" destId="{C730114D-C5AE-4780-8BE7-CA4C5AB1CAD7}"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2144815-9D6F-4214-B3A8-41FD51CFB9D1}" type="doc">
      <dgm:prSet loTypeId="urn:microsoft.com/office/officeart/2008/layout/HorizontalMultiLevelHierarchy" loCatId="hierarchy" qsTypeId="urn:microsoft.com/office/officeart/2005/8/quickstyle/simple2" qsCatId="simple" csTypeId="urn:microsoft.com/office/officeart/2005/8/colors/accent3_1" csCatId="accent3" phldr="1"/>
      <dgm:spPr/>
      <dgm:t>
        <a:bodyPr/>
        <a:lstStyle/>
        <a:p>
          <a:endParaRPr lang="es-EC"/>
        </a:p>
      </dgm:t>
    </dgm:pt>
    <dgm:pt modelId="{5708EE61-7315-4BF4-8D77-31CC481D89AF}">
      <dgm:prSet phldrT="[Texto]"/>
      <dgm:spPr/>
      <dgm:t>
        <a:bodyPr/>
        <a:lstStyle/>
        <a:p>
          <a:r>
            <a:rPr lang="es-EC" dirty="0" smtClean="0"/>
            <a:t>Obtención del Asfalto en Refinerías</a:t>
          </a:r>
          <a:endParaRPr lang="es-EC" dirty="0"/>
        </a:p>
      </dgm:t>
    </dgm:pt>
    <dgm:pt modelId="{1EDA4D1D-4E10-4437-BEBD-DB6D84D1CE42}" type="parTrans" cxnId="{E7E8E759-E336-4228-A997-B17E9118B703}">
      <dgm:prSet/>
      <dgm:spPr/>
      <dgm:t>
        <a:bodyPr/>
        <a:lstStyle/>
        <a:p>
          <a:endParaRPr lang="es-EC"/>
        </a:p>
      </dgm:t>
    </dgm:pt>
    <dgm:pt modelId="{4CA6008B-5268-4704-AEFF-1D6C324C1308}" type="sibTrans" cxnId="{E7E8E759-E336-4228-A997-B17E9118B703}">
      <dgm:prSet/>
      <dgm:spPr/>
      <dgm:t>
        <a:bodyPr/>
        <a:lstStyle/>
        <a:p>
          <a:endParaRPr lang="es-EC"/>
        </a:p>
      </dgm:t>
    </dgm:pt>
    <dgm:pt modelId="{7E5E533D-6284-4E25-B5BE-C95007016D08}">
      <dgm:prSet phldrT="[Texto]"/>
      <dgm:spPr/>
      <dgm:t>
        <a:bodyPr/>
        <a:lstStyle/>
        <a:p>
          <a:r>
            <a:rPr lang="es-EC" dirty="0" smtClean="0"/>
            <a:t>Destilación Primaria</a:t>
          </a:r>
          <a:endParaRPr lang="es-EC" dirty="0"/>
        </a:p>
      </dgm:t>
    </dgm:pt>
    <dgm:pt modelId="{35158A70-74D6-4FB6-A682-A452DD29DB83}" type="parTrans" cxnId="{81582994-A4CA-4ACC-9AFD-4F9CD72D1C99}">
      <dgm:prSet/>
      <dgm:spPr/>
      <dgm:t>
        <a:bodyPr/>
        <a:lstStyle/>
        <a:p>
          <a:endParaRPr lang="es-EC"/>
        </a:p>
      </dgm:t>
    </dgm:pt>
    <dgm:pt modelId="{37BC7800-4264-4F26-B206-E24C4D25F6B7}" type="sibTrans" cxnId="{81582994-A4CA-4ACC-9AFD-4F9CD72D1C99}">
      <dgm:prSet/>
      <dgm:spPr/>
      <dgm:t>
        <a:bodyPr/>
        <a:lstStyle/>
        <a:p>
          <a:endParaRPr lang="es-EC"/>
        </a:p>
      </dgm:t>
    </dgm:pt>
    <dgm:pt modelId="{575763F0-62FB-4974-92A9-212C4F6EDDCF}">
      <dgm:prSet/>
      <dgm:spPr/>
      <dgm:t>
        <a:bodyPr/>
        <a:lstStyle/>
        <a:p>
          <a:r>
            <a:rPr lang="es-EC" dirty="0" smtClean="0"/>
            <a:t>Destilación al Vacío</a:t>
          </a:r>
          <a:endParaRPr lang="es-EC" dirty="0"/>
        </a:p>
      </dgm:t>
    </dgm:pt>
    <dgm:pt modelId="{51AD3950-F866-467A-A28F-0756F1C9B259}" type="parTrans" cxnId="{246198CC-0163-4C36-A0B5-C368091F9CB4}">
      <dgm:prSet/>
      <dgm:spPr/>
      <dgm:t>
        <a:bodyPr/>
        <a:lstStyle/>
        <a:p>
          <a:endParaRPr lang="es-EC"/>
        </a:p>
      </dgm:t>
    </dgm:pt>
    <dgm:pt modelId="{77FBB454-2A42-4ED0-BBCF-5EBA01518315}" type="sibTrans" cxnId="{246198CC-0163-4C36-A0B5-C368091F9CB4}">
      <dgm:prSet/>
      <dgm:spPr/>
      <dgm:t>
        <a:bodyPr/>
        <a:lstStyle/>
        <a:p>
          <a:endParaRPr lang="es-EC"/>
        </a:p>
      </dgm:t>
    </dgm:pt>
    <dgm:pt modelId="{577BB450-AF08-4E31-9F24-D974535F79CF}">
      <dgm:prSet/>
      <dgm:spPr/>
      <dgm:t>
        <a:bodyPr/>
        <a:lstStyle/>
        <a:p>
          <a:r>
            <a:rPr lang="es-EC" dirty="0" smtClean="0"/>
            <a:t>Desasfaltización con propano o butano</a:t>
          </a:r>
          <a:endParaRPr lang="es-EC" dirty="0"/>
        </a:p>
      </dgm:t>
    </dgm:pt>
    <dgm:pt modelId="{012787E0-0EEE-48D1-8C12-AB002EAB1A04}" type="parTrans" cxnId="{E44D0F45-550A-4014-BEBC-3F13048D591E}">
      <dgm:prSet/>
      <dgm:spPr/>
      <dgm:t>
        <a:bodyPr/>
        <a:lstStyle/>
        <a:p>
          <a:endParaRPr lang="es-EC"/>
        </a:p>
      </dgm:t>
    </dgm:pt>
    <dgm:pt modelId="{6C240875-93A0-4296-A65E-2B5B21F2F9B6}" type="sibTrans" cxnId="{E44D0F45-550A-4014-BEBC-3F13048D591E}">
      <dgm:prSet/>
      <dgm:spPr/>
      <dgm:t>
        <a:bodyPr/>
        <a:lstStyle/>
        <a:p>
          <a:endParaRPr lang="es-EC"/>
        </a:p>
      </dgm:t>
    </dgm:pt>
    <dgm:pt modelId="{D09AD1B7-983B-4FE8-85A5-927522FA4474}" type="pres">
      <dgm:prSet presAssocID="{A2144815-9D6F-4214-B3A8-41FD51CFB9D1}" presName="Name0" presStyleCnt="0">
        <dgm:presLayoutVars>
          <dgm:chPref val="1"/>
          <dgm:dir/>
          <dgm:animOne val="branch"/>
          <dgm:animLvl val="lvl"/>
          <dgm:resizeHandles val="exact"/>
        </dgm:presLayoutVars>
      </dgm:prSet>
      <dgm:spPr/>
      <dgm:t>
        <a:bodyPr/>
        <a:lstStyle/>
        <a:p>
          <a:endParaRPr lang="es-EC"/>
        </a:p>
      </dgm:t>
    </dgm:pt>
    <dgm:pt modelId="{22E207C9-1CF4-48E9-BAEB-41E6E9993F36}" type="pres">
      <dgm:prSet presAssocID="{5708EE61-7315-4BF4-8D77-31CC481D89AF}" presName="root1" presStyleCnt="0"/>
      <dgm:spPr/>
    </dgm:pt>
    <dgm:pt modelId="{D72B9850-0F43-4418-9860-E8A6FB877F69}" type="pres">
      <dgm:prSet presAssocID="{5708EE61-7315-4BF4-8D77-31CC481D89AF}" presName="LevelOneTextNode" presStyleLbl="node0" presStyleIdx="0" presStyleCnt="1">
        <dgm:presLayoutVars>
          <dgm:chPref val="3"/>
        </dgm:presLayoutVars>
      </dgm:prSet>
      <dgm:spPr/>
      <dgm:t>
        <a:bodyPr/>
        <a:lstStyle/>
        <a:p>
          <a:endParaRPr lang="es-EC"/>
        </a:p>
      </dgm:t>
    </dgm:pt>
    <dgm:pt modelId="{71BC21C9-7DAB-415D-A4C3-439902906E1A}" type="pres">
      <dgm:prSet presAssocID="{5708EE61-7315-4BF4-8D77-31CC481D89AF}" presName="level2hierChild" presStyleCnt="0"/>
      <dgm:spPr/>
    </dgm:pt>
    <dgm:pt modelId="{5D96AE4D-3E05-4246-BEB3-E55DAA6B65A6}" type="pres">
      <dgm:prSet presAssocID="{35158A70-74D6-4FB6-A682-A452DD29DB83}" presName="conn2-1" presStyleLbl="parChTrans1D2" presStyleIdx="0" presStyleCnt="3"/>
      <dgm:spPr/>
      <dgm:t>
        <a:bodyPr/>
        <a:lstStyle/>
        <a:p>
          <a:endParaRPr lang="es-EC"/>
        </a:p>
      </dgm:t>
    </dgm:pt>
    <dgm:pt modelId="{DB69B13A-4B0E-496F-95A0-5DBBEFEDF0B9}" type="pres">
      <dgm:prSet presAssocID="{35158A70-74D6-4FB6-A682-A452DD29DB83}" presName="connTx" presStyleLbl="parChTrans1D2" presStyleIdx="0" presStyleCnt="3"/>
      <dgm:spPr/>
      <dgm:t>
        <a:bodyPr/>
        <a:lstStyle/>
        <a:p>
          <a:endParaRPr lang="es-EC"/>
        </a:p>
      </dgm:t>
    </dgm:pt>
    <dgm:pt modelId="{6EBA2E8C-D284-4AFA-8853-667F80E588BC}" type="pres">
      <dgm:prSet presAssocID="{7E5E533D-6284-4E25-B5BE-C95007016D08}" presName="root2" presStyleCnt="0"/>
      <dgm:spPr/>
    </dgm:pt>
    <dgm:pt modelId="{6F8E763E-D4B5-42EC-A7E5-C78E1B31CBD9}" type="pres">
      <dgm:prSet presAssocID="{7E5E533D-6284-4E25-B5BE-C95007016D08}" presName="LevelTwoTextNode" presStyleLbl="node2" presStyleIdx="0" presStyleCnt="3">
        <dgm:presLayoutVars>
          <dgm:chPref val="3"/>
        </dgm:presLayoutVars>
      </dgm:prSet>
      <dgm:spPr/>
      <dgm:t>
        <a:bodyPr/>
        <a:lstStyle/>
        <a:p>
          <a:endParaRPr lang="es-EC"/>
        </a:p>
      </dgm:t>
    </dgm:pt>
    <dgm:pt modelId="{4628C0A3-D2DC-41C7-B7AC-B76BDF647874}" type="pres">
      <dgm:prSet presAssocID="{7E5E533D-6284-4E25-B5BE-C95007016D08}" presName="level3hierChild" presStyleCnt="0"/>
      <dgm:spPr/>
    </dgm:pt>
    <dgm:pt modelId="{A34CDAA8-D037-43CF-8651-CF56D838B13E}" type="pres">
      <dgm:prSet presAssocID="{51AD3950-F866-467A-A28F-0756F1C9B259}" presName="conn2-1" presStyleLbl="parChTrans1D2" presStyleIdx="1" presStyleCnt="3"/>
      <dgm:spPr/>
      <dgm:t>
        <a:bodyPr/>
        <a:lstStyle/>
        <a:p>
          <a:endParaRPr lang="es-EC"/>
        </a:p>
      </dgm:t>
    </dgm:pt>
    <dgm:pt modelId="{E9E45C6A-E8F0-4B5F-A261-6812795EB2EF}" type="pres">
      <dgm:prSet presAssocID="{51AD3950-F866-467A-A28F-0756F1C9B259}" presName="connTx" presStyleLbl="parChTrans1D2" presStyleIdx="1" presStyleCnt="3"/>
      <dgm:spPr/>
      <dgm:t>
        <a:bodyPr/>
        <a:lstStyle/>
        <a:p>
          <a:endParaRPr lang="es-EC"/>
        </a:p>
      </dgm:t>
    </dgm:pt>
    <dgm:pt modelId="{9B49E67C-E6BB-4DF3-A83B-E1DB8D7BB15D}" type="pres">
      <dgm:prSet presAssocID="{575763F0-62FB-4974-92A9-212C4F6EDDCF}" presName="root2" presStyleCnt="0"/>
      <dgm:spPr/>
    </dgm:pt>
    <dgm:pt modelId="{648C7663-AE15-4C35-B37B-4229379D6612}" type="pres">
      <dgm:prSet presAssocID="{575763F0-62FB-4974-92A9-212C4F6EDDCF}" presName="LevelTwoTextNode" presStyleLbl="node2" presStyleIdx="1" presStyleCnt="3">
        <dgm:presLayoutVars>
          <dgm:chPref val="3"/>
        </dgm:presLayoutVars>
      </dgm:prSet>
      <dgm:spPr/>
      <dgm:t>
        <a:bodyPr/>
        <a:lstStyle/>
        <a:p>
          <a:endParaRPr lang="es-EC"/>
        </a:p>
      </dgm:t>
    </dgm:pt>
    <dgm:pt modelId="{AF678B3C-4DA7-40C4-B1CF-7E636141CD33}" type="pres">
      <dgm:prSet presAssocID="{575763F0-62FB-4974-92A9-212C4F6EDDCF}" presName="level3hierChild" presStyleCnt="0"/>
      <dgm:spPr/>
    </dgm:pt>
    <dgm:pt modelId="{FCCBCF75-24E8-4FF8-97B2-B1A2D1890E3F}" type="pres">
      <dgm:prSet presAssocID="{012787E0-0EEE-48D1-8C12-AB002EAB1A04}" presName="conn2-1" presStyleLbl="parChTrans1D2" presStyleIdx="2" presStyleCnt="3"/>
      <dgm:spPr/>
      <dgm:t>
        <a:bodyPr/>
        <a:lstStyle/>
        <a:p>
          <a:endParaRPr lang="es-EC"/>
        </a:p>
      </dgm:t>
    </dgm:pt>
    <dgm:pt modelId="{66AEAE05-B87B-4207-B7DE-BA7AA2955C9A}" type="pres">
      <dgm:prSet presAssocID="{012787E0-0EEE-48D1-8C12-AB002EAB1A04}" presName="connTx" presStyleLbl="parChTrans1D2" presStyleIdx="2" presStyleCnt="3"/>
      <dgm:spPr/>
      <dgm:t>
        <a:bodyPr/>
        <a:lstStyle/>
        <a:p>
          <a:endParaRPr lang="es-EC"/>
        </a:p>
      </dgm:t>
    </dgm:pt>
    <dgm:pt modelId="{A6371C93-E918-4BAB-9DD7-4D46C6FBD1CA}" type="pres">
      <dgm:prSet presAssocID="{577BB450-AF08-4E31-9F24-D974535F79CF}" presName="root2" presStyleCnt="0"/>
      <dgm:spPr/>
    </dgm:pt>
    <dgm:pt modelId="{F1666118-822A-4767-AAC2-490C4CD93103}" type="pres">
      <dgm:prSet presAssocID="{577BB450-AF08-4E31-9F24-D974535F79CF}" presName="LevelTwoTextNode" presStyleLbl="node2" presStyleIdx="2" presStyleCnt="3">
        <dgm:presLayoutVars>
          <dgm:chPref val="3"/>
        </dgm:presLayoutVars>
      </dgm:prSet>
      <dgm:spPr/>
      <dgm:t>
        <a:bodyPr/>
        <a:lstStyle/>
        <a:p>
          <a:endParaRPr lang="es-EC"/>
        </a:p>
      </dgm:t>
    </dgm:pt>
    <dgm:pt modelId="{E42ABEF9-E8B8-4B11-9CF3-605F09F6F664}" type="pres">
      <dgm:prSet presAssocID="{577BB450-AF08-4E31-9F24-D974535F79CF}" presName="level3hierChild" presStyleCnt="0"/>
      <dgm:spPr/>
    </dgm:pt>
  </dgm:ptLst>
  <dgm:cxnLst>
    <dgm:cxn modelId="{246198CC-0163-4C36-A0B5-C368091F9CB4}" srcId="{5708EE61-7315-4BF4-8D77-31CC481D89AF}" destId="{575763F0-62FB-4974-92A9-212C4F6EDDCF}" srcOrd="1" destOrd="0" parTransId="{51AD3950-F866-467A-A28F-0756F1C9B259}" sibTransId="{77FBB454-2A42-4ED0-BBCF-5EBA01518315}"/>
    <dgm:cxn modelId="{782A7C8B-ECF6-46F0-AAEB-969683D4038A}" type="presOf" srcId="{5708EE61-7315-4BF4-8D77-31CC481D89AF}" destId="{D72B9850-0F43-4418-9860-E8A6FB877F69}" srcOrd="0" destOrd="0" presId="urn:microsoft.com/office/officeart/2008/layout/HorizontalMultiLevelHierarchy"/>
    <dgm:cxn modelId="{1DC38CD0-01ED-4159-9D80-A7876396F798}" type="presOf" srcId="{7E5E533D-6284-4E25-B5BE-C95007016D08}" destId="{6F8E763E-D4B5-42EC-A7E5-C78E1B31CBD9}" srcOrd="0" destOrd="0" presId="urn:microsoft.com/office/officeart/2008/layout/HorizontalMultiLevelHierarchy"/>
    <dgm:cxn modelId="{9300CE58-AF58-49C5-B1D3-19641986F0A1}" type="presOf" srcId="{35158A70-74D6-4FB6-A682-A452DD29DB83}" destId="{5D96AE4D-3E05-4246-BEB3-E55DAA6B65A6}" srcOrd="0" destOrd="0" presId="urn:microsoft.com/office/officeart/2008/layout/HorizontalMultiLevelHierarchy"/>
    <dgm:cxn modelId="{B5773B46-28CB-4BBD-838C-E7A3371C47D0}" type="presOf" srcId="{51AD3950-F866-467A-A28F-0756F1C9B259}" destId="{A34CDAA8-D037-43CF-8651-CF56D838B13E}" srcOrd="0" destOrd="0" presId="urn:microsoft.com/office/officeart/2008/layout/HorizontalMultiLevelHierarchy"/>
    <dgm:cxn modelId="{ADB71060-DC5A-4709-BD83-CC939106839A}" type="presOf" srcId="{012787E0-0EEE-48D1-8C12-AB002EAB1A04}" destId="{FCCBCF75-24E8-4FF8-97B2-B1A2D1890E3F}" srcOrd="0" destOrd="0" presId="urn:microsoft.com/office/officeart/2008/layout/HorizontalMultiLevelHierarchy"/>
    <dgm:cxn modelId="{EF3745B0-007F-4FAF-8AB9-8334EF8708D3}" type="presOf" srcId="{51AD3950-F866-467A-A28F-0756F1C9B259}" destId="{E9E45C6A-E8F0-4B5F-A261-6812795EB2EF}" srcOrd="1" destOrd="0" presId="urn:microsoft.com/office/officeart/2008/layout/HorizontalMultiLevelHierarchy"/>
    <dgm:cxn modelId="{3107FF27-C4C3-4F60-A9A8-0809E0051B2E}" type="presOf" srcId="{012787E0-0EEE-48D1-8C12-AB002EAB1A04}" destId="{66AEAE05-B87B-4207-B7DE-BA7AA2955C9A}" srcOrd="1" destOrd="0" presId="urn:microsoft.com/office/officeart/2008/layout/HorizontalMultiLevelHierarchy"/>
    <dgm:cxn modelId="{7B71E419-CF8F-4F7E-943C-89B2696555B2}" type="presOf" srcId="{35158A70-74D6-4FB6-A682-A452DD29DB83}" destId="{DB69B13A-4B0E-496F-95A0-5DBBEFEDF0B9}" srcOrd="1" destOrd="0" presId="urn:microsoft.com/office/officeart/2008/layout/HorizontalMultiLevelHierarchy"/>
    <dgm:cxn modelId="{E44D0F45-550A-4014-BEBC-3F13048D591E}" srcId="{5708EE61-7315-4BF4-8D77-31CC481D89AF}" destId="{577BB450-AF08-4E31-9F24-D974535F79CF}" srcOrd="2" destOrd="0" parTransId="{012787E0-0EEE-48D1-8C12-AB002EAB1A04}" sibTransId="{6C240875-93A0-4296-A65E-2B5B21F2F9B6}"/>
    <dgm:cxn modelId="{4B15F7B4-1AC9-4104-B2A6-DC7B303157A4}" type="presOf" srcId="{A2144815-9D6F-4214-B3A8-41FD51CFB9D1}" destId="{D09AD1B7-983B-4FE8-85A5-927522FA4474}" srcOrd="0" destOrd="0" presId="urn:microsoft.com/office/officeart/2008/layout/HorizontalMultiLevelHierarchy"/>
    <dgm:cxn modelId="{81582994-A4CA-4ACC-9AFD-4F9CD72D1C99}" srcId="{5708EE61-7315-4BF4-8D77-31CC481D89AF}" destId="{7E5E533D-6284-4E25-B5BE-C95007016D08}" srcOrd="0" destOrd="0" parTransId="{35158A70-74D6-4FB6-A682-A452DD29DB83}" sibTransId="{37BC7800-4264-4F26-B206-E24C4D25F6B7}"/>
    <dgm:cxn modelId="{9DDA6F7B-A5BF-41B3-990D-67553FCC166E}" type="presOf" srcId="{577BB450-AF08-4E31-9F24-D974535F79CF}" destId="{F1666118-822A-4767-AAC2-490C4CD93103}" srcOrd="0" destOrd="0" presId="urn:microsoft.com/office/officeart/2008/layout/HorizontalMultiLevelHierarchy"/>
    <dgm:cxn modelId="{8C213307-3964-495C-BF84-BE648492B9E9}" type="presOf" srcId="{575763F0-62FB-4974-92A9-212C4F6EDDCF}" destId="{648C7663-AE15-4C35-B37B-4229379D6612}" srcOrd="0" destOrd="0" presId="urn:microsoft.com/office/officeart/2008/layout/HorizontalMultiLevelHierarchy"/>
    <dgm:cxn modelId="{E7E8E759-E336-4228-A997-B17E9118B703}" srcId="{A2144815-9D6F-4214-B3A8-41FD51CFB9D1}" destId="{5708EE61-7315-4BF4-8D77-31CC481D89AF}" srcOrd="0" destOrd="0" parTransId="{1EDA4D1D-4E10-4437-BEBD-DB6D84D1CE42}" sibTransId="{4CA6008B-5268-4704-AEFF-1D6C324C1308}"/>
    <dgm:cxn modelId="{05E8D9D8-80B1-45C1-8572-8C4A7F049083}" type="presParOf" srcId="{D09AD1B7-983B-4FE8-85A5-927522FA4474}" destId="{22E207C9-1CF4-48E9-BAEB-41E6E9993F36}" srcOrd="0" destOrd="0" presId="urn:microsoft.com/office/officeart/2008/layout/HorizontalMultiLevelHierarchy"/>
    <dgm:cxn modelId="{C30C0225-1950-4184-858E-1F32D565AB5E}" type="presParOf" srcId="{22E207C9-1CF4-48E9-BAEB-41E6E9993F36}" destId="{D72B9850-0F43-4418-9860-E8A6FB877F69}" srcOrd="0" destOrd="0" presId="urn:microsoft.com/office/officeart/2008/layout/HorizontalMultiLevelHierarchy"/>
    <dgm:cxn modelId="{8AE7926A-C77D-4BCC-91E0-2492CBB2AFDF}" type="presParOf" srcId="{22E207C9-1CF4-48E9-BAEB-41E6E9993F36}" destId="{71BC21C9-7DAB-415D-A4C3-439902906E1A}" srcOrd="1" destOrd="0" presId="urn:microsoft.com/office/officeart/2008/layout/HorizontalMultiLevelHierarchy"/>
    <dgm:cxn modelId="{8948F284-B6C9-46A3-8771-F8F9D602AD38}" type="presParOf" srcId="{71BC21C9-7DAB-415D-A4C3-439902906E1A}" destId="{5D96AE4D-3E05-4246-BEB3-E55DAA6B65A6}" srcOrd="0" destOrd="0" presId="urn:microsoft.com/office/officeart/2008/layout/HorizontalMultiLevelHierarchy"/>
    <dgm:cxn modelId="{7EC10CB0-D4A2-4BCA-A463-FAC286397AFF}" type="presParOf" srcId="{5D96AE4D-3E05-4246-BEB3-E55DAA6B65A6}" destId="{DB69B13A-4B0E-496F-95A0-5DBBEFEDF0B9}" srcOrd="0" destOrd="0" presId="urn:microsoft.com/office/officeart/2008/layout/HorizontalMultiLevelHierarchy"/>
    <dgm:cxn modelId="{839E206E-3CB1-4E91-8488-2AAAAB24D1B5}" type="presParOf" srcId="{71BC21C9-7DAB-415D-A4C3-439902906E1A}" destId="{6EBA2E8C-D284-4AFA-8853-667F80E588BC}" srcOrd="1" destOrd="0" presId="urn:microsoft.com/office/officeart/2008/layout/HorizontalMultiLevelHierarchy"/>
    <dgm:cxn modelId="{A7D7FC5E-5643-4AB4-BFF8-A2487A8F6CD1}" type="presParOf" srcId="{6EBA2E8C-D284-4AFA-8853-667F80E588BC}" destId="{6F8E763E-D4B5-42EC-A7E5-C78E1B31CBD9}" srcOrd="0" destOrd="0" presId="urn:microsoft.com/office/officeart/2008/layout/HorizontalMultiLevelHierarchy"/>
    <dgm:cxn modelId="{CF0EF0C6-7369-4736-8120-593751B23780}" type="presParOf" srcId="{6EBA2E8C-D284-4AFA-8853-667F80E588BC}" destId="{4628C0A3-D2DC-41C7-B7AC-B76BDF647874}" srcOrd="1" destOrd="0" presId="urn:microsoft.com/office/officeart/2008/layout/HorizontalMultiLevelHierarchy"/>
    <dgm:cxn modelId="{85AC6A76-13C4-482C-BFBE-2A3EEE388142}" type="presParOf" srcId="{71BC21C9-7DAB-415D-A4C3-439902906E1A}" destId="{A34CDAA8-D037-43CF-8651-CF56D838B13E}" srcOrd="2" destOrd="0" presId="urn:microsoft.com/office/officeart/2008/layout/HorizontalMultiLevelHierarchy"/>
    <dgm:cxn modelId="{33D7FB00-E58C-4C9A-9738-569BC14450D9}" type="presParOf" srcId="{A34CDAA8-D037-43CF-8651-CF56D838B13E}" destId="{E9E45C6A-E8F0-4B5F-A261-6812795EB2EF}" srcOrd="0" destOrd="0" presId="urn:microsoft.com/office/officeart/2008/layout/HorizontalMultiLevelHierarchy"/>
    <dgm:cxn modelId="{DE4B6515-37C5-4EF6-8646-848624279F3D}" type="presParOf" srcId="{71BC21C9-7DAB-415D-A4C3-439902906E1A}" destId="{9B49E67C-E6BB-4DF3-A83B-E1DB8D7BB15D}" srcOrd="3" destOrd="0" presId="urn:microsoft.com/office/officeart/2008/layout/HorizontalMultiLevelHierarchy"/>
    <dgm:cxn modelId="{954C3E76-10F3-489D-8C6A-95450F439AB6}" type="presParOf" srcId="{9B49E67C-E6BB-4DF3-A83B-E1DB8D7BB15D}" destId="{648C7663-AE15-4C35-B37B-4229379D6612}" srcOrd="0" destOrd="0" presId="urn:microsoft.com/office/officeart/2008/layout/HorizontalMultiLevelHierarchy"/>
    <dgm:cxn modelId="{0ADB6DAB-30E0-4231-87D2-243043A50D75}" type="presParOf" srcId="{9B49E67C-E6BB-4DF3-A83B-E1DB8D7BB15D}" destId="{AF678B3C-4DA7-40C4-B1CF-7E636141CD33}" srcOrd="1" destOrd="0" presId="urn:microsoft.com/office/officeart/2008/layout/HorizontalMultiLevelHierarchy"/>
    <dgm:cxn modelId="{AD2D49D4-5A58-4471-BAE0-044414C1D380}" type="presParOf" srcId="{71BC21C9-7DAB-415D-A4C3-439902906E1A}" destId="{FCCBCF75-24E8-4FF8-97B2-B1A2D1890E3F}" srcOrd="4" destOrd="0" presId="urn:microsoft.com/office/officeart/2008/layout/HorizontalMultiLevelHierarchy"/>
    <dgm:cxn modelId="{9B48DA16-D6CB-4782-94B8-CBDDADB36A64}" type="presParOf" srcId="{FCCBCF75-24E8-4FF8-97B2-B1A2D1890E3F}" destId="{66AEAE05-B87B-4207-B7DE-BA7AA2955C9A}" srcOrd="0" destOrd="0" presId="urn:microsoft.com/office/officeart/2008/layout/HorizontalMultiLevelHierarchy"/>
    <dgm:cxn modelId="{6796119F-C3BD-4658-B1F4-56286620D750}" type="presParOf" srcId="{71BC21C9-7DAB-415D-A4C3-439902906E1A}" destId="{A6371C93-E918-4BAB-9DD7-4D46C6FBD1CA}" srcOrd="5" destOrd="0" presId="urn:microsoft.com/office/officeart/2008/layout/HorizontalMultiLevelHierarchy"/>
    <dgm:cxn modelId="{BB072B27-82FC-4C40-A7F6-A3E012633BE3}" type="presParOf" srcId="{A6371C93-E918-4BAB-9DD7-4D46C6FBD1CA}" destId="{F1666118-822A-4767-AAC2-490C4CD93103}" srcOrd="0" destOrd="0" presId="urn:microsoft.com/office/officeart/2008/layout/HorizontalMultiLevelHierarchy"/>
    <dgm:cxn modelId="{834471FA-20BA-4DA4-95DD-F6079C109978}" type="presParOf" srcId="{A6371C93-E918-4BAB-9DD7-4D46C6FBD1CA}" destId="{E42ABEF9-E8B8-4B11-9CF3-605F09F6F664}"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2FAD2C5-BA0D-44B4-B820-B45BBF9BCB68}" type="doc">
      <dgm:prSet loTypeId="urn:microsoft.com/office/officeart/2005/8/layout/process4" loCatId="list" qsTypeId="urn:microsoft.com/office/officeart/2005/8/quickstyle/3d1" qsCatId="3D" csTypeId="urn:microsoft.com/office/officeart/2005/8/colors/accent1_4" csCatId="accent1" phldr="1"/>
      <dgm:spPr/>
      <dgm:t>
        <a:bodyPr/>
        <a:lstStyle/>
        <a:p>
          <a:endParaRPr lang="es-EC"/>
        </a:p>
      </dgm:t>
    </dgm:pt>
    <dgm:pt modelId="{C4566D66-609A-4ED3-8006-8385110FC401}">
      <dgm:prSet phldrT="[Texto]" custT="1"/>
      <dgm:spPr/>
      <dgm:t>
        <a:bodyPr/>
        <a:lstStyle/>
        <a:p>
          <a:r>
            <a:rPr lang="es-EC" sz="3200" noProof="0" dirty="0" smtClean="0"/>
            <a:t>Composición del Asfalto</a:t>
          </a:r>
          <a:endParaRPr lang="es-EC" sz="3200" noProof="0" dirty="0"/>
        </a:p>
      </dgm:t>
    </dgm:pt>
    <dgm:pt modelId="{992FED50-6711-4923-9DB0-86109DC9724A}" type="parTrans" cxnId="{9B22A659-AE4F-488A-BC62-3DB28B0DEFA8}">
      <dgm:prSet/>
      <dgm:spPr/>
      <dgm:t>
        <a:bodyPr/>
        <a:lstStyle/>
        <a:p>
          <a:endParaRPr lang="es-EC"/>
        </a:p>
      </dgm:t>
    </dgm:pt>
    <dgm:pt modelId="{0101018F-DC3E-42AB-93FD-7F77EAC27DDF}" type="sibTrans" cxnId="{9B22A659-AE4F-488A-BC62-3DB28B0DEFA8}">
      <dgm:prSet/>
      <dgm:spPr/>
      <dgm:t>
        <a:bodyPr/>
        <a:lstStyle/>
        <a:p>
          <a:endParaRPr lang="es-EC"/>
        </a:p>
      </dgm:t>
    </dgm:pt>
    <dgm:pt modelId="{27CB33E2-2E08-4A6C-82E2-2806678A38C9}">
      <dgm:prSet phldrT="[Texto]" custT="1"/>
      <dgm:spPr/>
      <dgm:t>
        <a:bodyPr/>
        <a:lstStyle/>
        <a:p>
          <a:pPr algn="just"/>
          <a:r>
            <a:rPr lang="es-EC" sz="2400" dirty="0" smtClean="0"/>
            <a:t>La composición específica de un asfalto dependerá de la procedencia del   petróleo crudo.</a:t>
          </a:r>
          <a:endParaRPr lang="es-EC" sz="2400" dirty="0"/>
        </a:p>
      </dgm:t>
    </dgm:pt>
    <dgm:pt modelId="{B5EDBC94-5AA6-4358-8B59-6DE448F5275E}" type="parTrans" cxnId="{0860D18B-147C-4A90-AF50-A8B3B356E403}">
      <dgm:prSet/>
      <dgm:spPr/>
      <dgm:t>
        <a:bodyPr/>
        <a:lstStyle/>
        <a:p>
          <a:endParaRPr lang="es-EC"/>
        </a:p>
      </dgm:t>
    </dgm:pt>
    <dgm:pt modelId="{4AF95641-9229-484F-AC33-5BBFA76D77FD}" type="sibTrans" cxnId="{0860D18B-147C-4A90-AF50-A8B3B356E403}">
      <dgm:prSet/>
      <dgm:spPr/>
      <dgm:t>
        <a:bodyPr/>
        <a:lstStyle/>
        <a:p>
          <a:endParaRPr lang="es-EC"/>
        </a:p>
      </dgm:t>
    </dgm:pt>
    <dgm:pt modelId="{EA236299-C072-4E5F-ACA4-D8F9B9011CFA}">
      <dgm:prSet phldrT="[Texto]" custT="1"/>
      <dgm:spPr/>
      <dgm:t>
        <a:bodyPr/>
        <a:lstStyle/>
        <a:p>
          <a:pPr algn="just"/>
          <a:r>
            <a:rPr lang="es-EC" sz="2400" dirty="0" smtClean="0"/>
            <a:t>La composición química de los asfaltos es muy compleja, básicamente está constituida por cadenas de moléculas.</a:t>
          </a:r>
          <a:endParaRPr lang="es-EC" sz="2400" dirty="0"/>
        </a:p>
      </dgm:t>
    </dgm:pt>
    <dgm:pt modelId="{E634225E-8B0F-4C95-9BC0-E9B4DD99EA26}" type="parTrans" cxnId="{2B6FEFCA-B4A1-4E69-AE7B-E53BF331F2C1}">
      <dgm:prSet/>
      <dgm:spPr/>
      <dgm:t>
        <a:bodyPr/>
        <a:lstStyle/>
        <a:p>
          <a:endParaRPr lang="es-EC"/>
        </a:p>
      </dgm:t>
    </dgm:pt>
    <dgm:pt modelId="{2E9814BC-5C8D-4A27-A64B-A446934E3C5E}" type="sibTrans" cxnId="{2B6FEFCA-B4A1-4E69-AE7B-E53BF331F2C1}">
      <dgm:prSet/>
      <dgm:spPr/>
      <dgm:t>
        <a:bodyPr/>
        <a:lstStyle/>
        <a:p>
          <a:endParaRPr lang="es-EC"/>
        </a:p>
      </dgm:t>
    </dgm:pt>
    <dgm:pt modelId="{DA0C3880-731D-4C60-B8A3-D40A534A8FEF}" type="pres">
      <dgm:prSet presAssocID="{92FAD2C5-BA0D-44B4-B820-B45BBF9BCB68}" presName="Name0" presStyleCnt="0">
        <dgm:presLayoutVars>
          <dgm:dir/>
          <dgm:animLvl val="lvl"/>
          <dgm:resizeHandles val="exact"/>
        </dgm:presLayoutVars>
      </dgm:prSet>
      <dgm:spPr/>
      <dgm:t>
        <a:bodyPr/>
        <a:lstStyle/>
        <a:p>
          <a:endParaRPr lang="es-EC"/>
        </a:p>
      </dgm:t>
    </dgm:pt>
    <dgm:pt modelId="{31A947E7-2C40-4D08-9122-837706BE64F8}" type="pres">
      <dgm:prSet presAssocID="{EA236299-C072-4E5F-ACA4-D8F9B9011CFA}" presName="boxAndChildren" presStyleCnt="0"/>
      <dgm:spPr/>
      <dgm:t>
        <a:bodyPr/>
        <a:lstStyle/>
        <a:p>
          <a:endParaRPr lang="es-EC"/>
        </a:p>
      </dgm:t>
    </dgm:pt>
    <dgm:pt modelId="{11411A4F-3410-4177-815C-98A85799CDC3}" type="pres">
      <dgm:prSet presAssocID="{EA236299-C072-4E5F-ACA4-D8F9B9011CFA}" presName="parentTextBox" presStyleLbl="node1" presStyleIdx="0" presStyleCnt="3"/>
      <dgm:spPr/>
      <dgm:t>
        <a:bodyPr/>
        <a:lstStyle/>
        <a:p>
          <a:endParaRPr lang="es-EC"/>
        </a:p>
      </dgm:t>
    </dgm:pt>
    <dgm:pt modelId="{887AF4D7-B1D2-44B0-974B-87071288DE1B}" type="pres">
      <dgm:prSet presAssocID="{4AF95641-9229-484F-AC33-5BBFA76D77FD}" presName="sp" presStyleCnt="0"/>
      <dgm:spPr/>
      <dgm:t>
        <a:bodyPr/>
        <a:lstStyle/>
        <a:p>
          <a:endParaRPr lang="es-EC"/>
        </a:p>
      </dgm:t>
    </dgm:pt>
    <dgm:pt modelId="{2ABFCED1-737B-482A-9D5E-DEB097F063E6}" type="pres">
      <dgm:prSet presAssocID="{27CB33E2-2E08-4A6C-82E2-2806678A38C9}" presName="arrowAndChildren" presStyleCnt="0"/>
      <dgm:spPr/>
      <dgm:t>
        <a:bodyPr/>
        <a:lstStyle/>
        <a:p>
          <a:endParaRPr lang="es-EC"/>
        </a:p>
      </dgm:t>
    </dgm:pt>
    <dgm:pt modelId="{8BCAEB38-A084-4E8F-8480-63DFA1B7C082}" type="pres">
      <dgm:prSet presAssocID="{27CB33E2-2E08-4A6C-82E2-2806678A38C9}" presName="parentTextArrow" presStyleLbl="node1" presStyleIdx="1" presStyleCnt="3"/>
      <dgm:spPr/>
      <dgm:t>
        <a:bodyPr/>
        <a:lstStyle/>
        <a:p>
          <a:endParaRPr lang="es-EC"/>
        </a:p>
      </dgm:t>
    </dgm:pt>
    <dgm:pt modelId="{70963570-B951-4D02-9203-62F5EB2A6A3E}" type="pres">
      <dgm:prSet presAssocID="{0101018F-DC3E-42AB-93FD-7F77EAC27DDF}" presName="sp" presStyleCnt="0"/>
      <dgm:spPr/>
      <dgm:t>
        <a:bodyPr/>
        <a:lstStyle/>
        <a:p>
          <a:endParaRPr lang="es-EC"/>
        </a:p>
      </dgm:t>
    </dgm:pt>
    <dgm:pt modelId="{3161DACC-FF7A-4845-B252-A14174A4E2B5}" type="pres">
      <dgm:prSet presAssocID="{C4566D66-609A-4ED3-8006-8385110FC401}" presName="arrowAndChildren" presStyleCnt="0"/>
      <dgm:spPr/>
      <dgm:t>
        <a:bodyPr/>
        <a:lstStyle/>
        <a:p>
          <a:endParaRPr lang="es-EC"/>
        </a:p>
      </dgm:t>
    </dgm:pt>
    <dgm:pt modelId="{1BFAAF7A-A91E-4E0F-B5C1-382F492E765F}" type="pres">
      <dgm:prSet presAssocID="{C4566D66-609A-4ED3-8006-8385110FC401}" presName="parentTextArrow" presStyleLbl="node1" presStyleIdx="2" presStyleCnt="3"/>
      <dgm:spPr/>
      <dgm:t>
        <a:bodyPr/>
        <a:lstStyle/>
        <a:p>
          <a:endParaRPr lang="es-EC"/>
        </a:p>
      </dgm:t>
    </dgm:pt>
  </dgm:ptLst>
  <dgm:cxnLst>
    <dgm:cxn modelId="{0860D18B-147C-4A90-AF50-A8B3B356E403}" srcId="{92FAD2C5-BA0D-44B4-B820-B45BBF9BCB68}" destId="{27CB33E2-2E08-4A6C-82E2-2806678A38C9}" srcOrd="1" destOrd="0" parTransId="{B5EDBC94-5AA6-4358-8B59-6DE448F5275E}" sibTransId="{4AF95641-9229-484F-AC33-5BBFA76D77FD}"/>
    <dgm:cxn modelId="{2B6FEFCA-B4A1-4E69-AE7B-E53BF331F2C1}" srcId="{92FAD2C5-BA0D-44B4-B820-B45BBF9BCB68}" destId="{EA236299-C072-4E5F-ACA4-D8F9B9011CFA}" srcOrd="2" destOrd="0" parTransId="{E634225E-8B0F-4C95-9BC0-E9B4DD99EA26}" sibTransId="{2E9814BC-5C8D-4A27-A64B-A446934E3C5E}"/>
    <dgm:cxn modelId="{DFC27CF7-7DF7-46C9-A270-53DF8A987666}" type="presOf" srcId="{C4566D66-609A-4ED3-8006-8385110FC401}" destId="{1BFAAF7A-A91E-4E0F-B5C1-382F492E765F}" srcOrd="0" destOrd="0" presId="urn:microsoft.com/office/officeart/2005/8/layout/process4"/>
    <dgm:cxn modelId="{BA34F788-74E1-4DA2-863F-2C0967E55828}" type="presOf" srcId="{27CB33E2-2E08-4A6C-82E2-2806678A38C9}" destId="{8BCAEB38-A084-4E8F-8480-63DFA1B7C082}" srcOrd="0" destOrd="0" presId="urn:microsoft.com/office/officeart/2005/8/layout/process4"/>
    <dgm:cxn modelId="{330C9756-BB0F-4757-8EF3-FDA9D5A302D3}" type="presOf" srcId="{EA236299-C072-4E5F-ACA4-D8F9B9011CFA}" destId="{11411A4F-3410-4177-815C-98A85799CDC3}" srcOrd="0" destOrd="0" presId="urn:microsoft.com/office/officeart/2005/8/layout/process4"/>
    <dgm:cxn modelId="{9B22A659-AE4F-488A-BC62-3DB28B0DEFA8}" srcId="{92FAD2C5-BA0D-44B4-B820-B45BBF9BCB68}" destId="{C4566D66-609A-4ED3-8006-8385110FC401}" srcOrd="0" destOrd="0" parTransId="{992FED50-6711-4923-9DB0-86109DC9724A}" sibTransId="{0101018F-DC3E-42AB-93FD-7F77EAC27DDF}"/>
    <dgm:cxn modelId="{64DFFC1C-4FB4-4CC3-9F62-944C00B503FA}" type="presOf" srcId="{92FAD2C5-BA0D-44B4-B820-B45BBF9BCB68}" destId="{DA0C3880-731D-4C60-B8A3-D40A534A8FEF}" srcOrd="0" destOrd="0" presId="urn:microsoft.com/office/officeart/2005/8/layout/process4"/>
    <dgm:cxn modelId="{A667C37A-CBE1-4F79-BFD8-A7DBD8C224FE}" type="presParOf" srcId="{DA0C3880-731D-4C60-B8A3-D40A534A8FEF}" destId="{31A947E7-2C40-4D08-9122-837706BE64F8}" srcOrd="0" destOrd="0" presId="urn:microsoft.com/office/officeart/2005/8/layout/process4"/>
    <dgm:cxn modelId="{80650ADF-9466-4CC4-8392-298EF0B91023}" type="presParOf" srcId="{31A947E7-2C40-4D08-9122-837706BE64F8}" destId="{11411A4F-3410-4177-815C-98A85799CDC3}" srcOrd="0" destOrd="0" presId="urn:microsoft.com/office/officeart/2005/8/layout/process4"/>
    <dgm:cxn modelId="{7B7F1959-215F-4A36-AB4D-43741506EA60}" type="presParOf" srcId="{DA0C3880-731D-4C60-B8A3-D40A534A8FEF}" destId="{887AF4D7-B1D2-44B0-974B-87071288DE1B}" srcOrd="1" destOrd="0" presId="urn:microsoft.com/office/officeart/2005/8/layout/process4"/>
    <dgm:cxn modelId="{C15B625A-F94A-4EE9-A91E-4292BC400E7F}" type="presParOf" srcId="{DA0C3880-731D-4C60-B8A3-D40A534A8FEF}" destId="{2ABFCED1-737B-482A-9D5E-DEB097F063E6}" srcOrd="2" destOrd="0" presId="urn:microsoft.com/office/officeart/2005/8/layout/process4"/>
    <dgm:cxn modelId="{DD1445C3-0DB9-4896-A315-4C5BB34DFA49}" type="presParOf" srcId="{2ABFCED1-737B-482A-9D5E-DEB097F063E6}" destId="{8BCAEB38-A084-4E8F-8480-63DFA1B7C082}" srcOrd="0" destOrd="0" presId="urn:microsoft.com/office/officeart/2005/8/layout/process4"/>
    <dgm:cxn modelId="{C606C093-68EF-427F-B734-670958A0822C}" type="presParOf" srcId="{DA0C3880-731D-4C60-B8A3-D40A534A8FEF}" destId="{70963570-B951-4D02-9203-62F5EB2A6A3E}" srcOrd="3" destOrd="0" presId="urn:microsoft.com/office/officeart/2005/8/layout/process4"/>
    <dgm:cxn modelId="{E3F0A5CF-EDEA-464D-81AB-D6BF02006711}" type="presParOf" srcId="{DA0C3880-731D-4C60-B8A3-D40A534A8FEF}" destId="{3161DACC-FF7A-4845-B252-A14174A4E2B5}" srcOrd="4" destOrd="0" presId="urn:microsoft.com/office/officeart/2005/8/layout/process4"/>
    <dgm:cxn modelId="{7F404CA5-AFDF-4CF9-9A05-A8EC7488E448}" type="presParOf" srcId="{3161DACC-FF7A-4845-B252-A14174A4E2B5}" destId="{1BFAAF7A-A91E-4E0F-B5C1-382F492E765F}"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760796-9EB4-4E2A-B888-D144D46EED1A}">
      <dsp:nvSpPr>
        <dsp:cNvPr id="0" name=""/>
        <dsp:cNvSpPr/>
      </dsp:nvSpPr>
      <dsp:spPr>
        <a:xfrm rot="5400000">
          <a:off x="1901975" y="1322346"/>
          <a:ext cx="1169501" cy="1331436"/>
        </a:xfrm>
        <a:prstGeom prst="bentUpArrow">
          <a:avLst>
            <a:gd name="adj1" fmla="val 32840"/>
            <a:gd name="adj2" fmla="val 25000"/>
            <a:gd name="adj3" fmla="val 35780"/>
          </a:avLst>
        </a:prstGeom>
        <a:solidFill>
          <a:schemeClr val="accent1">
            <a:tint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4326DBF-CB6C-428C-80BC-DD365FB100D3}">
      <dsp:nvSpPr>
        <dsp:cNvPr id="0" name=""/>
        <dsp:cNvSpPr/>
      </dsp:nvSpPr>
      <dsp:spPr>
        <a:xfrm>
          <a:off x="968447" y="25930"/>
          <a:ext cx="3216114" cy="1378062"/>
        </a:xfrm>
        <a:prstGeom prst="roundRect">
          <a:avLst>
            <a:gd name="adj" fmla="val 1667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ES" sz="2100" kern="1200" dirty="0" smtClean="0"/>
            <a:t>La modificación de asfalto es una técnica utilizada para el aprovechamiento efectivo de asfaltos </a:t>
          </a:r>
          <a:endParaRPr lang="es-EC" sz="2100" kern="1200" dirty="0"/>
        </a:p>
      </dsp:txBody>
      <dsp:txXfrm>
        <a:off x="1035731" y="93214"/>
        <a:ext cx="3081546" cy="1243494"/>
      </dsp:txXfrm>
    </dsp:sp>
    <dsp:sp modelId="{B01DC58E-276D-44CC-97AC-3F54F544DF99}">
      <dsp:nvSpPr>
        <dsp:cNvPr id="0" name=""/>
        <dsp:cNvSpPr/>
      </dsp:nvSpPr>
      <dsp:spPr>
        <a:xfrm>
          <a:off x="3560880" y="157360"/>
          <a:ext cx="1431882" cy="1113811"/>
        </a:xfrm>
        <a:prstGeom prst="rect">
          <a:avLst/>
        </a:prstGeom>
        <a:noFill/>
        <a:ln>
          <a:noFill/>
        </a:ln>
        <a:effectLst/>
      </dsp:spPr>
      <dsp:style>
        <a:lnRef idx="0">
          <a:scrgbClr r="0" g="0" b="0"/>
        </a:lnRef>
        <a:fillRef idx="0">
          <a:scrgbClr r="0" g="0" b="0"/>
        </a:fillRef>
        <a:effectRef idx="0">
          <a:scrgbClr r="0" g="0" b="0"/>
        </a:effectRef>
        <a:fontRef idx="minor"/>
      </dsp:style>
    </dsp:sp>
    <dsp:sp modelId="{1528105E-332A-40A6-B44F-4C0EF0F37FD3}">
      <dsp:nvSpPr>
        <dsp:cNvPr id="0" name=""/>
        <dsp:cNvSpPr/>
      </dsp:nvSpPr>
      <dsp:spPr>
        <a:xfrm rot="5400000">
          <a:off x="3953780" y="2870366"/>
          <a:ext cx="1169501" cy="1331436"/>
        </a:xfrm>
        <a:prstGeom prst="bentUpArrow">
          <a:avLst>
            <a:gd name="adj1" fmla="val 32840"/>
            <a:gd name="adj2" fmla="val 25000"/>
            <a:gd name="adj3" fmla="val 35780"/>
          </a:avLst>
        </a:prstGeom>
        <a:solidFill>
          <a:schemeClr val="accent1">
            <a:tint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5EDFAE0-6D0A-407E-A62A-28E42503E4D9}">
      <dsp:nvSpPr>
        <dsp:cNvPr id="0" name=""/>
        <dsp:cNvSpPr/>
      </dsp:nvSpPr>
      <dsp:spPr>
        <a:xfrm>
          <a:off x="2900119" y="1573950"/>
          <a:ext cx="3456381" cy="1378062"/>
        </a:xfrm>
        <a:prstGeom prst="roundRect">
          <a:avLst>
            <a:gd name="adj" fmla="val 1667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ES" sz="2100" kern="1200" dirty="0" smtClean="0"/>
            <a:t>consiste en la adición de polímeros a los asfaltos convencionales </a:t>
          </a:r>
          <a:endParaRPr lang="es-EC" sz="2100" kern="1200" dirty="0"/>
        </a:p>
      </dsp:txBody>
      <dsp:txXfrm>
        <a:off x="2967403" y="1641234"/>
        <a:ext cx="3321813" cy="1243494"/>
      </dsp:txXfrm>
    </dsp:sp>
    <dsp:sp modelId="{718B6E32-0784-467A-BEE7-B417F329AE1D}">
      <dsp:nvSpPr>
        <dsp:cNvPr id="0" name=""/>
        <dsp:cNvSpPr/>
      </dsp:nvSpPr>
      <dsp:spPr>
        <a:xfrm>
          <a:off x="5612685" y="1705379"/>
          <a:ext cx="1431882" cy="1113811"/>
        </a:xfrm>
        <a:prstGeom prst="rect">
          <a:avLst/>
        </a:prstGeom>
        <a:noFill/>
        <a:ln>
          <a:noFill/>
        </a:ln>
        <a:effectLst/>
      </dsp:spPr>
      <dsp:style>
        <a:lnRef idx="0">
          <a:scrgbClr r="0" g="0" b="0"/>
        </a:lnRef>
        <a:fillRef idx="0">
          <a:scrgbClr r="0" g="0" b="0"/>
        </a:fillRef>
        <a:effectRef idx="0">
          <a:scrgbClr r="0" g="0" b="0"/>
        </a:effectRef>
        <a:fontRef idx="minor"/>
      </dsp:style>
    </dsp:sp>
    <dsp:sp modelId="{B42F681C-D5F4-4EB6-BEC9-4FF548C320B8}">
      <dsp:nvSpPr>
        <dsp:cNvPr id="0" name=""/>
        <dsp:cNvSpPr/>
      </dsp:nvSpPr>
      <dsp:spPr>
        <a:xfrm>
          <a:off x="5194927" y="3147900"/>
          <a:ext cx="2429361" cy="1378062"/>
        </a:xfrm>
        <a:prstGeom prst="roundRect">
          <a:avLst>
            <a:gd name="adj" fmla="val 1667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ES" sz="2100" kern="1200" dirty="0" smtClean="0"/>
            <a:t>mejorar sus características mecánicas</a:t>
          </a:r>
          <a:endParaRPr lang="es-EC" sz="2100" kern="1200" dirty="0"/>
        </a:p>
      </dsp:txBody>
      <dsp:txXfrm>
        <a:off x="5262211" y="3215184"/>
        <a:ext cx="2294793" cy="124349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3C4364-4DAF-4F2B-9382-BA8AC451A7E9}">
      <dsp:nvSpPr>
        <dsp:cNvPr id="0" name=""/>
        <dsp:cNvSpPr/>
      </dsp:nvSpPr>
      <dsp:spPr>
        <a:xfrm>
          <a:off x="0" y="4389920"/>
          <a:ext cx="5914999" cy="720203"/>
        </a:xfrm>
        <a:prstGeom prst="rect">
          <a:avLst/>
        </a:prstGeom>
        <a:gradFill rotWithShape="0">
          <a:gsLst>
            <a:gs pos="0">
              <a:schemeClr val="accent1">
                <a:shade val="50000"/>
                <a:hueOff val="0"/>
                <a:satOff val="0"/>
                <a:lumOff val="0"/>
                <a:alphaOff val="0"/>
                <a:shade val="15000"/>
                <a:satMod val="180000"/>
              </a:schemeClr>
            </a:gs>
            <a:gs pos="50000">
              <a:schemeClr val="accent1">
                <a:shade val="50000"/>
                <a:hueOff val="0"/>
                <a:satOff val="0"/>
                <a:lumOff val="0"/>
                <a:alphaOff val="0"/>
                <a:shade val="45000"/>
                <a:satMod val="170000"/>
              </a:schemeClr>
            </a:gs>
            <a:gs pos="70000">
              <a:schemeClr val="accent1">
                <a:shade val="50000"/>
                <a:hueOff val="0"/>
                <a:satOff val="0"/>
                <a:lumOff val="0"/>
                <a:alphaOff val="0"/>
                <a:tint val="99000"/>
                <a:shade val="65000"/>
                <a:satMod val="155000"/>
              </a:schemeClr>
            </a:gs>
            <a:gs pos="100000">
              <a:schemeClr val="accent1">
                <a:shade val="50000"/>
                <a:hueOff val="0"/>
                <a:satOff val="0"/>
                <a:lumOff val="0"/>
                <a:alphaOff val="0"/>
                <a:tint val="95500"/>
                <a:shade val="100000"/>
                <a:satMod val="155000"/>
              </a:schemeClr>
            </a:gs>
          </a:gsLst>
          <a:lin ang="16200000" scaled="0"/>
        </a:gradFill>
        <a:ln>
          <a:noFill/>
        </a:ln>
        <a:effectLst>
          <a:outerShdw blurRad="63500" dist="25400" dir="5400000" rotWithShape="0">
            <a:srgbClr val="000000">
              <a:alpha val="43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s-EC" sz="2400" kern="1200" dirty="0" smtClean="0"/>
            <a:t>Susceptibilidad a la temperatura</a:t>
          </a:r>
          <a:endParaRPr lang="es-EC" sz="2400" kern="1200" dirty="0"/>
        </a:p>
      </dsp:txBody>
      <dsp:txXfrm>
        <a:off x="0" y="4389920"/>
        <a:ext cx="5914999" cy="720203"/>
      </dsp:txXfrm>
    </dsp:sp>
    <dsp:sp modelId="{2F5F247B-2F91-4E3D-96EE-EB0CB84AF1CC}">
      <dsp:nvSpPr>
        <dsp:cNvPr id="0" name=""/>
        <dsp:cNvSpPr/>
      </dsp:nvSpPr>
      <dsp:spPr>
        <a:xfrm rot="10800000">
          <a:off x="0" y="3293051"/>
          <a:ext cx="5914999" cy="1107672"/>
        </a:xfrm>
        <a:prstGeom prst="upArrowCallout">
          <a:avLst/>
        </a:prstGeom>
        <a:gradFill rotWithShape="0">
          <a:gsLst>
            <a:gs pos="0">
              <a:schemeClr val="accent1">
                <a:shade val="50000"/>
                <a:hueOff val="40891"/>
                <a:satOff val="-643"/>
                <a:lumOff val="15914"/>
                <a:alphaOff val="0"/>
                <a:shade val="15000"/>
                <a:satMod val="180000"/>
              </a:schemeClr>
            </a:gs>
            <a:gs pos="50000">
              <a:schemeClr val="accent1">
                <a:shade val="50000"/>
                <a:hueOff val="40891"/>
                <a:satOff val="-643"/>
                <a:lumOff val="15914"/>
                <a:alphaOff val="0"/>
                <a:shade val="45000"/>
                <a:satMod val="170000"/>
              </a:schemeClr>
            </a:gs>
            <a:gs pos="70000">
              <a:schemeClr val="accent1">
                <a:shade val="50000"/>
                <a:hueOff val="40891"/>
                <a:satOff val="-643"/>
                <a:lumOff val="15914"/>
                <a:alphaOff val="0"/>
                <a:tint val="99000"/>
                <a:shade val="65000"/>
                <a:satMod val="155000"/>
              </a:schemeClr>
            </a:gs>
            <a:gs pos="100000">
              <a:schemeClr val="accent1">
                <a:shade val="50000"/>
                <a:hueOff val="40891"/>
                <a:satOff val="-643"/>
                <a:lumOff val="15914"/>
                <a:alphaOff val="0"/>
                <a:tint val="95500"/>
                <a:shade val="100000"/>
                <a:satMod val="155000"/>
              </a:schemeClr>
            </a:gs>
          </a:gsLst>
          <a:lin ang="16200000" scaled="0"/>
        </a:gradFill>
        <a:ln>
          <a:noFill/>
        </a:ln>
        <a:effectLst>
          <a:outerShdw blurRad="63500" dist="25400" dir="5400000" rotWithShape="0">
            <a:srgbClr val="000000">
              <a:alpha val="43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s-EC" sz="2400" kern="1200" dirty="0" smtClean="0"/>
            <a:t>Susceptibilidad al endurecimiento y al envejecimiento	</a:t>
          </a:r>
          <a:endParaRPr lang="es-EC" sz="2400" kern="1200" dirty="0"/>
        </a:p>
      </dsp:txBody>
      <dsp:txXfrm rot="10800000">
        <a:off x="0" y="3293051"/>
        <a:ext cx="5914999" cy="719732"/>
      </dsp:txXfrm>
    </dsp:sp>
    <dsp:sp modelId="{D00B2D0B-4345-479D-B51F-04DA32955C02}">
      <dsp:nvSpPr>
        <dsp:cNvPr id="0" name=""/>
        <dsp:cNvSpPr/>
      </dsp:nvSpPr>
      <dsp:spPr>
        <a:xfrm rot="10800000">
          <a:off x="0" y="2196182"/>
          <a:ext cx="5914999" cy="1107672"/>
        </a:xfrm>
        <a:prstGeom prst="upArrowCallout">
          <a:avLst/>
        </a:prstGeom>
        <a:gradFill rotWithShape="0">
          <a:gsLst>
            <a:gs pos="0">
              <a:schemeClr val="accent1">
                <a:shade val="50000"/>
                <a:hueOff val="81783"/>
                <a:satOff val="-1286"/>
                <a:lumOff val="31828"/>
                <a:alphaOff val="0"/>
                <a:shade val="15000"/>
                <a:satMod val="180000"/>
              </a:schemeClr>
            </a:gs>
            <a:gs pos="50000">
              <a:schemeClr val="accent1">
                <a:shade val="50000"/>
                <a:hueOff val="81783"/>
                <a:satOff val="-1286"/>
                <a:lumOff val="31828"/>
                <a:alphaOff val="0"/>
                <a:shade val="45000"/>
                <a:satMod val="170000"/>
              </a:schemeClr>
            </a:gs>
            <a:gs pos="70000">
              <a:schemeClr val="accent1">
                <a:shade val="50000"/>
                <a:hueOff val="81783"/>
                <a:satOff val="-1286"/>
                <a:lumOff val="31828"/>
                <a:alphaOff val="0"/>
                <a:tint val="99000"/>
                <a:shade val="65000"/>
                <a:satMod val="155000"/>
              </a:schemeClr>
            </a:gs>
            <a:gs pos="100000">
              <a:schemeClr val="accent1">
                <a:shade val="50000"/>
                <a:hueOff val="81783"/>
                <a:satOff val="-1286"/>
                <a:lumOff val="31828"/>
                <a:alphaOff val="0"/>
                <a:tint val="95500"/>
                <a:shade val="100000"/>
                <a:satMod val="155000"/>
              </a:schemeClr>
            </a:gs>
          </a:gsLst>
          <a:lin ang="16200000" scaled="0"/>
        </a:gradFill>
        <a:ln>
          <a:noFill/>
        </a:ln>
        <a:effectLst>
          <a:outerShdw blurRad="63500" dist="25400" dir="5400000" rotWithShape="0">
            <a:srgbClr val="000000">
              <a:alpha val="43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s-EC" sz="2400" kern="1200" dirty="0" smtClean="0"/>
            <a:t>Adhesión y Cohesión</a:t>
          </a:r>
          <a:endParaRPr lang="es-EC" sz="2400" kern="1200" dirty="0"/>
        </a:p>
      </dsp:txBody>
      <dsp:txXfrm rot="10800000">
        <a:off x="0" y="2196182"/>
        <a:ext cx="5914999" cy="719732"/>
      </dsp:txXfrm>
    </dsp:sp>
    <dsp:sp modelId="{AB4065D2-A4C5-43AF-9C59-A3BD84276E48}">
      <dsp:nvSpPr>
        <dsp:cNvPr id="0" name=""/>
        <dsp:cNvSpPr/>
      </dsp:nvSpPr>
      <dsp:spPr>
        <a:xfrm rot="10800000">
          <a:off x="0" y="1099313"/>
          <a:ext cx="5914999" cy="1107672"/>
        </a:xfrm>
        <a:prstGeom prst="upArrowCallout">
          <a:avLst/>
        </a:prstGeom>
        <a:gradFill rotWithShape="0">
          <a:gsLst>
            <a:gs pos="0">
              <a:schemeClr val="accent1">
                <a:shade val="50000"/>
                <a:hueOff val="81783"/>
                <a:satOff val="-1286"/>
                <a:lumOff val="31828"/>
                <a:alphaOff val="0"/>
                <a:shade val="15000"/>
                <a:satMod val="180000"/>
              </a:schemeClr>
            </a:gs>
            <a:gs pos="50000">
              <a:schemeClr val="accent1">
                <a:shade val="50000"/>
                <a:hueOff val="81783"/>
                <a:satOff val="-1286"/>
                <a:lumOff val="31828"/>
                <a:alphaOff val="0"/>
                <a:shade val="45000"/>
                <a:satMod val="170000"/>
              </a:schemeClr>
            </a:gs>
            <a:gs pos="70000">
              <a:schemeClr val="accent1">
                <a:shade val="50000"/>
                <a:hueOff val="81783"/>
                <a:satOff val="-1286"/>
                <a:lumOff val="31828"/>
                <a:alphaOff val="0"/>
                <a:tint val="99000"/>
                <a:shade val="65000"/>
                <a:satMod val="155000"/>
              </a:schemeClr>
            </a:gs>
            <a:gs pos="100000">
              <a:schemeClr val="accent1">
                <a:shade val="50000"/>
                <a:hueOff val="81783"/>
                <a:satOff val="-1286"/>
                <a:lumOff val="31828"/>
                <a:alphaOff val="0"/>
                <a:tint val="95500"/>
                <a:shade val="100000"/>
                <a:satMod val="155000"/>
              </a:schemeClr>
            </a:gs>
          </a:gsLst>
          <a:lin ang="16200000" scaled="0"/>
        </a:gradFill>
        <a:ln>
          <a:noFill/>
        </a:ln>
        <a:effectLst>
          <a:outerShdw blurRad="63500" dist="25400" dir="5400000" rotWithShape="0">
            <a:srgbClr val="000000">
              <a:alpha val="43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s-EC" sz="2400" kern="1200" dirty="0" smtClean="0"/>
            <a:t>Durabilidad</a:t>
          </a:r>
          <a:endParaRPr lang="es-EC" sz="2400" kern="1200" dirty="0"/>
        </a:p>
      </dsp:txBody>
      <dsp:txXfrm rot="10800000">
        <a:off x="0" y="1099313"/>
        <a:ext cx="5914999" cy="719732"/>
      </dsp:txXfrm>
    </dsp:sp>
    <dsp:sp modelId="{AD8E8A0E-3CB9-4A7B-9321-FD75E3DE799F}">
      <dsp:nvSpPr>
        <dsp:cNvPr id="0" name=""/>
        <dsp:cNvSpPr/>
      </dsp:nvSpPr>
      <dsp:spPr>
        <a:xfrm rot="10800000">
          <a:off x="0" y="2443"/>
          <a:ext cx="5914999" cy="1107672"/>
        </a:xfrm>
        <a:prstGeom prst="upArrowCallout">
          <a:avLst/>
        </a:prstGeom>
        <a:gradFill rotWithShape="0">
          <a:gsLst>
            <a:gs pos="0">
              <a:schemeClr val="accent1">
                <a:shade val="50000"/>
                <a:hueOff val="40891"/>
                <a:satOff val="-643"/>
                <a:lumOff val="15914"/>
                <a:alphaOff val="0"/>
                <a:shade val="15000"/>
                <a:satMod val="180000"/>
              </a:schemeClr>
            </a:gs>
            <a:gs pos="50000">
              <a:schemeClr val="accent1">
                <a:shade val="50000"/>
                <a:hueOff val="40891"/>
                <a:satOff val="-643"/>
                <a:lumOff val="15914"/>
                <a:alphaOff val="0"/>
                <a:shade val="45000"/>
                <a:satMod val="170000"/>
              </a:schemeClr>
            </a:gs>
            <a:gs pos="70000">
              <a:schemeClr val="accent1">
                <a:shade val="50000"/>
                <a:hueOff val="40891"/>
                <a:satOff val="-643"/>
                <a:lumOff val="15914"/>
                <a:alphaOff val="0"/>
                <a:tint val="99000"/>
                <a:shade val="65000"/>
                <a:satMod val="155000"/>
              </a:schemeClr>
            </a:gs>
            <a:gs pos="100000">
              <a:schemeClr val="accent1">
                <a:shade val="50000"/>
                <a:hueOff val="40891"/>
                <a:satOff val="-643"/>
                <a:lumOff val="15914"/>
                <a:alphaOff val="0"/>
                <a:tint val="95500"/>
                <a:shade val="100000"/>
                <a:satMod val="155000"/>
              </a:schemeClr>
            </a:gs>
          </a:gsLst>
          <a:lin ang="16200000" scaled="0"/>
        </a:gradFill>
        <a:ln>
          <a:noFill/>
        </a:ln>
        <a:effectLst>
          <a:outerShdw blurRad="63500" dist="25400" dir="5400000" rotWithShape="0">
            <a:srgbClr val="000000">
              <a:alpha val="43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s-EC" sz="3200" kern="1200" noProof="0" dirty="0" smtClean="0"/>
            <a:t>Propiedades</a:t>
          </a:r>
          <a:r>
            <a:rPr lang="en-US" sz="3200" kern="1200" dirty="0" smtClean="0"/>
            <a:t> del </a:t>
          </a:r>
          <a:r>
            <a:rPr lang="es-EC" sz="3200" kern="1200" noProof="0" dirty="0" smtClean="0"/>
            <a:t>Asfalto</a:t>
          </a:r>
          <a:endParaRPr lang="es-EC" sz="3200" kern="1200" noProof="0" dirty="0"/>
        </a:p>
      </dsp:txBody>
      <dsp:txXfrm rot="10800000">
        <a:off x="0" y="2443"/>
        <a:ext cx="5914999" cy="71973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FF680C-9539-45DF-ADFF-8CE4F1EB5108}">
      <dsp:nvSpPr>
        <dsp:cNvPr id="0" name=""/>
        <dsp:cNvSpPr/>
      </dsp:nvSpPr>
      <dsp:spPr>
        <a:xfrm>
          <a:off x="216020" y="2232248"/>
          <a:ext cx="2891980" cy="1872206"/>
        </a:xfrm>
        <a:prstGeom prst="roundRect">
          <a:avLst>
            <a:gd name="adj" fmla="val 10000"/>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63500" dist="25400" dir="5400000" rotWithShape="0">
            <a:srgbClr val="000000">
              <a:alpha val="43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s-EC" sz="3200" kern="1200" noProof="0" dirty="0" smtClean="0"/>
            <a:t>Tipos de Asfalto Utilizados en Pavimentos</a:t>
          </a:r>
          <a:endParaRPr lang="es-EC" sz="3200" kern="1200" noProof="0" dirty="0"/>
        </a:p>
      </dsp:txBody>
      <dsp:txXfrm>
        <a:off x="270855" y="2287083"/>
        <a:ext cx="2782310" cy="1762536"/>
      </dsp:txXfrm>
    </dsp:sp>
    <dsp:sp modelId="{C8950191-F4D6-4ADB-BB81-0ABBA5C3526C}">
      <dsp:nvSpPr>
        <dsp:cNvPr id="0" name=""/>
        <dsp:cNvSpPr/>
      </dsp:nvSpPr>
      <dsp:spPr>
        <a:xfrm rot="17350740">
          <a:off x="2342259" y="2077965"/>
          <a:ext cx="2280757" cy="26604"/>
        </a:xfrm>
        <a:custGeom>
          <a:avLst/>
          <a:gdLst/>
          <a:ahLst/>
          <a:cxnLst/>
          <a:rect l="0" t="0" r="0" b="0"/>
          <a:pathLst>
            <a:path>
              <a:moveTo>
                <a:pt x="0" y="13302"/>
              </a:moveTo>
              <a:lnTo>
                <a:pt x="2280757" y="13302"/>
              </a:lnTo>
            </a:path>
          </a:pathLst>
        </a:custGeom>
        <a:noFill/>
        <a:ln w="1587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es-EC" sz="900" kern="1200"/>
        </a:p>
      </dsp:txBody>
      <dsp:txXfrm>
        <a:off x="3425619" y="2034248"/>
        <a:ext cx="114037" cy="114037"/>
      </dsp:txXfrm>
    </dsp:sp>
    <dsp:sp modelId="{9C833FD3-2194-4E01-B16A-5FDE4B270EB5}">
      <dsp:nvSpPr>
        <dsp:cNvPr id="0" name=""/>
        <dsp:cNvSpPr/>
      </dsp:nvSpPr>
      <dsp:spPr>
        <a:xfrm>
          <a:off x="3857276" y="545886"/>
          <a:ext cx="1873189" cy="936594"/>
        </a:xfrm>
        <a:prstGeom prst="roundRect">
          <a:avLst>
            <a:gd name="adj" fmla="val 10000"/>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63500" dist="25400" dir="5400000" rotWithShape="0">
            <a:srgbClr val="000000">
              <a:alpha val="43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955" tIns="20955" rIns="20955" bIns="20955" numCol="1" spcCol="1270" anchor="ctr" anchorCtr="0">
          <a:noAutofit/>
        </a:bodyPr>
        <a:lstStyle/>
        <a:p>
          <a:pPr lvl="0" algn="ctr" defTabSz="1466850">
            <a:lnSpc>
              <a:spcPct val="90000"/>
            </a:lnSpc>
            <a:spcBef>
              <a:spcPct val="0"/>
            </a:spcBef>
            <a:spcAft>
              <a:spcPct val="35000"/>
            </a:spcAft>
          </a:pPr>
          <a:r>
            <a:rPr lang="es-EC" sz="3300" kern="1200" noProof="0" dirty="0" smtClean="0"/>
            <a:t>Cemento Asfaltico</a:t>
          </a:r>
          <a:endParaRPr lang="es-EC" sz="3300" kern="1200" noProof="0" dirty="0"/>
        </a:p>
      </dsp:txBody>
      <dsp:txXfrm>
        <a:off x="3884708" y="573318"/>
        <a:ext cx="1818325" cy="881730"/>
      </dsp:txXfrm>
    </dsp:sp>
    <dsp:sp modelId="{917B85C4-FB82-47E4-9AD4-18B9DD315405}">
      <dsp:nvSpPr>
        <dsp:cNvPr id="0" name=""/>
        <dsp:cNvSpPr/>
      </dsp:nvSpPr>
      <dsp:spPr>
        <a:xfrm rot="18289469">
          <a:off x="2826604" y="2616507"/>
          <a:ext cx="1312068" cy="26604"/>
        </a:xfrm>
        <a:custGeom>
          <a:avLst/>
          <a:gdLst/>
          <a:ahLst/>
          <a:cxnLst/>
          <a:rect l="0" t="0" r="0" b="0"/>
          <a:pathLst>
            <a:path>
              <a:moveTo>
                <a:pt x="0" y="13302"/>
              </a:moveTo>
              <a:lnTo>
                <a:pt x="1312068" y="13302"/>
              </a:lnTo>
            </a:path>
          </a:pathLst>
        </a:custGeom>
        <a:noFill/>
        <a:ln w="1587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3449836" y="2597008"/>
        <a:ext cx="65603" cy="65603"/>
      </dsp:txXfrm>
    </dsp:sp>
    <dsp:sp modelId="{075E08BA-92DC-4595-B8B6-786E155B6D0F}">
      <dsp:nvSpPr>
        <dsp:cNvPr id="0" name=""/>
        <dsp:cNvSpPr/>
      </dsp:nvSpPr>
      <dsp:spPr>
        <a:xfrm>
          <a:off x="3857276" y="1622970"/>
          <a:ext cx="1873189" cy="936594"/>
        </a:xfrm>
        <a:prstGeom prst="roundRect">
          <a:avLst>
            <a:gd name="adj" fmla="val 10000"/>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63500" dist="25400" dir="5400000" rotWithShape="0">
            <a:srgbClr val="000000">
              <a:alpha val="43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955" tIns="20955" rIns="20955" bIns="20955" numCol="1" spcCol="1270" anchor="ctr" anchorCtr="0">
          <a:noAutofit/>
        </a:bodyPr>
        <a:lstStyle/>
        <a:p>
          <a:pPr lvl="0" algn="ctr" defTabSz="1466850">
            <a:lnSpc>
              <a:spcPct val="90000"/>
            </a:lnSpc>
            <a:spcBef>
              <a:spcPct val="0"/>
            </a:spcBef>
            <a:spcAft>
              <a:spcPct val="35000"/>
            </a:spcAft>
          </a:pPr>
          <a:r>
            <a:rPr lang="es-EC" sz="3300" kern="1200" noProof="0" dirty="0" smtClean="0"/>
            <a:t>Asfaltos</a:t>
          </a:r>
          <a:r>
            <a:rPr lang="en-US" sz="3300" kern="1200" dirty="0" smtClean="0"/>
            <a:t> </a:t>
          </a:r>
          <a:r>
            <a:rPr lang="es-EC" sz="3300" kern="1200" noProof="0" dirty="0" smtClean="0"/>
            <a:t>Líquidos</a:t>
          </a:r>
          <a:endParaRPr lang="es-EC" sz="3300" kern="1200" noProof="0" dirty="0"/>
        </a:p>
      </dsp:txBody>
      <dsp:txXfrm>
        <a:off x="3884708" y="1650402"/>
        <a:ext cx="1818325" cy="881730"/>
      </dsp:txXfrm>
    </dsp:sp>
    <dsp:sp modelId="{E841D5F0-5E4B-4304-A457-61FD0DAB8CEC}">
      <dsp:nvSpPr>
        <dsp:cNvPr id="0" name=""/>
        <dsp:cNvSpPr/>
      </dsp:nvSpPr>
      <dsp:spPr>
        <a:xfrm rot="17692822">
          <a:off x="5214645" y="1270152"/>
          <a:ext cx="1780916" cy="26604"/>
        </a:xfrm>
        <a:custGeom>
          <a:avLst/>
          <a:gdLst/>
          <a:ahLst/>
          <a:cxnLst/>
          <a:rect l="0" t="0" r="0" b="0"/>
          <a:pathLst>
            <a:path>
              <a:moveTo>
                <a:pt x="0" y="13302"/>
              </a:moveTo>
              <a:lnTo>
                <a:pt x="1780916" y="13302"/>
              </a:lnTo>
            </a:path>
          </a:pathLst>
        </a:custGeom>
        <a:noFill/>
        <a:ln w="15875"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s-EC" sz="700" kern="1200"/>
        </a:p>
      </dsp:txBody>
      <dsp:txXfrm>
        <a:off x="6060581" y="1238931"/>
        <a:ext cx="89045" cy="89045"/>
      </dsp:txXfrm>
    </dsp:sp>
    <dsp:sp modelId="{6CE3B043-CCD6-4594-A7B0-A2EBB60BD49F}">
      <dsp:nvSpPr>
        <dsp:cNvPr id="0" name=""/>
        <dsp:cNvSpPr/>
      </dsp:nvSpPr>
      <dsp:spPr>
        <a:xfrm>
          <a:off x="6479741" y="7344"/>
          <a:ext cx="1873189" cy="936594"/>
        </a:xfrm>
        <a:prstGeom prst="roundRect">
          <a:avLst>
            <a:gd name="adj" fmla="val 10000"/>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63500" dist="25400" dir="5400000" rotWithShape="0">
            <a:srgbClr val="000000">
              <a:alpha val="43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955" tIns="20955" rIns="20955" bIns="20955" numCol="1" spcCol="1270" anchor="ctr" anchorCtr="0">
          <a:noAutofit/>
        </a:bodyPr>
        <a:lstStyle/>
        <a:p>
          <a:pPr lvl="0" algn="ctr" defTabSz="1466850">
            <a:lnSpc>
              <a:spcPct val="90000"/>
            </a:lnSpc>
            <a:spcBef>
              <a:spcPct val="0"/>
            </a:spcBef>
            <a:spcAft>
              <a:spcPct val="35000"/>
            </a:spcAft>
          </a:pPr>
          <a:r>
            <a:rPr lang="es-EC" sz="3300" kern="1200" noProof="0" dirty="0" smtClean="0"/>
            <a:t>De curado rápido</a:t>
          </a:r>
          <a:endParaRPr lang="es-EC" sz="3300" kern="1200" noProof="0" dirty="0"/>
        </a:p>
      </dsp:txBody>
      <dsp:txXfrm>
        <a:off x="6507173" y="34776"/>
        <a:ext cx="1818325" cy="881730"/>
      </dsp:txXfrm>
    </dsp:sp>
    <dsp:sp modelId="{E99EEED8-9249-478F-8CD2-6B995A883A5C}">
      <dsp:nvSpPr>
        <dsp:cNvPr id="0" name=""/>
        <dsp:cNvSpPr/>
      </dsp:nvSpPr>
      <dsp:spPr>
        <a:xfrm rot="19457599">
          <a:off x="5643735" y="1808694"/>
          <a:ext cx="922736" cy="26604"/>
        </a:xfrm>
        <a:custGeom>
          <a:avLst/>
          <a:gdLst/>
          <a:ahLst/>
          <a:cxnLst/>
          <a:rect l="0" t="0" r="0" b="0"/>
          <a:pathLst>
            <a:path>
              <a:moveTo>
                <a:pt x="0" y="13302"/>
              </a:moveTo>
              <a:lnTo>
                <a:pt x="922736" y="13302"/>
              </a:lnTo>
            </a:path>
          </a:pathLst>
        </a:custGeom>
        <a:noFill/>
        <a:ln w="15875"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6082035" y="1798928"/>
        <a:ext cx="46136" cy="46136"/>
      </dsp:txXfrm>
    </dsp:sp>
    <dsp:sp modelId="{D429B6FD-2E13-4962-91E7-FE2EA4A64E9B}">
      <dsp:nvSpPr>
        <dsp:cNvPr id="0" name=""/>
        <dsp:cNvSpPr/>
      </dsp:nvSpPr>
      <dsp:spPr>
        <a:xfrm>
          <a:off x="6479741" y="1084428"/>
          <a:ext cx="1873189" cy="936594"/>
        </a:xfrm>
        <a:prstGeom prst="roundRect">
          <a:avLst>
            <a:gd name="adj" fmla="val 10000"/>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63500" dist="25400" dir="5400000" rotWithShape="0">
            <a:srgbClr val="000000">
              <a:alpha val="43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955" tIns="20955" rIns="20955" bIns="20955" numCol="1" spcCol="1270" anchor="ctr" anchorCtr="0">
          <a:noAutofit/>
        </a:bodyPr>
        <a:lstStyle/>
        <a:p>
          <a:pPr lvl="0" algn="ctr" defTabSz="1466850">
            <a:lnSpc>
              <a:spcPct val="90000"/>
            </a:lnSpc>
            <a:spcBef>
              <a:spcPct val="0"/>
            </a:spcBef>
            <a:spcAft>
              <a:spcPct val="35000"/>
            </a:spcAft>
          </a:pPr>
          <a:r>
            <a:rPr lang="es-EC" sz="3300" kern="1200" noProof="0" dirty="0" smtClean="0"/>
            <a:t>De curado medio</a:t>
          </a:r>
          <a:endParaRPr lang="es-EC" sz="3300" kern="1200" noProof="0" dirty="0"/>
        </a:p>
      </dsp:txBody>
      <dsp:txXfrm>
        <a:off x="6507173" y="1111860"/>
        <a:ext cx="1818325" cy="881730"/>
      </dsp:txXfrm>
    </dsp:sp>
    <dsp:sp modelId="{42CCDB7B-79FC-43DB-B59E-B5FAFC58CE10}">
      <dsp:nvSpPr>
        <dsp:cNvPr id="0" name=""/>
        <dsp:cNvSpPr/>
      </dsp:nvSpPr>
      <dsp:spPr>
        <a:xfrm rot="2142401">
          <a:off x="5643735" y="2347236"/>
          <a:ext cx="922736" cy="26604"/>
        </a:xfrm>
        <a:custGeom>
          <a:avLst/>
          <a:gdLst/>
          <a:ahLst/>
          <a:cxnLst/>
          <a:rect l="0" t="0" r="0" b="0"/>
          <a:pathLst>
            <a:path>
              <a:moveTo>
                <a:pt x="0" y="13302"/>
              </a:moveTo>
              <a:lnTo>
                <a:pt x="922736" y="13302"/>
              </a:lnTo>
            </a:path>
          </a:pathLst>
        </a:custGeom>
        <a:noFill/>
        <a:ln w="15875"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6082035" y="2337470"/>
        <a:ext cx="46136" cy="46136"/>
      </dsp:txXfrm>
    </dsp:sp>
    <dsp:sp modelId="{C8601A3D-0892-4141-B46E-72E2D50FA488}">
      <dsp:nvSpPr>
        <dsp:cNvPr id="0" name=""/>
        <dsp:cNvSpPr/>
      </dsp:nvSpPr>
      <dsp:spPr>
        <a:xfrm>
          <a:off x="6479741" y="2161512"/>
          <a:ext cx="1873189" cy="936594"/>
        </a:xfrm>
        <a:prstGeom prst="roundRect">
          <a:avLst>
            <a:gd name="adj" fmla="val 10000"/>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63500" dist="25400" dir="5400000" rotWithShape="0">
            <a:srgbClr val="000000">
              <a:alpha val="43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955" tIns="20955" rIns="20955" bIns="20955" numCol="1" spcCol="1270" anchor="ctr" anchorCtr="0">
          <a:noAutofit/>
        </a:bodyPr>
        <a:lstStyle/>
        <a:p>
          <a:pPr lvl="0" algn="ctr" defTabSz="1466850">
            <a:lnSpc>
              <a:spcPct val="90000"/>
            </a:lnSpc>
            <a:spcBef>
              <a:spcPct val="0"/>
            </a:spcBef>
            <a:spcAft>
              <a:spcPct val="35000"/>
            </a:spcAft>
          </a:pPr>
          <a:r>
            <a:rPr lang="es-EC" sz="3300" kern="1200" noProof="0" dirty="0" smtClean="0"/>
            <a:t>De curado lento</a:t>
          </a:r>
          <a:endParaRPr lang="es-EC" sz="3300" kern="1200" noProof="0" dirty="0"/>
        </a:p>
      </dsp:txBody>
      <dsp:txXfrm>
        <a:off x="6507173" y="2188944"/>
        <a:ext cx="1818325" cy="881730"/>
      </dsp:txXfrm>
    </dsp:sp>
    <dsp:sp modelId="{15E4CA20-4F1A-47DD-91A0-300466CD8735}">
      <dsp:nvSpPr>
        <dsp:cNvPr id="0" name=""/>
        <dsp:cNvSpPr/>
      </dsp:nvSpPr>
      <dsp:spPr>
        <a:xfrm rot="3907178">
          <a:off x="5214645" y="2885778"/>
          <a:ext cx="1780916" cy="26604"/>
        </a:xfrm>
        <a:custGeom>
          <a:avLst/>
          <a:gdLst/>
          <a:ahLst/>
          <a:cxnLst/>
          <a:rect l="0" t="0" r="0" b="0"/>
          <a:pathLst>
            <a:path>
              <a:moveTo>
                <a:pt x="0" y="13302"/>
              </a:moveTo>
              <a:lnTo>
                <a:pt x="1780916" y="13302"/>
              </a:lnTo>
            </a:path>
          </a:pathLst>
        </a:custGeom>
        <a:noFill/>
        <a:ln w="15875"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s-EC" sz="700" kern="1200"/>
        </a:p>
      </dsp:txBody>
      <dsp:txXfrm>
        <a:off x="6060581" y="2854558"/>
        <a:ext cx="89045" cy="89045"/>
      </dsp:txXfrm>
    </dsp:sp>
    <dsp:sp modelId="{B34290CE-A2EC-4F6A-8486-6920C184DA94}">
      <dsp:nvSpPr>
        <dsp:cNvPr id="0" name=""/>
        <dsp:cNvSpPr/>
      </dsp:nvSpPr>
      <dsp:spPr>
        <a:xfrm>
          <a:off x="6479741" y="3238596"/>
          <a:ext cx="1873189" cy="936594"/>
        </a:xfrm>
        <a:prstGeom prst="roundRect">
          <a:avLst>
            <a:gd name="adj" fmla="val 10000"/>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63500" dist="25400" dir="5400000" rotWithShape="0">
            <a:srgbClr val="000000">
              <a:alpha val="43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955" tIns="20955" rIns="20955" bIns="20955" numCol="1" spcCol="1270" anchor="ctr" anchorCtr="0">
          <a:noAutofit/>
        </a:bodyPr>
        <a:lstStyle/>
        <a:p>
          <a:pPr lvl="0" algn="ctr" defTabSz="1466850">
            <a:lnSpc>
              <a:spcPct val="90000"/>
            </a:lnSpc>
            <a:spcBef>
              <a:spcPct val="0"/>
            </a:spcBef>
            <a:spcAft>
              <a:spcPct val="35000"/>
            </a:spcAft>
          </a:pPr>
          <a:r>
            <a:rPr lang="en-US" sz="3300" kern="1200" noProof="0" dirty="0" smtClean="0"/>
            <a:t>Road Oil</a:t>
          </a:r>
          <a:endParaRPr lang="es-EC" sz="3300" kern="1200" noProof="0" dirty="0"/>
        </a:p>
      </dsp:txBody>
      <dsp:txXfrm>
        <a:off x="6507173" y="3266028"/>
        <a:ext cx="1818325" cy="881730"/>
      </dsp:txXfrm>
    </dsp:sp>
    <dsp:sp modelId="{5D4BEE7A-6DC6-4BB7-A716-EEB76C5F7A2E}">
      <dsp:nvSpPr>
        <dsp:cNvPr id="0" name=""/>
        <dsp:cNvSpPr/>
      </dsp:nvSpPr>
      <dsp:spPr>
        <a:xfrm rot="4249260">
          <a:off x="2342259" y="4232133"/>
          <a:ext cx="2280757" cy="26604"/>
        </a:xfrm>
        <a:custGeom>
          <a:avLst/>
          <a:gdLst/>
          <a:ahLst/>
          <a:cxnLst/>
          <a:rect l="0" t="0" r="0" b="0"/>
          <a:pathLst>
            <a:path>
              <a:moveTo>
                <a:pt x="0" y="13302"/>
              </a:moveTo>
              <a:lnTo>
                <a:pt x="2280757" y="13302"/>
              </a:lnTo>
            </a:path>
          </a:pathLst>
        </a:custGeom>
        <a:noFill/>
        <a:ln w="1587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es-EC" sz="900" kern="1200"/>
        </a:p>
      </dsp:txBody>
      <dsp:txXfrm>
        <a:off x="3425619" y="4188417"/>
        <a:ext cx="114037" cy="114037"/>
      </dsp:txXfrm>
    </dsp:sp>
    <dsp:sp modelId="{040144B9-671E-4629-AD04-FF6729608751}">
      <dsp:nvSpPr>
        <dsp:cNvPr id="0" name=""/>
        <dsp:cNvSpPr/>
      </dsp:nvSpPr>
      <dsp:spPr>
        <a:xfrm>
          <a:off x="3857276" y="4854222"/>
          <a:ext cx="1873189" cy="936594"/>
        </a:xfrm>
        <a:prstGeom prst="roundRect">
          <a:avLst>
            <a:gd name="adj" fmla="val 10000"/>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63500" dist="25400" dir="5400000" rotWithShape="0">
            <a:srgbClr val="000000">
              <a:alpha val="43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955" tIns="20955" rIns="20955" bIns="20955" numCol="1" spcCol="1270" anchor="ctr" anchorCtr="0">
          <a:noAutofit/>
        </a:bodyPr>
        <a:lstStyle/>
        <a:p>
          <a:pPr lvl="0" algn="ctr" defTabSz="1466850">
            <a:lnSpc>
              <a:spcPct val="90000"/>
            </a:lnSpc>
            <a:spcBef>
              <a:spcPct val="0"/>
            </a:spcBef>
            <a:spcAft>
              <a:spcPct val="35000"/>
            </a:spcAft>
          </a:pPr>
          <a:r>
            <a:rPr lang="es-EC" sz="3300" kern="1200" noProof="0" dirty="0" smtClean="0"/>
            <a:t>Emulsiones Asfálticas</a:t>
          </a:r>
          <a:endParaRPr lang="es-EC" sz="3300" kern="1200" noProof="0" dirty="0"/>
        </a:p>
      </dsp:txBody>
      <dsp:txXfrm>
        <a:off x="3884708" y="4881654"/>
        <a:ext cx="1818325" cy="881730"/>
      </dsp:txXfrm>
    </dsp:sp>
    <dsp:sp modelId="{216E215B-A815-4FE0-9961-FA0C8DAB9632}">
      <dsp:nvSpPr>
        <dsp:cNvPr id="0" name=""/>
        <dsp:cNvSpPr/>
      </dsp:nvSpPr>
      <dsp:spPr>
        <a:xfrm rot="19457599">
          <a:off x="5643735" y="5039946"/>
          <a:ext cx="922736" cy="26604"/>
        </a:xfrm>
        <a:custGeom>
          <a:avLst/>
          <a:gdLst/>
          <a:ahLst/>
          <a:cxnLst/>
          <a:rect l="0" t="0" r="0" b="0"/>
          <a:pathLst>
            <a:path>
              <a:moveTo>
                <a:pt x="0" y="13302"/>
              </a:moveTo>
              <a:lnTo>
                <a:pt x="922736" y="13302"/>
              </a:lnTo>
            </a:path>
          </a:pathLst>
        </a:custGeom>
        <a:noFill/>
        <a:ln w="15875"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6082035" y="5030180"/>
        <a:ext cx="46136" cy="46136"/>
      </dsp:txXfrm>
    </dsp:sp>
    <dsp:sp modelId="{1B0FA50E-B5A9-499C-AB49-30098E407E83}">
      <dsp:nvSpPr>
        <dsp:cNvPr id="0" name=""/>
        <dsp:cNvSpPr/>
      </dsp:nvSpPr>
      <dsp:spPr>
        <a:xfrm>
          <a:off x="6479741" y="4315680"/>
          <a:ext cx="1873189" cy="936594"/>
        </a:xfrm>
        <a:prstGeom prst="roundRect">
          <a:avLst>
            <a:gd name="adj" fmla="val 10000"/>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63500" dist="25400" dir="5400000" rotWithShape="0">
            <a:srgbClr val="000000">
              <a:alpha val="43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955" tIns="20955" rIns="20955" bIns="20955" numCol="1" spcCol="1270" anchor="ctr" anchorCtr="0">
          <a:noAutofit/>
        </a:bodyPr>
        <a:lstStyle/>
        <a:p>
          <a:pPr lvl="0" algn="ctr" defTabSz="1466850">
            <a:lnSpc>
              <a:spcPct val="90000"/>
            </a:lnSpc>
            <a:spcBef>
              <a:spcPct val="0"/>
            </a:spcBef>
            <a:spcAft>
              <a:spcPct val="35000"/>
            </a:spcAft>
          </a:pPr>
          <a:r>
            <a:rPr lang="es-EC" sz="3300" kern="1200" noProof="0" dirty="0" smtClean="0"/>
            <a:t>Aniónica</a:t>
          </a:r>
          <a:endParaRPr lang="es-EC" sz="3300" kern="1200" noProof="0" dirty="0"/>
        </a:p>
      </dsp:txBody>
      <dsp:txXfrm>
        <a:off x="6507173" y="4343112"/>
        <a:ext cx="1818325" cy="881730"/>
      </dsp:txXfrm>
    </dsp:sp>
    <dsp:sp modelId="{1C3CBEC7-4AFB-402E-BFE7-41308573B304}">
      <dsp:nvSpPr>
        <dsp:cNvPr id="0" name=""/>
        <dsp:cNvSpPr/>
      </dsp:nvSpPr>
      <dsp:spPr>
        <a:xfrm rot="2142401">
          <a:off x="5643735" y="5578488"/>
          <a:ext cx="922736" cy="26604"/>
        </a:xfrm>
        <a:custGeom>
          <a:avLst/>
          <a:gdLst/>
          <a:ahLst/>
          <a:cxnLst/>
          <a:rect l="0" t="0" r="0" b="0"/>
          <a:pathLst>
            <a:path>
              <a:moveTo>
                <a:pt x="0" y="13302"/>
              </a:moveTo>
              <a:lnTo>
                <a:pt x="922736" y="13302"/>
              </a:lnTo>
            </a:path>
          </a:pathLst>
        </a:custGeom>
        <a:noFill/>
        <a:ln w="15875"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6082035" y="5568722"/>
        <a:ext cx="46136" cy="46136"/>
      </dsp:txXfrm>
    </dsp:sp>
    <dsp:sp modelId="{43753B40-6C3E-4E2E-9A7B-75C5742BEF7F}">
      <dsp:nvSpPr>
        <dsp:cNvPr id="0" name=""/>
        <dsp:cNvSpPr/>
      </dsp:nvSpPr>
      <dsp:spPr>
        <a:xfrm>
          <a:off x="6479741" y="5392764"/>
          <a:ext cx="1873189" cy="936594"/>
        </a:xfrm>
        <a:prstGeom prst="roundRect">
          <a:avLst>
            <a:gd name="adj" fmla="val 10000"/>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63500" dist="25400" dir="5400000" rotWithShape="0">
            <a:srgbClr val="000000">
              <a:alpha val="43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955" tIns="20955" rIns="20955" bIns="20955" numCol="1" spcCol="1270" anchor="ctr" anchorCtr="0">
          <a:noAutofit/>
        </a:bodyPr>
        <a:lstStyle/>
        <a:p>
          <a:pPr lvl="0" algn="ctr" defTabSz="1466850">
            <a:lnSpc>
              <a:spcPct val="90000"/>
            </a:lnSpc>
            <a:spcBef>
              <a:spcPct val="0"/>
            </a:spcBef>
            <a:spcAft>
              <a:spcPct val="35000"/>
            </a:spcAft>
          </a:pPr>
          <a:r>
            <a:rPr lang="es-EC" sz="3300" kern="1200" noProof="0" dirty="0" smtClean="0"/>
            <a:t>Catiónica</a:t>
          </a:r>
          <a:endParaRPr lang="es-EC" sz="3300" kern="1200" noProof="0" dirty="0"/>
        </a:p>
      </dsp:txBody>
      <dsp:txXfrm>
        <a:off x="6507173" y="5420196"/>
        <a:ext cx="1818325" cy="88173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A31940-8D87-4E44-ABD8-A5EBFE7E91F5}">
      <dsp:nvSpPr>
        <dsp:cNvPr id="0" name=""/>
        <dsp:cNvSpPr/>
      </dsp:nvSpPr>
      <dsp:spPr>
        <a:xfrm>
          <a:off x="2893177" y="2088231"/>
          <a:ext cx="2795454" cy="2304257"/>
        </a:xfrm>
        <a:prstGeom prst="ellipse">
          <a:avLst/>
        </a:prstGeom>
        <a:gradFill rotWithShape="0">
          <a:gsLst>
            <a:gs pos="0">
              <a:schemeClr val="accent3">
                <a:shade val="60000"/>
                <a:hueOff val="0"/>
                <a:satOff val="0"/>
                <a:lumOff val="0"/>
                <a:alphaOff val="0"/>
                <a:shade val="15000"/>
                <a:satMod val="180000"/>
              </a:schemeClr>
            </a:gs>
            <a:gs pos="50000">
              <a:schemeClr val="accent3">
                <a:shade val="60000"/>
                <a:hueOff val="0"/>
                <a:satOff val="0"/>
                <a:lumOff val="0"/>
                <a:alphaOff val="0"/>
                <a:shade val="45000"/>
                <a:satMod val="170000"/>
              </a:schemeClr>
            </a:gs>
            <a:gs pos="70000">
              <a:schemeClr val="accent3">
                <a:shade val="60000"/>
                <a:hueOff val="0"/>
                <a:satOff val="0"/>
                <a:lumOff val="0"/>
                <a:alphaOff val="0"/>
                <a:tint val="99000"/>
                <a:shade val="65000"/>
                <a:satMod val="155000"/>
              </a:schemeClr>
            </a:gs>
            <a:gs pos="100000">
              <a:schemeClr val="accent3">
                <a:shade val="60000"/>
                <a:hueOff val="0"/>
                <a:satOff val="0"/>
                <a:lumOff val="0"/>
                <a:alphaOff val="0"/>
                <a:tint val="95500"/>
                <a:shade val="100000"/>
                <a:satMod val="155000"/>
              </a:schemeClr>
            </a:gs>
          </a:gsLst>
          <a:lin ang="16200000" scaled="0"/>
        </a:gradFill>
        <a:ln>
          <a:noFill/>
        </a:ln>
        <a:effectLst>
          <a:outerShdw blurRad="63500" dist="25400" dir="5400000" rotWithShape="0">
            <a:srgbClr val="000000">
              <a:alpha val="43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smtClean="0"/>
            <a:t>POLÍMEROS</a:t>
          </a:r>
          <a:endParaRPr lang="es-EC" sz="2800" kern="1200" dirty="0"/>
        </a:p>
      </dsp:txBody>
      <dsp:txXfrm>
        <a:off x="3302562" y="2425682"/>
        <a:ext cx="1976684" cy="1629355"/>
      </dsp:txXfrm>
    </dsp:sp>
    <dsp:sp modelId="{BB02994A-5E1B-4D14-8DB1-49B07EB14247}">
      <dsp:nvSpPr>
        <dsp:cNvPr id="0" name=""/>
        <dsp:cNvSpPr/>
      </dsp:nvSpPr>
      <dsp:spPr>
        <a:xfrm rot="16200000">
          <a:off x="4189927" y="1613891"/>
          <a:ext cx="201955" cy="579061"/>
        </a:xfrm>
        <a:prstGeom prst="rightArrow">
          <a:avLst>
            <a:gd name="adj1" fmla="val 60000"/>
            <a:gd name="adj2" fmla="val 50000"/>
          </a:avLst>
        </a:prstGeom>
        <a:gradFill rotWithShape="0">
          <a:gsLst>
            <a:gs pos="0">
              <a:schemeClr val="accent3">
                <a:shade val="90000"/>
                <a:hueOff val="0"/>
                <a:satOff val="0"/>
                <a:lumOff val="0"/>
                <a:alphaOff val="0"/>
                <a:shade val="15000"/>
                <a:satMod val="180000"/>
              </a:schemeClr>
            </a:gs>
            <a:gs pos="50000">
              <a:schemeClr val="accent3">
                <a:shade val="90000"/>
                <a:hueOff val="0"/>
                <a:satOff val="0"/>
                <a:lumOff val="0"/>
                <a:alphaOff val="0"/>
                <a:shade val="45000"/>
                <a:satMod val="170000"/>
              </a:schemeClr>
            </a:gs>
            <a:gs pos="70000">
              <a:schemeClr val="accent3">
                <a:shade val="90000"/>
                <a:hueOff val="0"/>
                <a:satOff val="0"/>
                <a:lumOff val="0"/>
                <a:alphaOff val="0"/>
                <a:tint val="99000"/>
                <a:shade val="65000"/>
                <a:satMod val="155000"/>
              </a:schemeClr>
            </a:gs>
            <a:gs pos="100000">
              <a:schemeClr val="accent3">
                <a:shade val="90000"/>
                <a:hueOff val="0"/>
                <a:satOff val="0"/>
                <a:lumOff val="0"/>
                <a:alphaOff val="0"/>
                <a:tint val="95500"/>
                <a:shade val="100000"/>
                <a:satMod val="155000"/>
              </a:schemeClr>
            </a:gs>
          </a:gsLst>
          <a:lin ang="16200000" scaled="0"/>
        </a:gradFill>
        <a:ln>
          <a:noFill/>
        </a:ln>
        <a:effectLst>
          <a:outerShdw blurRad="63500" dist="25400" dir="5400000" rotWithShape="0">
            <a:srgbClr val="000000">
              <a:alpha val="43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200150">
            <a:lnSpc>
              <a:spcPct val="90000"/>
            </a:lnSpc>
            <a:spcBef>
              <a:spcPct val="0"/>
            </a:spcBef>
            <a:spcAft>
              <a:spcPct val="35000"/>
            </a:spcAft>
          </a:pPr>
          <a:endParaRPr lang="es-EC" sz="2700" kern="1200"/>
        </a:p>
      </dsp:txBody>
      <dsp:txXfrm>
        <a:off x="4220220" y="1759996"/>
        <a:ext cx="141369" cy="347437"/>
      </dsp:txXfrm>
    </dsp:sp>
    <dsp:sp modelId="{692DD988-0DBC-4BF9-9C58-1DE048C91819}">
      <dsp:nvSpPr>
        <dsp:cNvPr id="0" name=""/>
        <dsp:cNvSpPr/>
      </dsp:nvSpPr>
      <dsp:spPr>
        <a:xfrm>
          <a:off x="3138776" y="4059"/>
          <a:ext cx="2304257" cy="1703122"/>
        </a:xfrm>
        <a:prstGeom prst="ellipse">
          <a:avLst/>
        </a:prstGeom>
        <a:gradFill rotWithShape="0">
          <a:gsLst>
            <a:gs pos="0">
              <a:schemeClr val="accent3">
                <a:shade val="50000"/>
                <a:hueOff val="0"/>
                <a:satOff val="0"/>
                <a:lumOff val="0"/>
                <a:alphaOff val="0"/>
                <a:shade val="15000"/>
                <a:satMod val="180000"/>
              </a:schemeClr>
            </a:gs>
            <a:gs pos="50000">
              <a:schemeClr val="accent3">
                <a:shade val="50000"/>
                <a:hueOff val="0"/>
                <a:satOff val="0"/>
                <a:lumOff val="0"/>
                <a:alphaOff val="0"/>
                <a:shade val="45000"/>
                <a:satMod val="170000"/>
              </a:schemeClr>
            </a:gs>
            <a:gs pos="70000">
              <a:schemeClr val="accent3">
                <a:shade val="50000"/>
                <a:hueOff val="0"/>
                <a:satOff val="0"/>
                <a:lumOff val="0"/>
                <a:alphaOff val="0"/>
                <a:tint val="99000"/>
                <a:shade val="65000"/>
                <a:satMod val="155000"/>
              </a:schemeClr>
            </a:gs>
            <a:gs pos="100000">
              <a:schemeClr val="accent3">
                <a:shade val="50000"/>
                <a:hueOff val="0"/>
                <a:satOff val="0"/>
                <a:lumOff val="0"/>
                <a:alphaOff val="0"/>
                <a:tint val="95500"/>
                <a:shade val="100000"/>
                <a:satMod val="155000"/>
              </a:schemeClr>
            </a:gs>
          </a:gsLst>
          <a:lin ang="16200000" scaled="0"/>
        </a:gradFill>
        <a:ln>
          <a:noFill/>
        </a:ln>
        <a:effectLst>
          <a:outerShdw blurRad="63500" dist="25400" dir="5400000" rotWithShape="0">
            <a:srgbClr val="000000">
              <a:alpha val="43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s-EC" sz="2400" kern="1200" dirty="0" smtClean="0"/>
            <a:t>Antecedente</a:t>
          </a:r>
          <a:endParaRPr lang="es-EC" sz="2400" kern="1200" dirty="0"/>
        </a:p>
      </dsp:txBody>
      <dsp:txXfrm>
        <a:off x="3476227" y="253475"/>
        <a:ext cx="1629355" cy="1204290"/>
      </dsp:txXfrm>
    </dsp:sp>
    <dsp:sp modelId="{E588B2FA-7908-4827-8603-4D0FC6CC24CC}">
      <dsp:nvSpPr>
        <dsp:cNvPr id="0" name=""/>
        <dsp:cNvSpPr/>
      </dsp:nvSpPr>
      <dsp:spPr>
        <a:xfrm rot="20121264">
          <a:off x="5586618" y="2304893"/>
          <a:ext cx="224341" cy="579061"/>
        </a:xfrm>
        <a:prstGeom prst="rightArrow">
          <a:avLst>
            <a:gd name="adj1" fmla="val 60000"/>
            <a:gd name="adj2" fmla="val 50000"/>
          </a:avLst>
        </a:prstGeom>
        <a:gradFill rotWithShape="0">
          <a:gsLst>
            <a:gs pos="0">
              <a:schemeClr val="accent3">
                <a:shade val="90000"/>
                <a:hueOff val="-4154"/>
                <a:satOff val="-635"/>
                <a:lumOff val="9784"/>
                <a:alphaOff val="0"/>
                <a:shade val="15000"/>
                <a:satMod val="180000"/>
              </a:schemeClr>
            </a:gs>
            <a:gs pos="50000">
              <a:schemeClr val="accent3">
                <a:shade val="90000"/>
                <a:hueOff val="-4154"/>
                <a:satOff val="-635"/>
                <a:lumOff val="9784"/>
                <a:alphaOff val="0"/>
                <a:shade val="45000"/>
                <a:satMod val="170000"/>
              </a:schemeClr>
            </a:gs>
            <a:gs pos="70000">
              <a:schemeClr val="accent3">
                <a:shade val="90000"/>
                <a:hueOff val="-4154"/>
                <a:satOff val="-635"/>
                <a:lumOff val="9784"/>
                <a:alphaOff val="0"/>
                <a:tint val="99000"/>
                <a:shade val="65000"/>
                <a:satMod val="155000"/>
              </a:schemeClr>
            </a:gs>
            <a:gs pos="100000">
              <a:schemeClr val="accent3">
                <a:shade val="90000"/>
                <a:hueOff val="-4154"/>
                <a:satOff val="-635"/>
                <a:lumOff val="9784"/>
                <a:alphaOff val="0"/>
                <a:tint val="95500"/>
                <a:shade val="100000"/>
                <a:satMod val="155000"/>
              </a:schemeClr>
            </a:gs>
          </a:gsLst>
          <a:lin ang="16200000" scaled="0"/>
        </a:gradFill>
        <a:ln>
          <a:noFill/>
        </a:ln>
        <a:effectLst>
          <a:outerShdw blurRad="63500" dist="25400" dir="5400000" rotWithShape="0">
            <a:srgbClr val="000000">
              <a:alpha val="43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200150">
            <a:lnSpc>
              <a:spcPct val="90000"/>
            </a:lnSpc>
            <a:spcBef>
              <a:spcPct val="0"/>
            </a:spcBef>
            <a:spcAft>
              <a:spcPct val="35000"/>
            </a:spcAft>
          </a:pPr>
          <a:endParaRPr lang="es-EC" sz="2700" kern="1200"/>
        </a:p>
      </dsp:txBody>
      <dsp:txXfrm>
        <a:off x="5589683" y="2434738"/>
        <a:ext cx="157039" cy="347437"/>
      </dsp:txXfrm>
    </dsp:sp>
    <dsp:sp modelId="{FE9414F5-1DAE-4E75-A99B-3955402E3C70}">
      <dsp:nvSpPr>
        <dsp:cNvPr id="0" name=""/>
        <dsp:cNvSpPr/>
      </dsp:nvSpPr>
      <dsp:spPr>
        <a:xfrm>
          <a:off x="5714660" y="1196437"/>
          <a:ext cx="2350241" cy="1703122"/>
        </a:xfrm>
        <a:prstGeom prst="ellipse">
          <a:avLst/>
        </a:prstGeom>
        <a:gradFill rotWithShape="0">
          <a:gsLst>
            <a:gs pos="0">
              <a:schemeClr val="accent3">
                <a:shade val="50000"/>
                <a:hueOff val="-3963"/>
                <a:satOff val="-375"/>
                <a:lumOff val="13253"/>
                <a:alphaOff val="0"/>
                <a:shade val="15000"/>
                <a:satMod val="180000"/>
              </a:schemeClr>
            </a:gs>
            <a:gs pos="50000">
              <a:schemeClr val="accent3">
                <a:shade val="50000"/>
                <a:hueOff val="-3963"/>
                <a:satOff val="-375"/>
                <a:lumOff val="13253"/>
                <a:alphaOff val="0"/>
                <a:shade val="45000"/>
                <a:satMod val="170000"/>
              </a:schemeClr>
            </a:gs>
            <a:gs pos="70000">
              <a:schemeClr val="accent3">
                <a:shade val="50000"/>
                <a:hueOff val="-3963"/>
                <a:satOff val="-375"/>
                <a:lumOff val="13253"/>
                <a:alphaOff val="0"/>
                <a:tint val="99000"/>
                <a:shade val="65000"/>
                <a:satMod val="155000"/>
              </a:schemeClr>
            </a:gs>
            <a:gs pos="100000">
              <a:schemeClr val="accent3">
                <a:shade val="50000"/>
                <a:hueOff val="-3963"/>
                <a:satOff val="-375"/>
                <a:lumOff val="13253"/>
                <a:alphaOff val="0"/>
                <a:tint val="95500"/>
                <a:shade val="100000"/>
                <a:satMod val="155000"/>
              </a:schemeClr>
            </a:gs>
          </a:gsLst>
          <a:lin ang="16200000" scaled="0"/>
        </a:gradFill>
        <a:ln>
          <a:noFill/>
        </a:ln>
        <a:effectLst>
          <a:outerShdw blurRad="63500" dist="25400" dir="5400000" rotWithShape="0">
            <a:srgbClr val="000000">
              <a:alpha val="43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s-EC" sz="2400" kern="1200" dirty="0" smtClean="0"/>
            <a:t>Definición</a:t>
          </a:r>
          <a:endParaRPr lang="es-EC" sz="2400" kern="1200" dirty="0"/>
        </a:p>
      </dsp:txBody>
      <dsp:txXfrm>
        <a:off x="6058845" y="1445853"/>
        <a:ext cx="1661871" cy="1204290"/>
      </dsp:txXfrm>
    </dsp:sp>
    <dsp:sp modelId="{5D9FEF64-9037-4195-A61D-345595A3668A}">
      <dsp:nvSpPr>
        <dsp:cNvPr id="0" name=""/>
        <dsp:cNvSpPr/>
      </dsp:nvSpPr>
      <dsp:spPr>
        <a:xfrm rot="1413504">
          <a:off x="5620675" y="3591286"/>
          <a:ext cx="278171" cy="579061"/>
        </a:xfrm>
        <a:prstGeom prst="rightArrow">
          <a:avLst>
            <a:gd name="adj1" fmla="val 60000"/>
            <a:gd name="adj2" fmla="val 50000"/>
          </a:avLst>
        </a:prstGeom>
        <a:gradFill rotWithShape="0">
          <a:gsLst>
            <a:gs pos="0">
              <a:schemeClr val="accent3">
                <a:shade val="90000"/>
                <a:hueOff val="-8307"/>
                <a:satOff val="-1271"/>
                <a:lumOff val="19569"/>
                <a:alphaOff val="0"/>
                <a:shade val="15000"/>
                <a:satMod val="180000"/>
              </a:schemeClr>
            </a:gs>
            <a:gs pos="50000">
              <a:schemeClr val="accent3">
                <a:shade val="90000"/>
                <a:hueOff val="-8307"/>
                <a:satOff val="-1271"/>
                <a:lumOff val="19569"/>
                <a:alphaOff val="0"/>
                <a:shade val="45000"/>
                <a:satMod val="170000"/>
              </a:schemeClr>
            </a:gs>
            <a:gs pos="70000">
              <a:schemeClr val="accent3">
                <a:shade val="90000"/>
                <a:hueOff val="-8307"/>
                <a:satOff val="-1271"/>
                <a:lumOff val="19569"/>
                <a:alphaOff val="0"/>
                <a:tint val="99000"/>
                <a:shade val="65000"/>
                <a:satMod val="155000"/>
              </a:schemeClr>
            </a:gs>
            <a:gs pos="100000">
              <a:schemeClr val="accent3">
                <a:shade val="90000"/>
                <a:hueOff val="-8307"/>
                <a:satOff val="-1271"/>
                <a:lumOff val="19569"/>
                <a:alphaOff val="0"/>
                <a:tint val="95500"/>
                <a:shade val="100000"/>
                <a:satMod val="155000"/>
              </a:schemeClr>
            </a:gs>
          </a:gsLst>
          <a:lin ang="16200000" scaled="0"/>
        </a:gradFill>
        <a:ln>
          <a:noFill/>
        </a:ln>
        <a:effectLst>
          <a:outerShdw blurRad="63500" dist="25400" dir="5400000" rotWithShape="0">
            <a:srgbClr val="000000">
              <a:alpha val="43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200150">
            <a:lnSpc>
              <a:spcPct val="90000"/>
            </a:lnSpc>
            <a:spcBef>
              <a:spcPct val="0"/>
            </a:spcBef>
            <a:spcAft>
              <a:spcPct val="35000"/>
            </a:spcAft>
          </a:pPr>
          <a:endParaRPr lang="es-EC" sz="2700" kern="1200"/>
        </a:p>
      </dsp:txBody>
      <dsp:txXfrm>
        <a:off x="5624153" y="3690421"/>
        <a:ext cx="194720" cy="347437"/>
      </dsp:txXfrm>
    </dsp:sp>
    <dsp:sp modelId="{E64BC577-6E21-4019-847B-9D3D4E58F209}">
      <dsp:nvSpPr>
        <dsp:cNvPr id="0" name=""/>
        <dsp:cNvSpPr/>
      </dsp:nvSpPr>
      <dsp:spPr>
        <a:xfrm>
          <a:off x="5832658" y="3581168"/>
          <a:ext cx="2385768" cy="1703122"/>
        </a:xfrm>
        <a:prstGeom prst="ellipse">
          <a:avLst/>
        </a:prstGeom>
        <a:gradFill rotWithShape="0">
          <a:gsLst>
            <a:gs pos="0">
              <a:schemeClr val="accent3">
                <a:shade val="50000"/>
                <a:hueOff val="-7925"/>
                <a:satOff val="-749"/>
                <a:lumOff val="26506"/>
                <a:alphaOff val="0"/>
                <a:shade val="15000"/>
                <a:satMod val="180000"/>
              </a:schemeClr>
            </a:gs>
            <a:gs pos="50000">
              <a:schemeClr val="accent3">
                <a:shade val="50000"/>
                <a:hueOff val="-7925"/>
                <a:satOff val="-749"/>
                <a:lumOff val="26506"/>
                <a:alphaOff val="0"/>
                <a:shade val="45000"/>
                <a:satMod val="170000"/>
              </a:schemeClr>
            </a:gs>
            <a:gs pos="70000">
              <a:schemeClr val="accent3">
                <a:shade val="50000"/>
                <a:hueOff val="-7925"/>
                <a:satOff val="-749"/>
                <a:lumOff val="26506"/>
                <a:alphaOff val="0"/>
                <a:tint val="99000"/>
                <a:shade val="65000"/>
                <a:satMod val="155000"/>
              </a:schemeClr>
            </a:gs>
            <a:gs pos="100000">
              <a:schemeClr val="accent3">
                <a:shade val="50000"/>
                <a:hueOff val="-7925"/>
                <a:satOff val="-749"/>
                <a:lumOff val="26506"/>
                <a:alphaOff val="0"/>
                <a:tint val="95500"/>
                <a:shade val="100000"/>
                <a:satMod val="155000"/>
              </a:schemeClr>
            </a:gs>
          </a:gsLst>
          <a:lin ang="16200000" scaled="0"/>
        </a:gradFill>
        <a:ln>
          <a:noFill/>
        </a:ln>
        <a:effectLst>
          <a:outerShdw blurRad="63500" dist="25400" dir="5400000" rotWithShape="0">
            <a:srgbClr val="000000">
              <a:alpha val="43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s-EC" sz="2400" kern="1200" dirty="0" smtClean="0"/>
            <a:t>Tipos de polímeros</a:t>
          </a:r>
          <a:endParaRPr lang="es-EC" sz="2400" kern="1200" dirty="0"/>
        </a:p>
      </dsp:txBody>
      <dsp:txXfrm>
        <a:off x="6182046" y="3830584"/>
        <a:ext cx="1686992" cy="1204290"/>
      </dsp:txXfrm>
    </dsp:sp>
    <dsp:sp modelId="{7C89371E-C3C8-4889-B90E-156613117669}">
      <dsp:nvSpPr>
        <dsp:cNvPr id="0" name=""/>
        <dsp:cNvSpPr/>
      </dsp:nvSpPr>
      <dsp:spPr>
        <a:xfrm rot="5400000">
          <a:off x="4189927" y="4287766"/>
          <a:ext cx="201955" cy="579061"/>
        </a:xfrm>
        <a:prstGeom prst="rightArrow">
          <a:avLst>
            <a:gd name="adj1" fmla="val 60000"/>
            <a:gd name="adj2" fmla="val 50000"/>
          </a:avLst>
        </a:prstGeom>
        <a:gradFill rotWithShape="0">
          <a:gsLst>
            <a:gs pos="0">
              <a:schemeClr val="accent3">
                <a:shade val="90000"/>
                <a:hueOff val="-12461"/>
                <a:satOff val="-1906"/>
                <a:lumOff val="29353"/>
                <a:alphaOff val="0"/>
                <a:shade val="15000"/>
                <a:satMod val="180000"/>
              </a:schemeClr>
            </a:gs>
            <a:gs pos="50000">
              <a:schemeClr val="accent3">
                <a:shade val="90000"/>
                <a:hueOff val="-12461"/>
                <a:satOff val="-1906"/>
                <a:lumOff val="29353"/>
                <a:alphaOff val="0"/>
                <a:shade val="45000"/>
                <a:satMod val="170000"/>
              </a:schemeClr>
            </a:gs>
            <a:gs pos="70000">
              <a:schemeClr val="accent3">
                <a:shade val="90000"/>
                <a:hueOff val="-12461"/>
                <a:satOff val="-1906"/>
                <a:lumOff val="29353"/>
                <a:alphaOff val="0"/>
                <a:tint val="99000"/>
                <a:shade val="65000"/>
                <a:satMod val="155000"/>
              </a:schemeClr>
            </a:gs>
            <a:gs pos="100000">
              <a:schemeClr val="accent3">
                <a:shade val="90000"/>
                <a:hueOff val="-12461"/>
                <a:satOff val="-1906"/>
                <a:lumOff val="29353"/>
                <a:alphaOff val="0"/>
                <a:tint val="95500"/>
                <a:shade val="100000"/>
                <a:satMod val="155000"/>
              </a:schemeClr>
            </a:gs>
          </a:gsLst>
          <a:lin ang="16200000" scaled="0"/>
        </a:gradFill>
        <a:ln>
          <a:noFill/>
        </a:ln>
        <a:effectLst>
          <a:outerShdw blurRad="63500" dist="25400" dir="5400000" rotWithShape="0">
            <a:srgbClr val="000000">
              <a:alpha val="43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200150">
            <a:lnSpc>
              <a:spcPct val="90000"/>
            </a:lnSpc>
            <a:spcBef>
              <a:spcPct val="0"/>
            </a:spcBef>
            <a:spcAft>
              <a:spcPct val="35000"/>
            </a:spcAft>
          </a:pPr>
          <a:endParaRPr lang="es-EC" sz="2700" kern="1200"/>
        </a:p>
      </dsp:txBody>
      <dsp:txXfrm>
        <a:off x="4220220" y="4373285"/>
        <a:ext cx="141369" cy="347437"/>
      </dsp:txXfrm>
    </dsp:sp>
    <dsp:sp modelId="{2E37B756-101D-46C3-9B24-2372BC754E69}">
      <dsp:nvSpPr>
        <dsp:cNvPr id="0" name=""/>
        <dsp:cNvSpPr/>
      </dsp:nvSpPr>
      <dsp:spPr>
        <a:xfrm>
          <a:off x="3112131" y="4773537"/>
          <a:ext cx="2357547" cy="1703122"/>
        </a:xfrm>
        <a:prstGeom prst="ellipse">
          <a:avLst/>
        </a:prstGeom>
        <a:gradFill rotWithShape="0">
          <a:gsLst>
            <a:gs pos="0">
              <a:schemeClr val="accent3">
                <a:shade val="50000"/>
                <a:hueOff val="-11888"/>
                <a:satOff val="-1124"/>
                <a:lumOff val="39759"/>
                <a:alphaOff val="0"/>
                <a:shade val="15000"/>
                <a:satMod val="180000"/>
              </a:schemeClr>
            </a:gs>
            <a:gs pos="50000">
              <a:schemeClr val="accent3">
                <a:shade val="50000"/>
                <a:hueOff val="-11888"/>
                <a:satOff val="-1124"/>
                <a:lumOff val="39759"/>
                <a:alphaOff val="0"/>
                <a:shade val="45000"/>
                <a:satMod val="170000"/>
              </a:schemeClr>
            </a:gs>
            <a:gs pos="70000">
              <a:schemeClr val="accent3">
                <a:shade val="50000"/>
                <a:hueOff val="-11888"/>
                <a:satOff val="-1124"/>
                <a:lumOff val="39759"/>
                <a:alphaOff val="0"/>
                <a:tint val="99000"/>
                <a:shade val="65000"/>
                <a:satMod val="155000"/>
              </a:schemeClr>
            </a:gs>
            <a:gs pos="100000">
              <a:schemeClr val="accent3">
                <a:shade val="50000"/>
                <a:hueOff val="-11888"/>
                <a:satOff val="-1124"/>
                <a:lumOff val="39759"/>
                <a:alphaOff val="0"/>
                <a:tint val="95500"/>
                <a:shade val="100000"/>
                <a:satMod val="155000"/>
              </a:schemeClr>
            </a:gs>
          </a:gsLst>
          <a:lin ang="16200000" scaled="0"/>
        </a:gradFill>
        <a:ln>
          <a:noFill/>
        </a:ln>
        <a:effectLst>
          <a:outerShdw blurRad="63500" dist="25400" dir="5400000" rotWithShape="0">
            <a:srgbClr val="000000">
              <a:alpha val="43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s-EC" sz="2400" kern="1200" dirty="0" smtClean="0"/>
            <a:t>Producción de los polímeros</a:t>
          </a:r>
          <a:endParaRPr lang="es-EC" sz="2400" kern="1200" dirty="0"/>
        </a:p>
      </dsp:txBody>
      <dsp:txXfrm>
        <a:off x="3457386" y="5022953"/>
        <a:ext cx="1667037" cy="1204290"/>
      </dsp:txXfrm>
    </dsp:sp>
    <dsp:sp modelId="{608C51CE-FE98-4849-A4A3-5E96FF77F3E8}">
      <dsp:nvSpPr>
        <dsp:cNvPr id="0" name=""/>
        <dsp:cNvSpPr/>
      </dsp:nvSpPr>
      <dsp:spPr>
        <a:xfrm rot="9414738">
          <a:off x="2634044" y="3591145"/>
          <a:ext cx="309532" cy="579061"/>
        </a:xfrm>
        <a:prstGeom prst="rightArrow">
          <a:avLst>
            <a:gd name="adj1" fmla="val 60000"/>
            <a:gd name="adj2" fmla="val 50000"/>
          </a:avLst>
        </a:prstGeom>
        <a:gradFill rotWithShape="0">
          <a:gsLst>
            <a:gs pos="0">
              <a:schemeClr val="accent3">
                <a:shade val="90000"/>
                <a:hueOff val="-8307"/>
                <a:satOff val="-1271"/>
                <a:lumOff val="19569"/>
                <a:alphaOff val="0"/>
                <a:shade val="15000"/>
                <a:satMod val="180000"/>
              </a:schemeClr>
            </a:gs>
            <a:gs pos="50000">
              <a:schemeClr val="accent3">
                <a:shade val="90000"/>
                <a:hueOff val="-8307"/>
                <a:satOff val="-1271"/>
                <a:lumOff val="19569"/>
                <a:alphaOff val="0"/>
                <a:shade val="45000"/>
                <a:satMod val="170000"/>
              </a:schemeClr>
            </a:gs>
            <a:gs pos="70000">
              <a:schemeClr val="accent3">
                <a:shade val="90000"/>
                <a:hueOff val="-8307"/>
                <a:satOff val="-1271"/>
                <a:lumOff val="19569"/>
                <a:alphaOff val="0"/>
                <a:tint val="99000"/>
                <a:shade val="65000"/>
                <a:satMod val="155000"/>
              </a:schemeClr>
            </a:gs>
            <a:gs pos="100000">
              <a:schemeClr val="accent3">
                <a:shade val="90000"/>
                <a:hueOff val="-8307"/>
                <a:satOff val="-1271"/>
                <a:lumOff val="19569"/>
                <a:alphaOff val="0"/>
                <a:tint val="95500"/>
                <a:shade val="100000"/>
                <a:satMod val="155000"/>
              </a:schemeClr>
            </a:gs>
          </a:gsLst>
          <a:lin ang="16200000" scaled="0"/>
        </a:gradFill>
        <a:ln>
          <a:noFill/>
        </a:ln>
        <a:effectLst>
          <a:outerShdw blurRad="63500" dist="25400" dir="5400000" rotWithShape="0">
            <a:srgbClr val="000000">
              <a:alpha val="43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200150">
            <a:lnSpc>
              <a:spcPct val="90000"/>
            </a:lnSpc>
            <a:spcBef>
              <a:spcPct val="0"/>
            </a:spcBef>
            <a:spcAft>
              <a:spcPct val="35000"/>
            </a:spcAft>
          </a:pPr>
          <a:endParaRPr lang="es-EC" sz="2700" kern="1200"/>
        </a:p>
      </dsp:txBody>
      <dsp:txXfrm rot="10800000">
        <a:off x="2723185" y="3688750"/>
        <a:ext cx="216672" cy="347437"/>
      </dsp:txXfrm>
    </dsp:sp>
    <dsp:sp modelId="{70EEE83B-B4F6-4F77-A612-DA69C6BAEC46}">
      <dsp:nvSpPr>
        <dsp:cNvPr id="0" name=""/>
        <dsp:cNvSpPr/>
      </dsp:nvSpPr>
      <dsp:spPr>
        <a:xfrm>
          <a:off x="310087" y="3581162"/>
          <a:ext cx="2367391" cy="1703122"/>
        </a:xfrm>
        <a:prstGeom prst="ellipse">
          <a:avLst/>
        </a:prstGeom>
        <a:gradFill rotWithShape="0">
          <a:gsLst>
            <a:gs pos="0">
              <a:schemeClr val="accent3">
                <a:shade val="50000"/>
                <a:hueOff val="-7925"/>
                <a:satOff val="-749"/>
                <a:lumOff val="26506"/>
                <a:alphaOff val="0"/>
                <a:shade val="15000"/>
                <a:satMod val="180000"/>
              </a:schemeClr>
            </a:gs>
            <a:gs pos="50000">
              <a:schemeClr val="accent3">
                <a:shade val="50000"/>
                <a:hueOff val="-7925"/>
                <a:satOff val="-749"/>
                <a:lumOff val="26506"/>
                <a:alphaOff val="0"/>
                <a:shade val="45000"/>
                <a:satMod val="170000"/>
              </a:schemeClr>
            </a:gs>
            <a:gs pos="70000">
              <a:schemeClr val="accent3">
                <a:shade val="50000"/>
                <a:hueOff val="-7925"/>
                <a:satOff val="-749"/>
                <a:lumOff val="26506"/>
                <a:alphaOff val="0"/>
                <a:tint val="99000"/>
                <a:shade val="65000"/>
                <a:satMod val="155000"/>
              </a:schemeClr>
            </a:gs>
            <a:gs pos="100000">
              <a:schemeClr val="accent3">
                <a:shade val="50000"/>
                <a:hueOff val="-7925"/>
                <a:satOff val="-749"/>
                <a:lumOff val="26506"/>
                <a:alphaOff val="0"/>
                <a:tint val="95500"/>
                <a:shade val="100000"/>
                <a:satMod val="155000"/>
              </a:schemeClr>
            </a:gs>
          </a:gsLst>
          <a:lin ang="16200000" scaled="0"/>
        </a:gradFill>
        <a:ln>
          <a:noFill/>
        </a:ln>
        <a:effectLst>
          <a:outerShdw blurRad="63500" dist="25400" dir="5400000" rotWithShape="0">
            <a:srgbClr val="000000">
              <a:alpha val="43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s-EC" sz="2400" kern="1200" dirty="0" smtClean="0"/>
            <a:t>Clasificación de los polímeros</a:t>
          </a:r>
          <a:endParaRPr lang="es-EC" sz="2400" kern="1200" dirty="0"/>
        </a:p>
      </dsp:txBody>
      <dsp:txXfrm>
        <a:off x="656783" y="3830578"/>
        <a:ext cx="1673999" cy="1204290"/>
      </dsp:txXfrm>
    </dsp:sp>
    <dsp:sp modelId="{485D75D1-46A0-48EB-AFF6-184A7DC12E9F}">
      <dsp:nvSpPr>
        <dsp:cNvPr id="0" name=""/>
        <dsp:cNvSpPr/>
      </dsp:nvSpPr>
      <dsp:spPr>
        <a:xfrm rot="12185262">
          <a:off x="2678920" y="2322513"/>
          <a:ext cx="276086" cy="579061"/>
        </a:xfrm>
        <a:prstGeom prst="rightArrow">
          <a:avLst>
            <a:gd name="adj1" fmla="val 60000"/>
            <a:gd name="adj2" fmla="val 50000"/>
          </a:avLst>
        </a:prstGeom>
        <a:gradFill rotWithShape="0">
          <a:gsLst>
            <a:gs pos="0">
              <a:schemeClr val="accent3">
                <a:shade val="90000"/>
                <a:hueOff val="-4154"/>
                <a:satOff val="-635"/>
                <a:lumOff val="9784"/>
                <a:alphaOff val="0"/>
                <a:shade val="15000"/>
                <a:satMod val="180000"/>
              </a:schemeClr>
            </a:gs>
            <a:gs pos="50000">
              <a:schemeClr val="accent3">
                <a:shade val="90000"/>
                <a:hueOff val="-4154"/>
                <a:satOff val="-635"/>
                <a:lumOff val="9784"/>
                <a:alphaOff val="0"/>
                <a:shade val="45000"/>
                <a:satMod val="170000"/>
              </a:schemeClr>
            </a:gs>
            <a:gs pos="70000">
              <a:schemeClr val="accent3">
                <a:shade val="90000"/>
                <a:hueOff val="-4154"/>
                <a:satOff val="-635"/>
                <a:lumOff val="9784"/>
                <a:alphaOff val="0"/>
                <a:tint val="99000"/>
                <a:shade val="65000"/>
                <a:satMod val="155000"/>
              </a:schemeClr>
            </a:gs>
            <a:gs pos="100000">
              <a:schemeClr val="accent3">
                <a:shade val="90000"/>
                <a:hueOff val="-4154"/>
                <a:satOff val="-635"/>
                <a:lumOff val="9784"/>
                <a:alphaOff val="0"/>
                <a:tint val="95500"/>
                <a:shade val="100000"/>
                <a:satMod val="155000"/>
              </a:schemeClr>
            </a:gs>
          </a:gsLst>
          <a:lin ang="16200000" scaled="0"/>
        </a:gradFill>
        <a:ln>
          <a:noFill/>
        </a:ln>
        <a:effectLst>
          <a:outerShdw blurRad="63500" dist="25400" dir="5400000" rotWithShape="0">
            <a:srgbClr val="000000">
              <a:alpha val="43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200150">
            <a:lnSpc>
              <a:spcPct val="90000"/>
            </a:lnSpc>
            <a:spcBef>
              <a:spcPct val="0"/>
            </a:spcBef>
            <a:spcAft>
              <a:spcPct val="35000"/>
            </a:spcAft>
          </a:pPr>
          <a:endParaRPr lang="es-EC" sz="2700" kern="1200"/>
        </a:p>
      </dsp:txBody>
      <dsp:txXfrm rot="10800000">
        <a:off x="2758429" y="2454565"/>
        <a:ext cx="193260" cy="347437"/>
      </dsp:txXfrm>
    </dsp:sp>
    <dsp:sp modelId="{237E83E6-2C69-4746-A9A4-F6B7002EB469}">
      <dsp:nvSpPr>
        <dsp:cNvPr id="0" name=""/>
        <dsp:cNvSpPr/>
      </dsp:nvSpPr>
      <dsp:spPr>
        <a:xfrm>
          <a:off x="216033" y="1196434"/>
          <a:ext cx="2555501" cy="1703122"/>
        </a:xfrm>
        <a:prstGeom prst="ellipse">
          <a:avLst/>
        </a:prstGeom>
        <a:gradFill rotWithShape="0">
          <a:gsLst>
            <a:gs pos="0">
              <a:schemeClr val="accent3">
                <a:shade val="50000"/>
                <a:hueOff val="-3963"/>
                <a:satOff val="-375"/>
                <a:lumOff val="13253"/>
                <a:alphaOff val="0"/>
                <a:shade val="15000"/>
                <a:satMod val="180000"/>
              </a:schemeClr>
            </a:gs>
            <a:gs pos="50000">
              <a:schemeClr val="accent3">
                <a:shade val="50000"/>
                <a:hueOff val="-3963"/>
                <a:satOff val="-375"/>
                <a:lumOff val="13253"/>
                <a:alphaOff val="0"/>
                <a:shade val="45000"/>
                <a:satMod val="170000"/>
              </a:schemeClr>
            </a:gs>
            <a:gs pos="70000">
              <a:schemeClr val="accent3">
                <a:shade val="50000"/>
                <a:hueOff val="-3963"/>
                <a:satOff val="-375"/>
                <a:lumOff val="13253"/>
                <a:alphaOff val="0"/>
                <a:tint val="99000"/>
                <a:shade val="65000"/>
                <a:satMod val="155000"/>
              </a:schemeClr>
            </a:gs>
            <a:gs pos="100000">
              <a:schemeClr val="accent3">
                <a:shade val="50000"/>
                <a:hueOff val="-3963"/>
                <a:satOff val="-375"/>
                <a:lumOff val="13253"/>
                <a:alphaOff val="0"/>
                <a:tint val="95500"/>
                <a:shade val="100000"/>
                <a:satMod val="155000"/>
              </a:schemeClr>
            </a:gs>
          </a:gsLst>
          <a:lin ang="16200000" scaled="0"/>
        </a:gradFill>
        <a:ln>
          <a:noFill/>
        </a:ln>
        <a:effectLst>
          <a:outerShdw blurRad="63500" dist="25400" dir="5400000" rotWithShape="0">
            <a:srgbClr val="000000">
              <a:alpha val="43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s-EC" sz="2400" kern="1200" dirty="0" smtClean="0"/>
            <a:t>Polímeros utilizados en la modificación de asfaltos</a:t>
          </a:r>
          <a:endParaRPr lang="es-EC" sz="2400" kern="1200" dirty="0"/>
        </a:p>
      </dsp:txBody>
      <dsp:txXfrm>
        <a:off x="590277" y="1445850"/>
        <a:ext cx="1807013" cy="120429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35C6DE-5114-4948-AB0D-D67A47A089B0}">
      <dsp:nvSpPr>
        <dsp:cNvPr id="0" name=""/>
        <dsp:cNvSpPr/>
      </dsp:nvSpPr>
      <dsp:spPr>
        <a:xfrm>
          <a:off x="0" y="410777"/>
          <a:ext cx="8229600" cy="2283750"/>
        </a:xfrm>
        <a:prstGeom prst="rect">
          <a:avLst/>
        </a:prstGeom>
        <a:solidFill>
          <a:schemeClr val="lt1">
            <a:alpha val="90000"/>
            <a:hueOff val="0"/>
            <a:satOff val="0"/>
            <a:lumOff val="0"/>
            <a:alphaOff val="0"/>
          </a:schemeClr>
        </a:solidFill>
        <a:ln w="9525" cap="flat" cmpd="sng" algn="ctr">
          <a:solidFill>
            <a:schemeClr val="accent3">
              <a:shade val="50000"/>
              <a:hueOff val="0"/>
              <a:satOff val="0"/>
              <a:lumOff val="0"/>
              <a:alphaOff val="0"/>
            </a:schemeClr>
          </a:solidFill>
          <a:prstDash val="solid"/>
        </a:ln>
        <a:effectLst>
          <a:outerShdw blurRad="63500" dist="25400" dir="5400000" rotWithShape="0">
            <a:srgbClr val="000000">
              <a:alpha val="43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38708" tIns="520700" rIns="638708" bIns="177800" numCol="1" spcCol="1270" anchor="t" anchorCtr="0">
          <a:noAutofit/>
        </a:bodyPr>
        <a:lstStyle/>
        <a:p>
          <a:pPr marL="228600" lvl="1" indent="-228600" algn="just" defTabSz="1111250">
            <a:lnSpc>
              <a:spcPct val="90000"/>
            </a:lnSpc>
            <a:spcBef>
              <a:spcPct val="0"/>
            </a:spcBef>
            <a:spcAft>
              <a:spcPct val="15000"/>
            </a:spcAft>
            <a:buChar char="••"/>
          </a:pPr>
          <a:r>
            <a:rPr lang="es-EC" sz="2500" kern="1200" dirty="0" smtClean="0"/>
            <a:t>Los polímeros han estado presentes en la vida y la naturaleza desde sus comienzos, como pueden ser las proteínas, pero los primeros polímeros artificiales surgieron a mediados del siglo diecinueve desarrollándose hasta nuestros días. </a:t>
          </a:r>
          <a:endParaRPr lang="es-EC" sz="2500" kern="1200" dirty="0"/>
        </a:p>
      </dsp:txBody>
      <dsp:txXfrm>
        <a:off x="0" y="410777"/>
        <a:ext cx="8229600" cy="2283750"/>
      </dsp:txXfrm>
    </dsp:sp>
    <dsp:sp modelId="{30E10019-850D-41C4-B029-B3F7185358EA}">
      <dsp:nvSpPr>
        <dsp:cNvPr id="0" name=""/>
        <dsp:cNvSpPr/>
      </dsp:nvSpPr>
      <dsp:spPr>
        <a:xfrm>
          <a:off x="411480" y="41777"/>
          <a:ext cx="5760720" cy="738000"/>
        </a:xfrm>
        <a:prstGeom prst="roundRect">
          <a:avLst/>
        </a:prstGeom>
        <a:gradFill rotWithShape="0">
          <a:gsLst>
            <a:gs pos="0">
              <a:schemeClr val="accent3">
                <a:shade val="50000"/>
                <a:hueOff val="0"/>
                <a:satOff val="0"/>
                <a:lumOff val="0"/>
                <a:alphaOff val="0"/>
                <a:shade val="15000"/>
                <a:satMod val="180000"/>
              </a:schemeClr>
            </a:gs>
            <a:gs pos="50000">
              <a:schemeClr val="accent3">
                <a:shade val="50000"/>
                <a:hueOff val="0"/>
                <a:satOff val="0"/>
                <a:lumOff val="0"/>
                <a:alphaOff val="0"/>
                <a:shade val="45000"/>
                <a:satMod val="170000"/>
              </a:schemeClr>
            </a:gs>
            <a:gs pos="70000">
              <a:schemeClr val="accent3">
                <a:shade val="50000"/>
                <a:hueOff val="0"/>
                <a:satOff val="0"/>
                <a:lumOff val="0"/>
                <a:alphaOff val="0"/>
                <a:tint val="99000"/>
                <a:shade val="65000"/>
                <a:satMod val="155000"/>
              </a:schemeClr>
            </a:gs>
            <a:gs pos="100000">
              <a:schemeClr val="accent3">
                <a:shade val="50000"/>
                <a:hueOff val="0"/>
                <a:satOff val="0"/>
                <a:lumOff val="0"/>
                <a:alphaOff val="0"/>
                <a:tint val="95500"/>
                <a:shade val="100000"/>
                <a:satMod val="155000"/>
              </a:schemeClr>
            </a:gs>
          </a:gsLst>
          <a:lin ang="16200000" scaled="0"/>
        </a:gradFill>
        <a:ln>
          <a:noFill/>
        </a:ln>
        <a:effectLst>
          <a:outerShdw blurRad="63500" dist="25400" dir="5400000" rotWithShape="0">
            <a:srgbClr val="000000">
              <a:alpha val="43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17742" tIns="0" rIns="217742" bIns="0" numCol="1" spcCol="1270" anchor="ctr" anchorCtr="0">
          <a:noAutofit/>
        </a:bodyPr>
        <a:lstStyle/>
        <a:p>
          <a:pPr lvl="0" algn="l" defTabSz="1111250">
            <a:lnSpc>
              <a:spcPct val="90000"/>
            </a:lnSpc>
            <a:spcBef>
              <a:spcPct val="0"/>
            </a:spcBef>
            <a:spcAft>
              <a:spcPct val="35000"/>
            </a:spcAft>
          </a:pPr>
          <a:r>
            <a:rPr lang="es-EC" sz="2500" kern="1200" noProof="0" dirty="0" smtClean="0"/>
            <a:t>Antecedente</a:t>
          </a:r>
          <a:endParaRPr lang="es-EC" sz="2500" kern="1200" noProof="0" dirty="0"/>
        </a:p>
      </dsp:txBody>
      <dsp:txXfrm>
        <a:off x="447506" y="77803"/>
        <a:ext cx="5688668" cy="66594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CC00B8-E353-4D5F-9002-E663FF4C5D75}">
      <dsp:nvSpPr>
        <dsp:cNvPr id="0" name=""/>
        <dsp:cNvSpPr/>
      </dsp:nvSpPr>
      <dsp:spPr>
        <a:xfrm>
          <a:off x="0" y="556065"/>
          <a:ext cx="8229600" cy="1719900"/>
        </a:xfrm>
        <a:prstGeom prst="rect">
          <a:avLst/>
        </a:prstGeom>
        <a:solidFill>
          <a:schemeClr val="lt1">
            <a:alpha val="90000"/>
            <a:hueOff val="0"/>
            <a:satOff val="0"/>
            <a:lumOff val="0"/>
            <a:alphaOff val="0"/>
          </a:schemeClr>
        </a:solidFill>
        <a:ln w="9525" cap="flat" cmpd="sng" algn="ctr">
          <a:solidFill>
            <a:schemeClr val="accent3">
              <a:shade val="50000"/>
              <a:hueOff val="0"/>
              <a:satOff val="0"/>
              <a:lumOff val="0"/>
              <a:alphaOff val="0"/>
            </a:schemeClr>
          </a:solidFill>
          <a:prstDash val="solid"/>
        </a:ln>
        <a:effectLst>
          <a:outerShdw blurRad="63500" dist="25400" dir="5400000" rotWithShape="0">
            <a:srgbClr val="000000">
              <a:alpha val="43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38708" tIns="541528" rIns="638708" bIns="184912" numCol="1" spcCol="1270" anchor="t" anchorCtr="0">
          <a:noAutofit/>
        </a:bodyPr>
        <a:lstStyle/>
        <a:p>
          <a:pPr marL="228600" lvl="1" indent="-228600" algn="just" defTabSz="1155700">
            <a:lnSpc>
              <a:spcPct val="90000"/>
            </a:lnSpc>
            <a:spcBef>
              <a:spcPct val="0"/>
            </a:spcBef>
            <a:spcAft>
              <a:spcPct val="15000"/>
            </a:spcAft>
            <a:buChar char="••"/>
          </a:pPr>
          <a:r>
            <a:rPr lang="es-EC" sz="2600" kern="1200" dirty="0" smtClean="0"/>
            <a:t>Un polímero es una sustancia que consiste en grandes moléculas formadas por muchas unidades pequeñas que se repiten, llamadas monómeros.</a:t>
          </a:r>
          <a:endParaRPr lang="es-EC" sz="2600" kern="1200" dirty="0"/>
        </a:p>
      </dsp:txBody>
      <dsp:txXfrm>
        <a:off x="0" y="556065"/>
        <a:ext cx="8229600" cy="1719900"/>
      </dsp:txXfrm>
    </dsp:sp>
    <dsp:sp modelId="{3FD537F3-1685-47BE-B732-B7564DF3EE53}">
      <dsp:nvSpPr>
        <dsp:cNvPr id="0" name=""/>
        <dsp:cNvSpPr/>
      </dsp:nvSpPr>
      <dsp:spPr>
        <a:xfrm>
          <a:off x="411480" y="172305"/>
          <a:ext cx="5760720" cy="767520"/>
        </a:xfrm>
        <a:prstGeom prst="roundRect">
          <a:avLst/>
        </a:prstGeom>
        <a:gradFill rotWithShape="0">
          <a:gsLst>
            <a:gs pos="0">
              <a:schemeClr val="accent3">
                <a:shade val="50000"/>
                <a:hueOff val="0"/>
                <a:satOff val="0"/>
                <a:lumOff val="0"/>
                <a:alphaOff val="0"/>
                <a:shade val="15000"/>
                <a:satMod val="180000"/>
              </a:schemeClr>
            </a:gs>
            <a:gs pos="50000">
              <a:schemeClr val="accent3">
                <a:shade val="50000"/>
                <a:hueOff val="0"/>
                <a:satOff val="0"/>
                <a:lumOff val="0"/>
                <a:alphaOff val="0"/>
                <a:shade val="45000"/>
                <a:satMod val="170000"/>
              </a:schemeClr>
            </a:gs>
            <a:gs pos="70000">
              <a:schemeClr val="accent3">
                <a:shade val="50000"/>
                <a:hueOff val="0"/>
                <a:satOff val="0"/>
                <a:lumOff val="0"/>
                <a:alphaOff val="0"/>
                <a:tint val="99000"/>
                <a:shade val="65000"/>
                <a:satMod val="155000"/>
              </a:schemeClr>
            </a:gs>
            <a:gs pos="100000">
              <a:schemeClr val="accent3">
                <a:shade val="50000"/>
                <a:hueOff val="0"/>
                <a:satOff val="0"/>
                <a:lumOff val="0"/>
                <a:alphaOff val="0"/>
                <a:tint val="95500"/>
                <a:shade val="100000"/>
                <a:satMod val="155000"/>
              </a:schemeClr>
            </a:gs>
          </a:gsLst>
          <a:lin ang="16200000" scaled="0"/>
        </a:gradFill>
        <a:ln>
          <a:noFill/>
        </a:ln>
        <a:effectLst>
          <a:outerShdw blurRad="63500" dist="25400" dir="5400000" rotWithShape="0">
            <a:srgbClr val="000000">
              <a:alpha val="43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17742" tIns="0" rIns="217742" bIns="0" numCol="1" spcCol="1270" anchor="ctr" anchorCtr="0">
          <a:noAutofit/>
        </a:bodyPr>
        <a:lstStyle/>
        <a:p>
          <a:pPr lvl="0" algn="l" defTabSz="1955800">
            <a:lnSpc>
              <a:spcPct val="90000"/>
            </a:lnSpc>
            <a:spcBef>
              <a:spcPct val="0"/>
            </a:spcBef>
            <a:spcAft>
              <a:spcPct val="35000"/>
            </a:spcAft>
          </a:pPr>
          <a:r>
            <a:rPr lang="es-EC" sz="4400" kern="1200" noProof="0" dirty="0" smtClean="0"/>
            <a:t>Definición</a:t>
          </a:r>
          <a:endParaRPr lang="es-EC" sz="4400" kern="1200" noProof="0" dirty="0"/>
        </a:p>
      </dsp:txBody>
      <dsp:txXfrm>
        <a:off x="448947" y="209772"/>
        <a:ext cx="5685786" cy="69258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177786-734B-4273-B214-8AF0DA56F7F5}">
      <dsp:nvSpPr>
        <dsp:cNvPr id="0" name=""/>
        <dsp:cNvSpPr/>
      </dsp:nvSpPr>
      <dsp:spPr>
        <a:xfrm>
          <a:off x="1040" y="2590529"/>
          <a:ext cx="2311288" cy="1155644"/>
        </a:xfrm>
        <a:prstGeom prst="roundRect">
          <a:avLst>
            <a:gd name="adj" fmla="val 10000"/>
          </a:avLst>
        </a:prstGeom>
        <a:gradFill rotWithShape="0">
          <a:gsLst>
            <a:gs pos="0">
              <a:schemeClr val="lt1">
                <a:hueOff val="0"/>
                <a:satOff val="0"/>
                <a:lumOff val="0"/>
                <a:alphaOff val="0"/>
                <a:shade val="15000"/>
                <a:satMod val="180000"/>
              </a:schemeClr>
            </a:gs>
            <a:gs pos="50000">
              <a:schemeClr val="lt1">
                <a:hueOff val="0"/>
                <a:satOff val="0"/>
                <a:lumOff val="0"/>
                <a:alphaOff val="0"/>
                <a:shade val="45000"/>
                <a:satMod val="170000"/>
              </a:schemeClr>
            </a:gs>
            <a:gs pos="70000">
              <a:schemeClr val="lt1">
                <a:hueOff val="0"/>
                <a:satOff val="0"/>
                <a:lumOff val="0"/>
                <a:alphaOff val="0"/>
                <a:tint val="99000"/>
                <a:shade val="65000"/>
                <a:satMod val="155000"/>
              </a:schemeClr>
            </a:gs>
            <a:gs pos="100000">
              <a:schemeClr val="lt1">
                <a:hueOff val="0"/>
                <a:satOff val="0"/>
                <a:lumOff val="0"/>
                <a:alphaOff val="0"/>
                <a:tint val="95500"/>
                <a:shade val="100000"/>
                <a:satMod val="155000"/>
              </a:schemeClr>
            </a:gs>
          </a:gsLst>
          <a:lin ang="16200000" scaled="0"/>
        </a:gradFill>
        <a:ln>
          <a:noFill/>
        </a:ln>
        <a:effectLst>
          <a:outerShdw blurRad="63500" dist="25400" dir="5400000" rotWithShape="0">
            <a:srgbClr val="000000">
              <a:alpha val="43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kern="1200" noProof="0" dirty="0" smtClean="0"/>
            <a:t>Tipos de Polímeros</a:t>
          </a:r>
          <a:endParaRPr lang="es-EC" sz="1800" kern="1200" noProof="0" dirty="0"/>
        </a:p>
      </dsp:txBody>
      <dsp:txXfrm>
        <a:off x="34888" y="2624377"/>
        <a:ext cx="2243592" cy="1087948"/>
      </dsp:txXfrm>
    </dsp:sp>
    <dsp:sp modelId="{8F15C3C9-CFE6-4840-B956-D8DBD5BD1435}">
      <dsp:nvSpPr>
        <dsp:cNvPr id="0" name=""/>
        <dsp:cNvSpPr/>
      </dsp:nvSpPr>
      <dsp:spPr>
        <a:xfrm rot="17679135">
          <a:off x="1666346" y="2144707"/>
          <a:ext cx="2216479" cy="32827"/>
        </a:xfrm>
        <a:custGeom>
          <a:avLst/>
          <a:gdLst/>
          <a:ahLst/>
          <a:cxnLst/>
          <a:rect l="0" t="0" r="0" b="0"/>
          <a:pathLst>
            <a:path>
              <a:moveTo>
                <a:pt x="0" y="16413"/>
              </a:moveTo>
              <a:lnTo>
                <a:pt x="2216479" y="16413"/>
              </a:lnTo>
            </a:path>
          </a:pathLst>
        </a:custGeom>
        <a:noFill/>
        <a:ln w="15875" cap="flat" cmpd="sng" algn="ctr">
          <a:solidFill>
            <a:schemeClr val="accent2">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s-EC" sz="800" kern="1200"/>
        </a:p>
      </dsp:txBody>
      <dsp:txXfrm>
        <a:off x="2719174" y="2105709"/>
        <a:ext cx="110823" cy="110823"/>
      </dsp:txXfrm>
    </dsp:sp>
    <dsp:sp modelId="{37362BAB-4116-4CA5-B748-84E954197292}">
      <dsp:nvSpPr>
        <dsp:cNvPr id="0" name=""/>
        <dsp:cNvSpPr/>
      </dsp:nvSpPr>
      <dsp:spPr>
        <a:xfrm>
          <a:off x="3236843" y="576069"/>
          <a:ext cx="2311288" cy="1155644"/>
        </a:xfrm>
        <a:prstGeom prst="roundRect">
          <a:avLst>
            <a:gd name="adj" fmla="val 10000"/>
          </a:avLst>
        </a:prstGeom>
        <a:gradFill rotWithShape="0">
          <a:gsLst>
            <a:gs pos="0">
              <a:schemeClr val="lt1">
                <a:hueOff val="0"/>
                <a:satOff val="0"/>
                <a:lumOff val="0"/>
                <a:alphaOff val="0"/>
                <a:shade val="15000"/>
                <a:satMod val="180000"/>
              </a:schemeClr>
            </a:gs>
            <a:gs pos="50000">
              <a:schemeClr val="lt1">
                <a:hueOff val="0"/>
                <a:satOff val="0"/>
                <a:lumOff val="0"/>
                <a:alphaOff val="0"/>
                <a:shade val="45000"/>
                <a:satMod val="170000"/>
              </a:schemeClr>
            </a:gs>
            <a:gs pos="70000">
              <a:schemeClr val="lt1">
                <a:hueOff val="0"/>
                <a:satOff val="0"/>
                <a:lumOff val="0"/>
                <a:alphaOff val="0"/>
                <a:tint val="99000"/>
                <a:shade val="65000"/>
                <a:satMod val="155000"/>
              </a:schemeClr>
            </a:gs>
            <a:gs pos="100000">
              <a:schemeClr val="lt1">
                <a:hueOff val="0"/>
                <a:satOff val="0"/>
                <a:lumOff val="0"/>
                <a:alphaOff val="0"/>
                <a:tint val="95500"/>
                <a:shade val="100000"/>
                <a:satMod val="155000"/>
              </a:schemeClr>
            </a:gs>
          </a:gsLst>
          <a:lin ang="16200000" scaled="0"/>
        </a:gradFill>
        <a:ln>
          <a:noFill/>
        </a:ln>
        <a:effectLst>
          <a:outerShdw blurRad="63500" dist="25400" dir="5400000" rotWithShape="0">
            <a:srgbClr val="000000">
              <a:alpha val="43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kern="1200" dirty="0" smtClean="0"/>
            <a:t>Polímeros naturales</a:t>
          </a:r>
          <a:endParaRPr lang="es-EC" sz="1800" kern="1200" dirty="0"/>
        </a:p>
      </dsp:txBody>
      <dsp:txXfrm>
        <a:off x="3270691" y="609917"/>
        <a:ext cx="2243592" cy="1087948"/>
      </dsp:txXfrm>
    </dsp:sp>
    <dsp:sp modelId="{33B361E7-4E95-48A4-A6D8-3409F2A3382C}">
      <dsp:nvSpPr>
        <dsp:cNvPr id="0" name=""/>
        <dsp:cNvSpPr/>
      </dsp:nvSpPr>
      <dsp:spPr>
        <a:xfrm>
          <a:off x="5548132" y="1137477"/>
          <a:ext cx="924515" cy="32827"/>
        </a:xfrm>
        <a:custGeom>
          <a:avLst/>
          <a:gdLst/>
          <a:ahLst/>
          <a:cxnLst/>
          <a:rect l="0" t="0" r="0" b="0"/>
          <a:pathLst>
            <a:path>
              <a:moveTo>
                <a:pt x="0" y="16413"/>
              </a:moveTo>
              <a:lnTo>
                <a:pt x="924515" y="16413"/>
              </a:lnTo>
            </a:path>
          </a:pathLst>
        </a:custGeom>
        <a:noFill/>
        <a:ln w="15875" cap="flat" cmpd="sng" algn="ctr">
          <a:solidFill>
            <a:schemeClr val="accent2">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5987276" y="1130778"/>
        <a:ext cx="46225" cy="46225"/>
      </dsp:txXfrm>
    </dsp:sp>
    <dsp:sp modelId="{080A8669-2EC8-4406-B83E-685AB1867652}">
      <dsp:nvSpPr>
        <dsp:cNvPr id="0" name=""/>
        <dsp:cNvSpPr/>
      </dsp:nvSpPr>
      <dsp:spPr>
        <a:xfrm>
          <a:off x="6472647" y="576069"/>
          <a:ext cx="2311288" cy="1155644"/>
        </a:xfrm>
        <a:prstGeom prst="roundRect">
          <a:avLst>
            <a:gd name="adj" fmla="val 10000"/>
          </a:avLst>
        </a:prstGeom>
        <a:gradFill rotWithShape="0">
          <a:gsLst>
            <a:gs pos="0">
              <a:schemeClr val="lt1">
                <a:hueOff val="0"/>
                <a:satOff val="0"/>
                <a:lumOff val="0"/>
                <a:alphaOff val="0"/>
                <a:shade val="15000"/>
                <a:satMod val="180000"/>
              </a:schemeClr>
            </a:gs>
            <a:gs pos="50000">
              <a:schemeClr val="lt1">
                <a:hueOff val="0"/>
                <a:satOff val="0"/>
                <a:lumOff val="0"/>
                <a:alphaOff val="0"/>
                <a:shade val="45000"/>
                <a:satMod val="170000"/>
              </a:schemeClr>
            </a:gs>
            <a:gs pos="70000">
              <a:schemeClr val="lt1">
                <a:hueOff val="0"/>
                <a:satOff val="0"/>
                <a:lumOff val="0"/>
                <a:alphaOff val="0"/>
                <a:tint val="99000"/>
                <a:shade val="65000"/>
                <a:satMod val="155000"/>
              </a:schemeClr>
            </a:gs>
            <a:gs pos="100000">
              <a:schemeClr val="lt1">
                <a:hueOff val="0"/>
                <a:satOff val="0"/>
                <a:lumOff val="0"/>
                <a:alphaOff val="0"/>
                <a:tint val="95500"/>
                <a:shade val="100000"/>
                <a:satMod val="155000"/>
              </a:schemeClr>
            </a:gs>
          </a:gsLst>
          <a:lin ang="16200000" scaled="0"/>
        </a:gradFill>
        <a:ln>
          <a:noFill/>
        </a:ln>
        <a:effectLst>
          <a:outerShdw blurRad="63500" dist="25400" dir="5400000" rotWithShape="0">
            <a:srgbClr val="000000">
              <a:alpha val="43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kern="1200" noProof="0" dirty="0" smtClean="0"/>
            <a:t>Proveniente del reino animal o vegetal</a:t>
          </a:r>
          <a:endParaRPr lang="es-EC" sz="1800" kern="1200" noProof="0" dirty="0"/>
        </a:p>
      </dsp:txBody>
      <dsp:txXfrm>
        <a:off x="6506495" y="609917"/>
        <a:ext cx="2243592" cy="1087948"/>
      </dsp:txXfrm>
    </dsp:sp>
    <dsp:sp modelId="{A4076071-5D4F-47C7-9D2E-99C00238ADF7}">
      <dsp:nvSpPr>
        <dsp:cNvPr id="0" name=""/>
        <dsp:cNvSpPr/>
      </dsp:nvSpPr>
      <dsp:spPr>
        <a:xfrm>
          <a:off x="2312328" y="3151938"/>
          <a:ext cx="924515" cy="32827"/>
        </a:xfrm>
        <a:custGeom>
          <a:avLst/>
          <a:gdLst/>
          <a:ahLst/>
          <a:cxnLst/>
          <a:rect l="0" t="0" r="0" b="0"/>
          <a:pathLst>
            <a:path>
              <a:moveTo>
                <a:pt x="0" y="16413"/>
              </a:moveTo>
              <a:lnTo>
                <a:pt x="924515" y="16413"/>
              </a:lnTo>
            </a:path>
          </a:pathLst>
        </a:custGeom>
        <a:noFill/>
        <a:ln w="15875" cap="flat" cmpd="sng" algn="ctr">
          <a:solidFill>
            <a:schemeClr val="accent2">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2751473" y="3145239"/>
        <a:ext cx="46225" cy="46225"/>
      </dsp:txXfrm>
    </dsp:sp>
    <dsp:sp modelId="{27A07FA9-8EE6-486C-A40D-AF1636E805ED}">
      <dsp:nvSpPr>
        <dsp:cNvPr id="0" name=""/>
        <dsp:cNvSpPr/>
      </dsp:nvSpPr>
      <dsp:spPr>
        <a:xfrm>
          <a:off x="3236843" y="2590529"/>
          <a:ext cx="2311288" cy="1155644"/>
        </a:xfrm>
        <a:prstGeom prst="roundRect">
          <a:avLst>
            <a:gd name="adj" fmla="val 10000"/>
          </a:avLst>
        </a:prstGeom>
        <a:gradFill rotWithShape="0">
          <a:gsLst>
            <a:gs pos="0">
              <a:schemeClr val="lt1">
                <a:hueOff val="0"/>
                <a:satOff val="0"/>
                <a:lumOff val="0"/>
                <a:alphaOff val="0"/>
                <a:shade val="15000"/>
                <a:satMod val="180000"/>
              </a:schemeClr>
            </a:gs>
            <a:gs pos="50000">
              <a:schemeClr val="lt1">
                <a:hueOff val="0"/>
                <a:satOff val="0"/>
                <a:lumOff val="0"/>
                <a:alphaOff val="0"/>
                <a:shade val="45000"/>
                <a:satMod val="170000"/>
              </a:schemeClr>
            </a:gs>
            <a:gs pos="70000">
              <a:schemeClr val="lt1">
                <a:hueOff val="0"/>
                <a:satOff val="0"/>
                <a:lumOff val="0"/>
                <a:alphaOff val="0"/>
                <a:tint val="99000"/>
                <a:shade val="65000"/>
                <a:satMod val="155000"/>
              </a:schemeClr>
            </a:gs>
            <a:gs pos="100000">
              <a:schemeClr val="lt1">
                <a:hueOff val="0"/>
                <a:satOff val="0"/>
                <a:lumOff val="0"/>
                <a:alphaOff val="0"/>
                <a:tint val="95500"/>
                <a:shade val="100000"/>
                <a:satMod val="155000"/>
              </a:schemeClr>
            </a:gs>
          </a:gsLst>
          <a:lin ang="16200000" scaled="0"/>
        </a:gradFill>
        <a:ln>
          <a:noFill/>
        </a:ln>
        <a:effectLst>
          <a:outerShdw blurRad="63500" dist="25400" dir="5400000" rotWithShape="0">
            <a:srgbClr val="000000">
              <a:alpha val="43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kern="1200" dirty="0" smtClean="0"/>
            <a:t>Polímeros artificiales</a:t>
          </a:r>
          <a:endParaRPr lang="es-EC" sz="1800" kern="1200" dirty="0"/>
        </a:p>
      </dsp:txBody>
      <dsp:txXfrm>
        <a:off x="3270691" y="2624377"/>
        <a:ext cx="2243592" cy="1087948"/>
      </dsp:txXfrm>
    </dsp:sp>
    <dsp:sp modelId="{EE4032B1-4938-451B-85FB-F3B177ECDE75}">
      <dsp:nvSpPr>
        <dsp:cNvPr id="0" name=""/>
        <dsp:cNvSpPr/>
      </dsp:nvSpPr>
      <dsp:spPr>
        <a:xfrm>
          <a:off x="5548132" y="3151938"/>
          <a:ext cx="924515" cy="32827"/>
        </a:xfrm>
        <a:custGeom>
          <a:avLst/>
          <a:gdLst/>
          <a:ahLst/>
          <a:cxnLst/>
          <a:rect l="0" t="0" r="0" b="0"/>
          <a:pathLst>
            <a:path>
              <a:moveTo>
                <a:pt x="0" y="16413"/>
              </a:moveTo>
              <a:lnTo>
                <a:pt x="924515" y="16413"/>
              </a:lnTo>
            </a:path>
          </a:pathLst>
        </a:custGeom>
        <a:noFill/>
        <a:ln w="15875" cap="flat" cmpd="sng" algn="ctr">
          <a:solidFill>
            <a:schemeClr val="accent2">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5987276" y="3145239"/>
        <a:ext cx="46225" cy="46225"/>
      </dsp:txXfrm>
    </dsp:sp>
    <dsp:sp modelId="{24F6AA98-E62E-425F-BA5B-A40DDA7F8C0A}">
      <dsp:nvSpPr>
        <dsp:cNvPr id="0" name=""/>
        <dsp:cNvSpPr/>
      </dsp:nvSpPr>
      <dsp:spPr>
        <a:xfrm>
          <a:off x="6472647" y="2590529"/>
          <a:ext cx="2311288" cy="1155644"/>
        </a:xfrm>
        <a:prstGeom prst="roundRect">
          <a:avLst>
            <a:gd name="adj" fmla="val 10000"/>
          </a:avLst>
        </a:prstGeom>
        <a:gradFill rotWithShape="0">
          <a:gsLst>
            <a:gs pos="0">
              <a:schemeClr val="lt1">
                <a:hueOff val="0"/>
                <a:satOff val="0"/>
                <a:lumOff val="0"/>
                <a:alphaOff val="0"/>
                <a:shade val="15000"/>
                <a:satMod val="180000"/>
              </a:schemeClr>
            </a:gs>
            <a:gs pos="50000">
              <a:schemeClr val="lt1">
                <a:hueOff val="0"/>
                <a:satOff val="0"/>
                <a:lumOff val="0"/>
                <a:alphaOff val="0"/>
                <a:shade val="45000"/>
                <a:satMod val="170000"/>
              </a:schemeClr>
            </a:gs>
            <a:gs pos="70000">
              <a:schemeClr val="lt1">
                <a:hueOff val="0"/>
                <a:satOff val="0"/>
                <a:lumOff val="0"/>
                <a:alphaOff val="0"/>
                <a:tint val="99000"/>
                <a:shade val="65000"/>
                <a:satMod val="155000"/>
              </a:schemeClr>
            </a:gs>
            <a:gs pos="100000">
              <a:schemeClr val="lt1">
                <a:hueOff val="0"/>
                <a:satOff val="0"/>
                <a:lumOff val="0"/>
                <a:alphaOff val="0"/>
                <a:tint val="95500"/>
                <a:shade val="100000"/>
                <a:satMod val="155000"/>
              </a:schemeClr>
            </a:gs>
          </a:gsLst>
          <a:lin ang="16200000" scaled="0"/>
        </a:gradFill>
        <a:ln>
          <a:noFill/>
        </a:ln>
        <a:effectLst>
          <a:outerShdw blurRad="63500" dist="25400" dir="5400000" rotWithShape="0">
            <a:srgbClr val="000000">
              <a:alpha val="43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kern="1200" noProof="0" dirty="0" smtClean="0"/>
            <a:t>Modificados por procesos químicos</a:t>
          </a:r>
          <a:endParaRPr lang="es-EC" sz="1800" kern="1200" noProof="0" dirty="0"/>
        </a:p>
      </dsp:txBody>
      <dsp:txXfrm>
        <a:off x="6506495" y="2624377"/>
        <a:ext cx="2243592" cy="1087948"/>
      </dsp:txXfrm>
    </dsp:sp>
    <dsp:sp modelId="{0821A0B7-81E9-4B07-B625-245F5F812833}">
      <dsp:nvSpPr>
        <dsp:cNvPr id="0" name=""/>
        <dsp:cNvSpPr/>
      </dsp:nvSpPr>
      <dsp:spPr>
        <a:xfrm rot="3920873">
          <a:off x="1666341" y="4159174"/>
          <a:ext cx="2216489" cy="32827"/>
        </a:xfrm>
        <a:custGeom>
          <a:avLst/>
          <a:gdLst/>
          <a:ahLst/>
          <a:cxnLst/>
          <a:rect l="0" t="0" r="0" b="0"/>
          <a:pathLst>
            <a:path>
              <a:moveTo>
                <a:pt x="0" y="16413"/>
              </a:moveTo>
              <a:lnTo>
                <a:pt x="2216489" y="16413"/>
              </a:lnTo>
            </a:path>
          </a:pathLst>
        </a:custGeom>
        <a:noFill/>
        <a:ln w="15875" cap="flat" cmpd="sng" algn="ctr">
          <a:solidFill>
            <a:schemeClr val="accent2">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s-EC" sz="800" kern="1200"/>
        </a:p>
      </dsp:txBody>
      <dsp:txXfrm>
        <a:off x="2719174" y="4120175"/>
        <a:ext cx="110824" cy="110824"/>
      </dsp:txXfrm>
    </dsp:sp>
    <dsp:sp modelId="{63578FB2-28ED-4F75-B611-9249B620C961}">
      <dsp:nvSpPr>
        <dsp:cNvPr id="0" name=""/>
        <dsp:cNvSpPr/>
      </dsp:nvSpPr>
      <dsp:spPr>
        <a:xfrm>
          <a:off x="3236843" y="4605002"/>
          <a:ext cx="2311288" cy="1155644"/>
        </a:xfrm>
        <a:prstGeom prst="roundRect">
          <a:avLst>
            <a:gd name="adj" fmla="val 10000"/>
          </a:avLst>
        </a:prstGeom>
        <a:gradFill rotWithShape="0">
          <a:gsLst>
            <a:gs pos="0">
              <a:schemeClr val="lt1">
                <a:hueOff val="0"/>
                <a:satOff val="0"/>
                <a:lumOff val="0"/>
                <a:alphaOff val="0"/>
                <a:shade val="15000"/>
                <a:satMod val="180000"/>
              </a:schemeClr>
            </a:gs>
            <a:gs pos="50000">
              <a:schemeClr val="lt1">
                <a:hueOff val="0"/>
                <a:satOff val="0"/>
                <a:lumOff val="0"/>
                <a:alphaOff val="0"/>
                <a:shade val="45000"/>
                <a:satMod val="170000"/>
              </a:schemeClr>
            </a:gs>
            <a:gs pos="70000">
              <a:schemeClr val="lt1">
                <a:hueOff val="0"/>
                <a:satOff val="0"/>
                <a:lumOff val="0"/>
                <a:alphaOff val="0"/>
                <a:tint val="99000"/>
                <a:shade val="65000"/>
                <a:satMod val="155000"/>
              </a:schemeClr>
            </a:gs>
            <a:gs pos="100000">
              <a:schemeClr val="lt1">
                <a:hueOff val="0"/>
                <a:satOff val="0"/>
                <a:lumOff val="0"/>
                <a:alphaOff val="0"/>
                <a:tint val="95500"/>
                <a:shade val="100000"/>
                <a:satMod val="155000"/>
              </a:schemeClr>
            </a:gs>
          </a:gsLst>
          <a:lin ang="16200000" scaled="0"/>
        </a:gradFill>
        <a:ln>
          <a:noFill/>
        </a:ln>
        <a:effectLst>
          <a:outerShdw blurRad="63500" dist="25400" dir="5400000" rotWithShape="0">
            <a:srgbClr val="000000">
              <a:alpha val="43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kern="1200" dirty="0" smtClean="0"/>
            <a:t>Polímeros sintéticos</a:t>
          </a:r>
          <a:endParaRPr lang="es-EC" sz="1800" kern="1200" dirty="0"/>
        </a:p>
      </dsp:txBody>
      <dsp:txXfrm>
        <a:off x="3270691" y="4638850"/>
        <a:ext cx="2243592" cy="1087948"/>
      </dsp:txXfrm>
    </dsp:sp>
    <dsp:sp modelId="{B3A8ACB9-78BF-40D0-8293-836CCC38876E}">
      <dsp:nvSpPr>
        <dsp:cNvPr id="0" name=""/>
        <dsp:cNvSpPr/>
      </dsp:nvSpPr>
      <dsp:spPr>
        <a:xfrm>
          <a:off x="5548132" y="5166410"/>
          <a:ext cx="924515" cy="32827"/>
        </a:xfrm>
        <a:custGeom>
          <a:avLst/>
          <a:gdLst/>
          <a:ahLst/>
          <a:cxnLst/>
          <a:rect l="0" t="0" r="0" b="0"/>
          <a:pathLst>
            <a:path>
              <a:moveTo>
                <a:pt x="0" y="16413"/>
              </a:moveTo>
              <a:lnTo>
                <a:pt x="924515" y="16413"/>
              </a:lnTo>
            </a:path>
          </a:pathLst>
        </a:custGeom>
        <a:noFill/>
        <a:ln w="15875" cap="flat" cmpd="sng" algn="ctr">
          <a:solidFill>
            <a:schemeClr val="accent2">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5987276" y="5159711"/>
        <a:ext cx="46225" cy="46225"/>
      </dsp:txXfrm>
    </dsp:sp>
    <dsp:sp modelId="{7A807DD0-A8CC-4332-85D7-1C3D5E778938}">
      <dsp:nvSpPr>
        <dsp:cNvPr id="0" name=""/>
        <dsp:cNvSpPr/>
      </dsp:nvSpPr>
      <dsp:spPr>
        <a:xfrm>
          <a:off x="6472647" y="4605002"/>
          <a:ext cx="2311288" cy="1155644"/>
        </a:xfrm>
        <a:prstGeom prst="roundRect">
          <a:avLst>
            <a:gd name="adj" fmla="val 10000"/>
          </a:avLst>
        </a:prstGeom>
        <a:gradFill rotWithShape="0">
          <a:gsLst>
            <a:gs pos="0">
              <a:schemeClr val="lt1">
                <a:hueOff val="0"/>
                <a:satOff val="0"/>
                <a:lumOff val="0"/>
                <a:alphaOff val="0"/>
                <a:shade val="15000"/>
                <a:satMod val="180000"/>
              </a:schemeClr>
            </a:gs>
            <a:gs pos="50000">
              <a:schemeClr val="lt1">
                <a:hueOff val="0"/>
                <a:satOff val="0"/>
                <a:lumOff val="0"/>
                <a:alphaOff val="0"/>
                <a:shade val="45000"/>
                <a:satMod val="170000"/>
              </a:schemeClr>
            </a:gs>
            <a:gs pos="70000">
              <a:schemeClr val="lt1">
                <a:hueOff val="0"/>
                <a:satOff val="0"/>
                <a:lumOff val="0"/>
                <a:alphaOff val="0"/>
                <a:tint val="99000"/>
                <a:shade val="65000"/>
                <a:satMod val="155000"/>
              </a:schemeClr>
            </a:gs>
            <a:gs pos="100000">
              <a:schemeClr val="lt1">
                <a:hueOff val="0"/>
                <a:satOff val="0"/>
                <a:lumOff val="0"/>
                <a:alphaOff val="0"/>
                <a:tint val="95500"/>
                <a:shade val="100000"/>
                <a:satMod val="155000"/>
              </a:schemeClr>
            </a:gs>
          </a:gsLst>
          <a:lin ang="16200000" scaled="0"/>
        </a:gradFill>
        <a:ln>
          <a:noFill/>
        </a:ln>
        <a:effectLst>
          <a:outerShdw blurRad="63500" dist="25400" dir="5400000" rotWithShape="0">
            <a:srgbClr val="000000">
              <a:alpha val="43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kern="1200" dirty="0" smtClean="0"/>
            <a:t>Obtenidas por procesos de polimerización controlados por el hombre</a:t>
          </a:r>
          <a:endParaRPr lang="es-EC" sz="1800" kern="1200" dirty="0"/>
        </a:p>
      </dsp:txBody>
      <dsp:txXfrm>
        <a:off x="6506495" y="4638850"/>
        <a:ext cx="2243592" cy="1087948"/>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FEF886-15E3-4030-B24A-B74525B713D1}">
      <dsp:nvSpPr>
        <dsp:cNvPr id="0" name=""/>
        <dsp:cNvSpPr/>
      </dsp:nvSpPr>
      <dsp:spPr>
        <a:xfrm>
          <a:off x="544" y="2651330"/>
          <a:ext cx="1924069" cy="962034"/>
        </a:xfrm>
        <a:prstGeom prst="roundRect">
          <a:avLst>
            <a:gd name="adj" fmla="val 10000"/>
          </a:avLst>
        </a:prstGeom>
        <a:gradFill rotWithShape="0">
          <a:gsLst>
            <a:gs pos="0">
              <a:schemeClr val="accent3">
                <a:shade val="60000"/>
                <a:hueOff val="0"/>
                <a:satOff val="0"/>
                <a:lumOff val="0"/>
                <a:alphaOff val="0"/>
                <a:shade val="15000"/>
                <a:satMod val="180000"/>
              </a:schemeClr>
            </a:gs>
            <a:gs pos="50000">
              <a:schemeClr val="accent3">
                <a:shade val="60000"/>
                <a:hueOff val="0"/>
                <a:satOff val="0"/>
                <a:lumOff val="0"/>
                <a:alphaOff val="0"/>
                <a:shade val="45000"/>
                <a:satMod val="170000"/>
              </a:schemeClr>
            </a:gs>
            <a:gs pos="70000">
              <a:schemeClr val="accent3">
                <a:shade val="60000"/>
                <a:hueOff val="0"/>
                <a:satOff val="0"/>
                <a:lumOff val="0"/>
                <a:alphaOff val="0"/>
                <a:tint val="99000"/>
                <a:shade val="65000"/>
                <a:satMod val="155000"/>
              </a:schemeClr>
            </a:gs>
            <a:gs pos="100000">
              <a:schemeClr val="accent3">
                <a:shade val="60000"/>
                <a:hueOff val="0"/>
                <a:satOff val="0"/>
                <a:lumOff val="0"/>
                <a:alphaOff val="0"/>
                <a:tint val="95500"/>
                <a:shade val="100000"/>
                <a:satMod val="155000"/>
              </a:schemeClr>
            </a:gs>
          </a:gsLst>
          <a:lin ang="16200000" scaled="0"/>
        </a:gradFill>
        <a:ln>
          <a:noFill/>
        </a:ln>
        <a:effectLst>
          <a:outerShdw blurRad="63500" dist="25400" dir="5400000" rotWithShape="0">
            <a:srgbClr val="000000">
              <a:alpha val="43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s-EC" sz="2500" kern="1200" noProof="0" dirty="0" smtClean="0"/>
            <a:t>Producción de los Polímeros</a:t>
          </a:r>
          <a:endParaRPr lang="es-EC" sz="2500" kern="1200" noProof="0" dirty="0"/>
        </a:p>
      </dsp:txBody>
      <dsp:txXfrm>
        <a:off x="28721" y="2679507"/>
        <a:ext cx="1867715" cy="905680"/>
      </dsp:txXfrm>
    </dsp:sp>
    <dsp:sp modelId="{B2B06705-3DAB-4435-8E84-20EA37473F28}">
      <dsp:nvSpPr>
        <dsp:cNvPr id="0" name=""/>
        <dsp:cNvSpPr/>
      </dsp:nvSpPr>
      <dsp:spPr>
        <a:xfrm rot="17473455">
          <a:off x="1263738" y="2152904"/>
          <a:ext cx="2071772" cy="27641"/>
        </a:xfrm>
        <a:custGeom>
          <a:avLst/>
          <a:gdLst/>
          <a:ahLst/>
          <a:cxnLst/>
          <a:rect l="0" t="0" r="0" b="0"/>
          <a:pathLst>
            <a:path>
              <a:moveTo>
                <a:pt x="0" y="13820"/>
              </a:moveTo>
              <a:lnTo>
                <a:pt x="2071772" y="13820"/>
              </a:lnTo>
            </a:path>
          </a:pathLst>
        </a:custGeom>
        <a:noFill/>
        <a:ln w="15875" cap="flat" cmpd="sng" algn="ctr">
          <a:solidFill>
            <a:schemeClr val="accent3">
              <a:tint val="9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s-EC" sz="800" kern="1200"/>
        </a:p>
      </dsp:txBody>
      <dsp:txXfrm>
        <a:off x="2247830" y="2114930"/>
        <a:ext cx="103588" cy="103588"/>
      </dsp:txXfrm>
    </dsp:sp>
    <dsp:sp modelId="{D3388688-5D61-44C8-A5A1-4BB942EB1DEE}">
      <dsp:nvSpPr>
        <dsp:cNvPr id="0" name=""/>
        <dsp:cNvSpPr/>
      </dsp:nvSpPr>
      <dsp:spPr>
        <a:xfrm>
          <a:off x="2674635" y="720084"/>
          <a:ext cx="1924069" cy="962034"/>
        </a:xfrm>
        <a:prstGeom prst="roundRect">
          <a:avLst>
            <a:gd name="adj" fmla="val 10000"/>
          </a:avLst>
        </a:prstGeom>
        <a:gradFill rotWithShape="0">
          <a:gsLst>
            <a:gs pos="0">
              <a:schemeClr val="accent3">
                <a:shade val="80000"/>
                <a:hueOff val="0"/>
                <a:satOff val="0"/>
                <a:lumOff val="0"/>
                <a:alphaOff val="0"/>
                <a:shade val="15000"/>
                <a:satMod val="180000"/>
              </a:schemeClr>
            </a:gs>
            <a:gs pos="50000">
              <a:schemeClr val="accent3">
                <a:shade val="80000"/>
                <a:hueOff val="0"/>
                <a:satOff val="0"/>
                <a:lumOff val="0"/>
                <a:alphaOff val="0"/>
                <a:shade val="45000"/>
                <a:satMod val="170000"/>
              </a:schemeClr>
            </a:gs>
            <a:gs pos="70000">
              <a:schemeClr val="accent3">
                <a:shade val="80000"/>
                <a:hueOff val="0"/>
                <a:satOff val="0"/>
                <a:lumOff val="0"/>
                <a:alphaOff val="0"/>
                <a:tint val="99000"/>
                <a:shade val="65000"/>
                <a:satMod val="155000"/>
              </a:schemeClr>
            </a:gs>
            <a:gs pos="100000">
              <a:schemeClr val="accent3">
                <a:shade val="80000"/>
                <a:hueOff val="0"/>
                <a:satOff val="0"/>
                <a:lumOff val="0"/>
                <a:alphaOff val="0"/>
                <a:tint val="95500"/>
                <a:shade val="100000"/>
                <a:satMod val="155000"/>
              </a:schemeClr>
            </a:gs>
          </a:gsLst>
          <a:lin ang="16200000" scaled="0"/>
        </a:gradFill>
        <a:ln>
          <a:noFill/>
        </a:ln>
        <a:effectLst>
          <a:outerShdw blurRad="63500" dist="25400" dir="5400000" rotWithShape="0">
            <a:srgbClr val="000000">
              <a:alpha val="43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s-EC" sz="2500" kern="1200" noProof="0" dirty="0" smtClean="0"/>
            <a:t>Polímeros por adición</a:t>
          </a:r>
          <a:endParaRPr lang="es-EC" sz="2500" kern="1200" noProof="0" dirty="0"/>
        </a:p>
      </dsp:txBody>
      <dsp:txXfrm>
        <a:off x="2702812" y="748261"/>
        <a:ext cx="1867715" cy="905680"/>
      </dsp:txXfrm>
    </dsp:sp>
    <dsp:sp modelId="{5F9087D6-6CA2-481B-8EE4-F886637D8298}">
      <dsp:nvSpPr>
        <dsp:cNvPr id="0" name=""/>
        <dsp:cNvSpPr/>
      </dsp:nvSpPr>
      <dsp:spPr>
        <a:xfrm rot="4051645">
          <a:off x="1318540" y="4025110"/>
          <a:ext cx="1962167" cy="27641"/>
        </a:xfrm>
        <a:custGeom>
          <a:avLst/>
          <a:gdLst/>
          <a:ahLst/>
          <a:cxnLst/>
          <a:rect l="0" t="0" r="0" b="0"/>
          <a:pathLst>
            <a:path>
              <a:moveTo>
                <a:pt x="0" y="13820"/>
              </a:moveTo>
              <a:lnTo>
                <a:pt x="1962167" y="13820"/>
              </a:lnTo>
            </a:path>
          </a:pathLst>
        </a:custGeom>
        <a:noFill/>
        <a:ln w="15875" cap="flat" cmpd="sng" algn="ctr">
          <a:solidFill>
            <a:schemeClr val="accent3">
              <a:tint val="9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s-EC" sz="700" kern="1200"/>
        </a:p>
      </dsp:txBody>
      <dsp:txXfrm>
        <a:off x="2250570" y="3989876"/>
        <a:ext cx="98108" cy="98108"/>
      </dsp:txXfrm>
    </dsp:sp>
    <dsp:sp modelId="{D98113DE-7C56-403C-B0BA-CD242DBF6B2A}">
      <dsp:nvSpPr>
        <dsp:cNvPr id="0" name=""/>
        <dsp:cNvSpPr/>
      </dsp:nvSpPr>
      <dsp:spPr>
        <a:xfrm>
          <a:off x="2674635" y="4464496"/>
          <a:ext cx="1924069" cy="962034"/>
        </a:xfrm>
        <a:prstGeom prst="roundRect">
          <a:avLst>
            <a:gd name="adj" fmla="val 10000"/>
          </a:avLst>
        </a:prstGeom>
        <a:gradFill rotWithShape="0">
          <a:gsLst>
            <a:gs pos="0">
              <a:schemeClr val="accent3">
                <a:shade val="80000"/>
                <a:hueOff val="0"/>
                <a:satOff val="0"/>
                <a:lumOff val="0"/>
                <a:alphaOff val="0"/>
                <a:shade val="15000"/>
                <a:satMod val="180000"/>
              </a:schemeClr>
            </a:gs>
            <a:gs pos="50000">
              <a:schemeClr val="accent3">
                <a:shade val="80000"/>
                <a:hueOff val="0"/>
                <a:satOff val="0"/>
                <a:lumOff val="0"/>
                <a:alphaOff val="0"/>
                <a:shade val="45000"/>
                <a:satMod val="170000"/>
              </a:schemeClr>
            </a:gs>
            <a:gs pos="70000">
              <a:schemeClr val="accent3">
                <a:shade val="80000"/>
                <a:hueOff val="0"/>
                <a:satOff val="0"/>
                <a:lumOff val="0"/>
                <a:alphaOff val="0"/>
                <a:tint val="99000"/>
                <a:shade val="65000"/>
                <a:satMod val="155000"/>
              </a:schemeClr>
            </a:gs>
            <a:gs pos="100000">
              <a:schemeClr val="accent3">
                <a:shade val="80000"/>
                <a:hueOff val="0"/>
                <a:satOff val="0"/>
                <a:lumOff val="0"/>
                <a:alphaOff val="0"/>
                <a:tint val="95500"/>
                <a:shade val="100000"/>
                <a:satMod val="155000"/>
              </a:schemeClr>
            </a:gs>
          </a:gsLst>
          <a:lin ang="16200000" scaled="0"/>
        </a:gradFill>
        <a:ln>
          <a:noFill/>
        </a:ln>
        <a:effectLst>
          <a:outerShdw blurRad="63500" dist="25400" dir="5400000" rotWithShape="0">
            <a:srgbClr val="000000">
              <a:alpha val="43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s-EC" sz="2500" kern="1200" noProof="0" dirty="0" smtClean="0"/>
            <a:t>Polímeros por condensación</a:t>
          </a:r>
          <a:endParaRPr lang="es-EC" sz="2500" kern="1200" dirty="0"/>
        </a:p>
      </dsp:txBody>
      <dsp:txXfrm>
        <a:off x="2702812" y="4492673"/>
        <a:ext cx="1867715" cy="90568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6F3774-F2DC-403C-B8C3-9A8131C859D5}">
      <dsp:nvSpPr>
        <dsp:cNvPr id="0" name=""/>
        <dsp:cNvSpPr/>
      </dsp:nvSpPr>
      <dsp:spPr>
        <a:xfrm>
          <a:off x="0" y="3164"/>
          <a:ext cx="8229600" cy="0"/>
        </a:xfrm>
        <a:prstGeom prst="line">
          <a:avLst/>
        </a:prstGeom>
        <a:solidFill>
          <a:schemeClr val="accent2">
            <a:shade val="80000"/>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494880-C073-4D98-8509-949B1B00FEF9}">
      <dsp:nvSpPr>
        <dsp:cNvPr id="0" name=""/>
        <dsp:cNvSpPr/>
      </dsp:nvSpPr>
      <dsp:spPr>
        <a:xfrm>
          <a:off x="0" y="3164"/>
          <a:ext cx="1645920" cy="64743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vert270" wrap="square" lIns="190500" tIns="190500" rIns="190500" bIns="190500" numCol="1" spcCol="1270" anchor="t" anchorCtr="0">
          <a:noAutofit/>
        </a:bodyPr>
        <a:lstStyle/>
        <a:p>
          <a:pPr lvl="0" algn="ctr" defTabSz="2222500">
            <a:lnSpc>
              <a:spcPct val="90000"/>
            </a:lnSpc>
            <a:spcBef>
              <a:spcPct val="0"/>
            </a:spcBef>
            <a:spcAft>
              <a:spcPct val="35000"/>
            </a:spcAft>
          </a:pPr>
          <a:r>
            <a:rPr lang="es-EC" sz="5000" kern="1200" noProof="0" dirty="0" smtClean="0"/>
            <a:t>Clasificación de los Polímeros</a:t>
          </a:r>
          <a:endParaRPr lang="es-EC" sz="5000" kern="1200" noProof="0" dirty="0"/>
        </a:p>
      </dsp:txBody>
      <dsp:txXfrm>
        <a:off x="0" y="3164"/>
        <a:ext cx="1645920" cy="6474391"/>
      </dsp:txXfrm>
    </dsp:sp>
    <dsp:sp modelId="{0DDAC74E-1C5C-4E52-A3D9-E15A299E3E21}">
      <dsp:nvSpPr>
        <dsp:cNvPr id="0" name=""/>
        <dsp:cNvSpPr/>
      </dsp:nvSpPr>
      <dsp:spPr>
        <a:xfrm>
          <a:off x="1769363" y="64177"/>
          <a:ext cx="3168396" cy="1220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lvl="0" algn="l" defTabSz="1200150">
            <a:lnSpc>
              <a:spcPct val="90000"/>
            </a:lnSpc>
            <a:spcBef>
              <a:spcPct val="0"/>
            </a:spcBef>
            <a:spcAft>
              <a:spcPct val="35000"/>
            </a:spcAft>
          </a:pPr>
          <a:r>
            <a:rPr lang="es-EC" sz="2700" kern="1200" dirty="0" smtClean="0"/>
            <a:t>Según  su composición</a:t>
          </a:r>
          <a:endParaRPr lang="es-EC" sz="2700" kern="1200" dirty="0"/>
        </a:p>
      </dsp:txBody>
      <dsp:txXfrm>
        <a:off x="1769363" y="64177"/>
        <a:ext cx="3168396" cy="1220270"/>
      </dsp:txXfrm>
    </dsp:sp>
    <dsp:sp modelId="{75F215A2-C41F-4E06-9D64-30A03DBDE364}">
      <dsp:nvSpPr>
        <dsp:cNvPr id="0" name=""/>
        <dsp:cNvSpPr/>
      </dsp:nvSpPr>
      <dsp:spPr>
        <a:xfrm>
          <a:off x="5061204" y="64177"/>
          <a:ext cx="3168396" cy="6101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s-EC" sz="2400" kern="1200" noProof="0" dirty="0" err="1" smtClean="0"/>
            <a:t>Homopolímeros</a:t>
          </a:r>
          <a:endParaRPr lang="es-EC" sz="2400" kern="1200" noProof="0" dirty="0"/>
        </a:p>
      </dsp:txBody>
      <dsp:txXfrm>
        <a:off x="5061204" y="64177"/>
        <a:ext cx="3168396" cy="610135"/>
      </dsp:txXfrm>
    </dsp:sp>
    <dsp:sp modelId="{ECA48E4E-C1FE-46ED-89DD-7823036A2DB2}">
      <dsp:nvSpPr>
        <dsp:cNvPr id="0" name=""/>
        <dsp:cNvSpPr/>
      </dsp:nvSpPr>
      <dsp:spPr>
        <a:xfrm>
          <a:off x="4937760" y="674313"/>
          <a:ext cx="3168396"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A0CEBE4-D4E2-4B96-B796-E20634B5C65E}">
      <dsp:nvSpPr>
        <dsp:cNvPr id="0" name=""/>
        <dsp:cNvSpPr/>
      </dsp:nvSpPr>
      <dsp:spPr>
        <a:xfrm>
          <a:off x="5061204" y="674313"/>
          <a:ext cx="3168396" cy="6101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s-EC" sz="2400" kern="1200" noProof="0" dirty="0" smtClean="0"/>
            <a:t>Copolímeros</a:t>
          </a:r>
          <a:endParaRPr lang="es-EC" sz="1800" kern="1200" noProof="0" dirty="0"/>
        </a:p>
      </dsp:txBody>
      <dsp:txXfrm>
        <a:off x="5061204" y="674313"/>
        <a:ext cx="3168396" cy="610135"/>
      </dsp:txXfrm>
    </dsp:sp>
    <dsp:sp modelId="{0CDCA9B0-F8A5-4137-8920-33F08D2FF1F2}">
      <dsp:nvSpPr>
        <dsp:cNvPr id="0" name=""/>
        <dsp:cNvSpPr/>
      </dsp:nvSpPr>
      <dsp:spPr>
        <a:xfrm>
          <a:off x="1645919" y="1284448"/>
          <a:ext cx="6583680"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1B9290B-B217-4D08-BDF0-22551BC6DDEC}">
      <dsp:nvSpPr>
        <dsp:cNvPr id="0" name=""/>
        <dsp:cNvSpPr/>
      </dsp:nvSpPr>
      <dsp:spPr>
        <a:xfrm>
          <a:off x="1769363" y="1345462"/>
          <a:ext cx="3168396" cy="1220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lvl="0" algn="l" defTabSz="1200150">
            <a:lnSpc>
              <a:spcPct val="90000"/>
            </a:lnSpc>
            <a:spcBef>
              <a:spcPct val="0"/>
            </a:spcBef>
            <a:spcAft>
              <a:spcPct val="35000"/>
            </a:spcAft>
          </a:pPr>
          <a:r>
            <a:rPr lang="es-EC" sz="2700" kern="1200" dirty="0" smtClean="0"/>
            <a:t>Según su estructura</a:t>
          </a:r>
          <a:endParaRPr lang="es-EC" sz="2700" kern="1200" noProof="0" dirty="0"/>
        </a:p>
      </dsp:txBody>
      <dsp:txXfrm>
        <a:off x="1769363" y="1345462"/>
        <a:ext cx="3168396" cy="1220270"/>
      </dsp:txXfrm>
    </dsp:sp>
    <dsp:sp modelId="{5F0CC09F-D455-47B3-85A9-E97DCB775B84}">
      <dsp:nvSpPr>
        <dsp:cNvPr id="0" name=""/>
        <dsp:cNvSpPr/>
      </dsp:nvSpPr>
      <dsp:spPr>
        <a:xfrm>
          <a:off x="5061204" y="1345462"/>
          <a:ext cx="3168396" cy="4063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s-EC" sz="2400" kern="1200" noProof="0" dirty="0" smtClean="0"/>
            <a:t>Lineales</a:t>
          </a:r>
          <a:endParaRPr lang="es-EC" sz="1800" kern="1200" noProof="0" dirty="0"/>
        </a:p>
      </dsp:txBody>
      <dsp:txXfrm>
        <a:off x="5061204" y="1345462"/>
        <a:ext cx="3168396" cy="406359"/>
      </dsp:txXfrm>
    </dsp:sp>
    <dsp:sp modelId="{B3877978-A132-4C29-90BC-AF2F75E3DEDF}">
      <dsp:nvSpPr>
        <dsp:cNvPr id="0" name=""/>
        <dsp:cNvSpPr/>
      </dsp:nvSpPr>
      <dsp:spPr>
        <a:xfrm>
          <a:off x="4937760" y="1751822"/>
          <a:ext cx="3168396"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E144218-1867-4A55-8EEB-94A711E877C4}">
      <dsp:nvSpPr>
        <dsp:cNvPr id="0" name=""/>
        <dsp:cNvSpPr/>
      </dsp:nvSpPr>
      <dsp:spPr>
        <a:xfrm>
          <a:off x="5061204" y="1751822"/>
          <a:ext cx="3168396" cy="4063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s-EC" sz="2400" kern="1200" noProof="0" dirty="0" smtClean="0"/>
            <a:t>Ramificado</a:t>
          </a:r>
          <a:endParaRPr lang="es-EC" sz="1800" kern="1200" noProof="0" dirty="0"/>
        </a:p>
      </dsp:txBody>
      <dsp:txXfrm>
        <a:off x="5061204" y="1751822"/>
        <a:ext cx="3168396" cy="406359"/>
      </dsp:txXfrm>
    </dsp:sp>
    <dsp:sp modelId="{6A50245E-78D4-46D3-920C-887E13033CAD}">
      <dsp:nvSpPr>
        <dsp:cNvPr id="0" name=""/>
        <dsp:cNvSpPr/>
      </dsp:nvSpPr>
      <dsp:spPr>
        <a:xfrm>
          <a:off x="4937760" y="2158182"/>
          <a:ext cx="3168396"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CF0090F-6BF0-4154-B288-5A8855751E10}">
      <dsp:nvSpPr>
        <dsp:cNvPr id="0" name=""/>
        <dsp:cNvSpPr/>
      </dsp:nvSpPr>
      <dsp:spPr>
        <a:xfrm>
          <a:off x="5061204" y="2158182"/>
          <a:ext cx="3168396" cy="4063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s-EC" sz="2400" kern="1200" noProof="0" dirty="0" smtClean="0"/>
            <a:t>Entrecruzado</a:t>
          </a:r>
          <a:endParaRPr lang="es-EC" sz="1800" kern="1200" noProof="0" dirty="0"/>
        </a:p>
      </dsp:txBody>
      <dsp:txXfrm>
        <a:off x="5061204" y="2158182"/>
        <a:ext cx="3168396" cy="406359"/>
      </dsp:txXfrm>
    </dsp:sp>
    <dsp:sp modelId="{15289928-8695-4C7E-9B86-2FB56EAFEAE6}">
      <dsp:nvSpPr>
        <dsp:cNvPr id="0" name=""/>
        <dsp:cNvSpPr/>
      </dsp:nvSpPr>
      <dsp:spPr>
        <a:xfrm>
          <a:off x="1645919" y="2565733"/>
          <a:ext cx="6583680"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3805C9C-97A9-40C5-8D00-004D1DEEA0F9}">
      <dsp:nvSpPr>
        <dsp:cNvPr id="0" name=""/>
        <dsp:cNvSpPr/>
      </dsp:nvSpPr>
      <dsp:spPr>
        <a:xfrm>
          <a:off x="1769363" y="2626747"/>
          <a:ext cx="3168396" cy="1220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lvl="0" algn="l" defTabSz="1200150">
            <a:lnSpc>
              <a:spcPct val="90000"/>
            </a:lnSpc>
            <a:spcBef>
              <a:spcPct val="0"/>
            </a:spcBef>
            <a:spcAft>
              <a:spcPct val="35000"/>
            </a:spcAft>
          </a:pPr>
          <a:r>
            <a:rPr lang="es-EC" sz="2700" kern="1200" dirty="0" smtClean="0"/>
            <a:t>Según la reacción de polimerización</a:t>
          </a:r>
          <a:endParaRPr lang="es-EC" sz="2700" kern="1200" dirty="0"/>
        </a:p>
      </dsp:txBody>
      <dsp:txXfrm>
        <a:off x="1769363" y="2626747"/>
        <a:ext cx="3168396" cy="1220270"/>
      </dsp:txXfrm>
    </dsp:sp>
    <dsp:sp modelId="{1D5D62FE-8E28-47E7-BAAD-FE7E2077FF9F}">
      <dsp:nvSpPr>
        <dsp:cNvPr id="0" name=""/>
        <dsp:cNvSpPr/>
      </dsp:nvSpPr>
      <dsp:spPr>
        <a:xfrm>
          <a:off x="5061204" y="2626747"/>
          <a:ext cx="3168396" cy="6101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s-EC" sz="2400" kern="1200" noProof="0" dirty="0" smtClean="0"/>
            <a:t>Por reacción en cadena</a:t>
          </a:r>
          <a:endParaRPr lang="es-EC" sz="1800" kern="1200" noProof="0" dirty="0"/>
        </a:p>
      </dsp:txBody>
      <dsp:txXfrm>
        <a:off x="5061204" y="2626747"/>
        <a:ext cx="3168396" cy="610135"/>
      </dsp:txXfrm>
    </dsp:sp>
    <dsp:sp modelId="{11CFFCBC-96D8-4715-8DF3-69490887E23E}">
      <dsp:nvSpPr>
        <dsp:cNvPr id="0" name=""/>
        <dsp:cNvSpPr/>
      </dsp:nvSpPr>
      <dsp:spPr>
        <a:xfrm>
          <a:off x="4937760" y="3236882"/>
          <a:ext cx="3168396"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B307C95-2C8C-4B36-964B-C0FAFFB3C7FE}">
      <dsp:nvSpPr>
        <dsp:cNvPr id="0" name=""/>
        <dsp:cNvSpPr/>
      </dsp:nvSpPr>
      <dsp:spPr>
        <a:xfrm>
          <a:off x="5061204" y="3236882"/>
          <a:ext cx="3168396" cy="6101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s-EC" sz="2400" kern="1200" noProof="0" dirty="0" smtClean="0"/>
            <a:t>Por crecimiento en pasos</a:t>
          </a:r>
          <a:endParaRPr lang="es-EC" sz="1800" kern="1200" noProof="0" dirty="0"/>
        </a:p>
      </dsp:txBody>
      <dsp:txXfrm>
        <a:off x="5061204" y="3236882"/>
        <a:ext cx="3168396" cy="610135"/>
      </dsp:txXfrm>
    </dsp:sp>
    <dsp:sp modelId="{E62BE15F-6AD0-4EEC-AC3D-0E0B62CDDAF9}">
      <dsp:nvSpPr>
        <dsp:cNvPr id="0" name=""/>
        <dsp:cNvSpPr/>
      </dsp:nvSpPr>
      <dsp:spPr>
        <a:xfrm>
          <a:off x="1645919" y="3847018"/>
          <a:ext cx="6583680"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1567240-361F-4373-AFE8-DBEC2374EDF4}">
      <dsp:nvSpPr>
        <dsp:cNvPr id="0" name=""/>
        <dsp:cNvSpPr/>
      </dsp:nvSpPr>
      <dsp:spPr>
        <a:xfrm>
          <a:off x="1769363" y="3908031"/>
          <a:ext cx="3168396" cy="1220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lvl="0" algn="l" defTabSz="1200150">
            <a:lnSpc>
              <a:spcPct val="90000"/>
            </a:lnSpc>
            <a:spcBef>
              <a:spcPct val="0"/>
            </a:spcBef>
            <a:spcAft>
              <a:spcPct val="35000"/>
            </a:spcAft>
          </a:pPr>
          <a:r>
            <a:rPr lang="es-EC" sz="2700" kern="1200" dirty="0" smtClean="0"/>
            <a:t>Según su comportamiento frente al calor</a:t>
          </a:r>
          <a:endParaRPr lang="es-EC" sz="2700" kern="1200" dirty="0"/>
        </a:p>
      </dsp:txBody>
      <dsp:txXfrm>
        <a:off x="1769363" y="3908031"/>
        <a:ext cx="3168396" cy="1220270"/>
      </dsp:txXfrm>
    </dsp:sp>
    <dsp:sp modelId="{68F5301E-A515-460E-A0CD-1A413ACEB31B}">
      <dsp:nvSpPr>
        <dsp:cNvPr id="0" name=""/>
        <dsp:cNvSpPr/>
      </dsp:nvSpPr>
      <dsp:spPr>
        <a:xfrm>
          <a:off x="5061204" y="3908031"/>
          <a:ext cx="3168396" cy="4063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s-EC" sz="2400" kern="1200" noProof="0" dirty="0" smtClean="0"/>
            <a:t>Termoplásticos</a:t>
          </a:r>
          <a:endParaRPr lang="es-EC" sz="1800" kern="1200" noProof="0" dirty="0"/>
        </a:p>
      </dsp:txBody>
      <dsp:txXfrm>
        <a:off x="5061204" y="3908031"/>
        <a:ext cx="3168396" cy="406359"/>
      </dsp:txXfrm>
    </dsp:sp>
    <dsp:sp modelId="{ADC6033C-B7D7-4FB2-9CBC-41EABBDC4B0D}">
      <dsp:nvSpPr>
        <dsp:cNvPr id="0" name=""/>
        <dsp:cNvSpPr/>
      </dsp:nvSpPr>
      <dsp:spPr>
        <a:xfrm>
          <a:off x="4937760" y="4314391"/>
          <a:ext cx="3168396"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0E8F1EF-CF5E-4146-A9BF-C50AFC44662B}">
      <dsp:nvSpPr>
        <dsp:cNvPr id="0" name=""/>
        <dsp:cNvSpPr/>
      </dsp:nvSpPr>
      <dsp:spPr>
        <a:xfrm>
          <a:off x="5061204" y="4314391"/>
          <a:ext cx="3168396" cy="4063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s-EC" sz="2400" kern="1200" noProof="0" dirty="0" smtClean="0"/>
            <a:t>Termoestables</a:t>
          </a:r>
          <a:endParaRPr lang="es-EC" sz="1800" kern="1200" noProof="0" dirty="0"/>
        </a:p>
      </dsp:txBody>
      <dsp:txXfrm>
        <a:off x="5061204" y="4314391"/>
        <a:ext cx="3168396" cy="406359"/>
      </dsp:txXfrm>
    </dsp:sp>
    <dsp:sp modelId="{8E3F8822-9061-47C6-B961-3C0E3C4648A0}">
      <dsp:nvSpPr>
        <dsp:cNvPr id="0" name=""/>
        <dsp:cNvSpPr/>
      </dsp:nvSpPr>
      <dsp:spPr>
        <a:xfrm>
          <a:off x="4937760" y="4720751"/>
          <a:ext cx="3168396"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32500EB-F300-4D5D-8390-46B357E245C0}">
      <dsp:nvSpPr>
        <dsp:cNvPr id="0" name=""/>
        <dsp:cNvSpPr/>
      </dsp:nvSpPr>
      <dsp:spPr>
        <a:xfrm>
          <a:off x="5061204" y="4720751"/>
          <a:ext cx="3168396" cy="4063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s-EC" sz="2400" kern="1200" noProof="0" dirty="0" smtClean="0"/>
            <a:t>Elastómero</a:t>
          </a:r>
          <a:endParaRPr lang="es-EC" sz="1800" kern="1200" noProof="0" dirty="0"/>
        </a:p>
      </dsp:txBody>
      <dsp:txXfrm>
        <a:off x="5061204" y="4720751"/>
        <a:ext cx="3168396" cy="406359"/>
      </dsp:txXfrm>
    </dsp:sp>
    <dsp:sp modelId="{12F4F0AB-C50F-4F0C-A122-77B6CFCD6E68}">
      <dsp:nvSpPr>
        <dsp:cNvPr id="0" name=""/>
        <dsp:cNvSpPr/>
      </dsp:nvSpPr>
      <dsp:spPr>
        <a:xfrm>
          <a:off x="1645919" y="5128302"/>
          <a:ext cx="6583680"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1589686-F4E2-47AA-8FBD-715FA4166A7E}">
      <dsp:nvSpPr>
        <dsp:cNvPr id="0" name=""/>
        <dsp:cNvSpPr/>
      </dsp:nvSpPr>
      <dsp:spPr>
        <a:xfrm>
          <a:off x="1769363" y="5189316"/>
          <a:ext cx="3168396" cy="1220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lvl="0" algn="l" defTabSz="1200150">
            <a:lnSpc>
              <a:spcPct val="90000"/>
            </a:lnSpc>
            <a:spcBef>
              <a:spcPct val="0"/>
            </a:spcBef>
            <a:spcAft>
              <a:spcPct val="35000"/>
            </a:spcAft>
          </a:pPr>
          <a:r>
            <a:rPr lang="es-EC" sz="2700" kern="1200" dirty="0" smtClean="0"/>
            <a:t>Según su área de aplicación</a:t>
          </a:r>
          <a:endParaRPr lang="es-EC" sz="2700" kern="1200" dirty="0"/>
        </a:p>
      </dsp:txBody>
      <dsp:txXfrm>
        <a:off x="1769363" y="5189316"/>
        <a:ext cx="3168396" cy="1220270"/>
      </dsp:txXfrm>
    </dsp:sp>
    <dsp:sp modelId="{A97A5A90-5491-41EE-AA3C-6A80BE9C748C}">
      <dsp:nvSpPr>
        <dsp:cNvPr id="0" name=""/>
        <dsp:cNvSpPr/>
      </dsp:nvSpPr>
      <dsp:spPr>
        <a:xfrm>
          <a:off x="5061204" y="5189316"/>
          <a:ext cx="3168396" cy="4063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s-EC" sz="2400" b="0" kern="1200" dirty="0" smtClean="0"/>
            <a:t>Elastómeros, Plásticos</a:t>
          </a:r>
          <a:endParaRPr lang="es-EC" sz="1800" b="0" kern="1200" dirty="0"/>
        </a:p>
      </dsp:txBody>
      <dsp:txXfrm>
        <a:off x="5061204" y="5189316"/>
        <a:ext cx="3168396" cy="406359"/>
      </dsp:txXfrm>
    </dsp:sp>
    <dsp:sp modelId="{4DA172F5-1AD5-4D3E-96CD-A19CEFC8CEFB}">
      <dsp:nvSpPr>
        <dsp:cNvPr id="0" name=""/>
        <dsp:cNvSpPr/>
      </dsp:nvSpPr>
      <dsp:spPr>
        <a:xfrm>
          <a:off x="4937760" y="5595675"/>
          <a:ext cx="3168396"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DFFA5A9-3F59-448E-B203-136E41DA7175}">
      <dsp:nvSpPr>
        <dsp:cNvPr id="0" name=""/>
        <dsp:cNvSpPr/>
      </dsp:nvSpPr>
      <dsp:spPr>
        <a:xfrm>
          <a:off x="5061204" y="5595675"/>
          <a:ext cx="3168396" cy="4063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s-EC" sz="2400" b="0" kern="1200" dirty="0" smtClean="0"/>
            <a:t>Fibras, Recubrimientos</a:t>
          </a:r>
          <a:endParaRPr lang="es-EC" sz="1800" b="0" kern="1200" dirty="0"/>
        </a:p>
      </dsp:txBody>
      <dsp:txXfrm>
        <a:off x="5061204" y="5595675"/>
        <a:ext cx="3168396" cy="406359"/>
      </dsp:txXfrm>
    </dsp:sp>
    <dsp:sp modelId="{8588FF4B-B0C8-4287-96A6-36FCDD3FBBBF}">
      <dsp:nvSpPr>
        <dsp:cNvPr id="0" name=""/>
        <dsp:cNvSpPr/>
      </dsp:nvSpPr>
      <dsp:spPr>
        <a:xfrm>
          <a:off x="4937760" y="6002035"/>
          <a:ext cx="3168396"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E3E4D7B-9ED8-46BF-A450-42F465672A72}">
      <dsp:nvSpPr>
        <dsp:cNvPr id="0" name=""/>
        <dsp:cNvSpPr/>
      </dsp:nvSpPr>
      <dsp:spPr>
        <a:xfrm>
          <a:off x="5061204" y="6002035"/>
          <a:ext cx="3168396" cy="4063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s-EC" sz="2400" b="0" kern="1200" dirty="0" smtClean="0"/>
            <a:t>Adhesivos</a:t>
          </a:r>
          <a:endParaRPr lang="es-EC" sz="1800" b="0" kern="1200" dirty="0"/>
        </a:p>
      </dsp:txBody>
      <dsp:txXfrm>
        <a:off x="5061204" y="6002035"/>
        <a:ext cx="3168396" cy="406359"/>
      </dsp:txXfrm>
    </dsp:sp>
    <dsp:sp modelId="{95FD13E3-F0A2-4165-A4A1-61CB9F8EE592}">
      <dsp:nvSpPr>
        <dsp:cNvPr id="0" name=""/>
        <dsp:cNvSpPr/>
      </dsp:nvSpPr>
      <dsp:spPr>
        <a:xfrm>
          <a:off x="1645919" y="6409587"/>
          <a:ext cx="6583680"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404F1F-628F-4889-913F-94E7DACC782F}">
      <dsp:nvSpPr>
        <dsp:cNvPr id="0" name=""/>
        <dsp:cNvSpPr/>
      </dsp:nvSpPr>
      <dsp:spPr>
        <a:xfrm>
          <a:off x="3958" y="2577916"/>
          <a:ext cx="2217726" cy="1108863"/>
        </a:xfrm>
        <a:prstGeom prst="roundRect">
          <a:avLst>
            <a:gd name="adj" fmla="val 10000"/>
          </a:avLst>
        </a:prstGeom>
        <a:gradFill rotWithShape="0">
          <a:gsLst>
            <a:gs pos="0">
              <a:schemeClr val="accent3">
                <a:shade val="60000"/>
                <a:hueOff val="0"/>
                <a:satOff val="0"/>
                <a:lumOff val="0"/>
                <a:alphaOff val="0"/>
                <a:shade val="15000"/>
                <a:satMod val="180000"/>
              </a:schemeClr>
            </a:gs>
            <a:gs pos="50000">
              <a:schemeClr val="accent3">
                <a:shade val="60000"/>
                <a:hueOff val="0"/>
                <a:satOff val="0"/>
                <a:lumOff val="0"/>
                <a:alphaOff val="0"/>
                <a:shade val="45000"/>
                <a:satMod val="170000"/>
              </a:schemeClr>
            </a:gs>
            <a:gs pos="70000">
              <a:schemeClr val="accent3">
                <a:shade val="60000"/>
                <a:hueOff val="0"/>
                <a:satOff val="0"/>
                <a:lumOff val="0"/>
                <a:alphaOff val="0"/>
                <a:tint val="99000"/>
                <a:shade val="65000"/>
                <a:satMod val="155000"/>
              </a:schemeClr>
            </a:gs>
            <a:gs pos="100000">
              <a:schemeClr val="accent3">
                <a:shade val="60000"/>
                <a:hueOff val="0"/>
                <a:satOff val="0"/>
                <a:lumOff val="0"/>
                <a:alphaOff val="0"/>
                <a:tint val="95500"/>
                <a:shade val="100000"/>
                <a:satMod val="155000"/>
              </a:schemeClr>
            </a:gs>
          </a:gsLst>
          <a:lin ang="16200000" scaled="0"/>
        </a:gradFill>
        <a:ln>
          <a:noFill/>
        </a:ln>
        <a:effectLst>
          <a:outerShdw blurRad="63500" dist="25400" dir="5400000" rotWithShape="0">
            <a:srgbClr val="000000">
              <a:alpha val="43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C" sz="2000" kern="1200" noProof="0" dirty="0" smtClean="0"/>
            <a:t>Polímeros utilizados en la modificación de asfaltos</a:t>
          </a:r>
          <a:endParaRPr lang="es-EC" sz="2000" kern="1200" noProof="0" dirty="0"/>
        </a:p>
      </dsp:txBody>
      <dsp:txXfrm>
        <a:off x="36435" y="2610393"/>
        <a:ext cx="2152772" cy="1043909"/>
      </dsp:txXfrm>
    </dsp:sp>
    <dsp:sp modelId="{68B277A8-F18B-4B2A-9A4C-6BD93DD98C0D}">
      <dsp:nvSpPr>
        <dsp:cNvPr id="0" name=""/>
        <dsp:cNvSpPr/>
      </dsp:nvSpPr>
      <dsp:spPr>
        <a:xfrm rot="17841026">
          <a:off x="1699809" y="2258917"/>
          <a:ext cx="1930844" cy="31860"/>
        </a:xfrm>
        <a:custGeom>
          <a:avLst/>
          <a:gdLst/>
          <a:ahLst/>
          <a:cxnLst/>
          <a:rect l="0" t="0" r="0" b="0"/>
          <a:pathLst>
            <a:path>
              <a:moveTo>
                <a:pt x="0" y="15930"/>
              </a:moveTo>
              <a:lnTo>
                <a:pt x="1930844" y="15930"/>
              </a:lnTo>
            </a:path>
          </a:pathLst>
        </a:custGeom>
        <a:noFill/>
        <a:ln w="15875" cap="flat" cmpd="sng" algn="ctr">
          <a:solidFill>
            <a:schemeClr val="accent3">
              <a:tint val="9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s-EC" sz="700" kern="1200"/>
        </a:p>
      </dsp:txBody>
      <dsp:txXfrm>
        <a:off x="2616960" y="2226576"/>
        <a:ext cx="96542" cy="96542"/>
      </dsp:txXfrm>
    </dsp:sp>
    <dsp:sp modelId="{FDE2E79A-2142-462B-8F77-D9A43C80A4A3}">
      <dsp:nvSpPr>
        <dsp:cNvPr id="0" name=""/>
        <dsp:cNvSpPr/>
      </dsp:nvSpPr>
      <dsp:spPr>
        <a:xfrm>
          <a:off x="3108776" y="862914"/>
          <a:ext cx="2217726" cy="1108863"/>
        </a:xfrm>
        <a:prstGeom prst="roundRect">
          <a:avLst>
            <a:gd name="adj" fmla="val 10000"/>
          </a:avLst>
        </a:prstGeom>
        <a:gradFill rotWithShape="0">
          <a:gsLst>
            <a:gs pos="0">
              <a:schemeClr val="accent3">
                <a:shade val="80000"/>
                <a:hueOff val="0"/>
                <a:satOff val="0"/>
                <a:lumOff val="0"/>
                <a:alphaOff val="0"/>
                <a:shade val="15000"/>
                <a:satMod val="180000"/>
              </a:schemeClr>
            </a:gs>
            <a:gs pos="50000">
              <a:schemeClr val="accent3">
                <a:shade val="80000"/>
                <a:hueOff val="0"/>
                <a:satOff val="0"/>
                <a:lumOff val="0"/>
                <a:alphaOff val="0"/>
                <a:shade val="45000"/>
                <a:satMod val="170000"/>
              </a:schemeClr>
            </a:gs>
            <a:gs pos="70000">
              <a:schemeClr val="accent3">
                <a:shade val="80000"/>
                <a:hueOff val="0"/>
                <a:satOff val="0"/>
                <a:lumOff val="0"/>
                <a:alphaOff val="0"/>
                <a:tint val="99000"/>
                <a:shade val="65000"/>
                <a:satMod val="155000"/>
              </a:schemeClr>
            </a:gs>
            <a:gs pos="100000">
              <a:schemeClr val="accent3">
                <a:shade val="80000"/>
                <a:hueOff val="0"/>
                <a:satOff val="0"/>
                <a:lumOff val="0"/>
                <a:alphaOff val="0"/>
                <a:tint val="95500"/>
                <a:shade val="100000"/>
                <a:satMod val="155000"/>
              </a:schemeClr>
            </a:gs>
          </a:gsLst>
          <a:lin ang="16200000" scaled="0"/>
        </a:gradFill>
        <a:ln>
          <a:noFill/>
        </a:ln>
        <a:effectLst>
          <a:outerShdw blurRad="63500" dist="25400" dir="5400000" rotWithShape="0">
            <a:srgbClr val="000000">
              <a:alpha val="43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C" sz="2000" kern="1200" dirty="0" smtClean="0"/>
            <a:t>Asfaltos modificados con polímeros tipo Elastómeros</a:t>
          </a:r>
          <a:endParaRPr lang="es-EC" sz="2000" kern="1200" dirty="0"/>
        </a:p>
      </dsp:txBody>
      <dsp:txXfrm>
        <a:off x="3141253" y="895391"/>
        <a:ext cx="2152772" cy="1043909"/>
      </dsp:txXfrm>
    </dsp:sp>
    <dsp:sp modelId="{383C0289-FB54-4873-AAFB-A54AA27E31FD}">
      <dsp:nvSpPr>
        <dsp:cNvPr id="0" name=""/>
        <dsp:cNvSpPr/>
      </dsp:nvSpPr>
      <dsp:spPr>
        <a:xfrm>
          <a:off x="5326503" y="1401416"/>
          <a:ext cx="887090" cy="31860"/>
        </a:xfrm>
        <a:custGeom>
          <a:avLst/>
          <a:gdLst/>
          <a:ahLst/>
          <a:cxnLst/>
          <a:rect l="0" t="0" r="0" b="0"/>
          <a:pathLst>
            <a:path>
              <a:moveTo>
                <a:pt x="0" y="15930"/>
              </a:moveTo>
              <a:lnTo>
                <a:pt x="887090" y="15930"/>
              </a:lnTo>
            </a:path>
          </a:pathLst>
        </a:custGeom>
        <a:noFill/>
        <a:ln w="15875" cap="flat" cmpd="sng" algn="ctr">
          <a:solidFill>
            <a:schemeClr val="accent3">
              <a:tint val="7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5747871" y="1395169"/>
        <a:ext cx="44354" cy="44354"/>
      </dsp:txXfrm>
    </dsp:sp>
    <dsp:sp modelId="{92B90884-F4E8-4F67-A63E-97F6242C537F}">
      <dsp:nvSpPr>
        <dsp:cNvPr id="0" name=""/>
        <dsp:cNvSpPr/>
      </dsp:nvSpPr>
      <dsp:spPr>
        <a:xfrm>
          <a:off x="6213594" y="862914"/>
          <a:ext cx="2217726" cy="1108863"/>
        </a:xfrm>
        <a:prstGeom prst="roundRect">
          <a:avLst>
            <a:gd name="adj" fmla="val 10000"/>
          </a:avLst>
        </a:prstGeom>
        <a:gradFill rotWithShape="0">
          <a:gsLst>
            <a:gs pos="0">
              <a:schemeClr val="accent3">
                <a:tint val="99000"/>
                <a:hueOff val="0"/>
                <a:satOff val="0"/>
                <a:lumOff val="0"/>
                <a:alphaOff val="0"/>
                <a:shade val="15000"/>
                <a:satMod val="180000"/>
              </a:schemeClr>
            </a:gs>
            <a:gs pos="50000">
              <a:schemeClr val="accent3">
                <a:tint val="99000"/>
                <a:hueOff val="0"/>
                <a:satOff val="0"/>
                <a:lumOff val="0"/>
                <a:alphaOff val="0"/>
                <a:shade val="45000"/>
                <a:satMod val="170000"/>
              </a:schemeClr>
            </a:gs>
            <a:gs pos="70000">
              <a:schemeClr val="accent3">
                <a:tint val="99000"/>
                <a:hueOff val="0"/>
                <a:satOff val="0"/>
                <a:lumOff val="0"/>
                <a:alphaOff val="0"/>
                <a:tint val="99000"/>
                <a:shade val="65000"/>
                <a:satMod val="155000"/>
              </a:schemeClr>
            </a:gs>
            <a:gs pos="100000">
              <a:schemeClr val="accent3">
                <a:tint val="99000"/>
                <a:hueOff val="0"/>
                <a:satOff val="0"/>
                <a:lumOff val="0"/>
                <a:alphaOff val="0"/>
                <a:tint val="95500"/>
                <a:shade val="100000"/>
                <a:satMod val="155000"/>
              </a:schemeClr>
            </a:gs>
          </a:gsLst>
          <a:lin ang="16200000" scaled="0"/>
        </a:gradFill>
        <a:ln>
          <a:noFill/>
        </a:ln>
        <a:effectLst>
          <a:outerShdw blurRad="63500" dist="25400" dir="5400000" rotWithShape="0">
            <a:srgbClr val="000000">
              <a:alpha val="43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Latex, </a:t>
          </a:r>
          <a:r>
            <a:rPr lang="es-EC" sz="2000" kern="1200" noProof="0" dirty="0" smtClean="0"/>
            <a:t>Hule</a:t>
          </a:r>
          <a:r>
            <a:rPr lang="en-US" sz="2000" kern="1200" dirty="0" smtClean="0"/>
            <a:t> natural, SBS, SBR.</a:t>
          </a:r>
          <a:endParaRPr lang="es-EC" sz="2000" kern="1200" dirty="0"/>
        </a:p>
      </dsp:txBody>
      <dsp:txXfrm>
        <a:off x="6246071" y="895391"/>
        <a:ext cx="2152772" cy="1043909"/>
      </dsp:txXfrm>
    </dsp:sp>
    <dsp:sp modelId="{2BD89974-7F7D-4351-8190-B3B7E79D7B5F}">
      <dsp:nvSpPr>
        <dsp:cNvPr id="0" name=""/>
        <dsp:cNvSpPr/>
      </dsp:nvSpPr>
      <dsp:spPr>
        <a:xfrm rot="3965067">
          <a:off x="1571110" y="4116601"/>
          <a:ext cx="2188241" cy="31860"/>
        </a:xfrm>
        <a:custGeom>
          <a:avLst/>
          <a:gdLst/>
          <a:ahLst/>
          <a:cxnLst/>
          <a:rect l="0" t="0" r="0" b="0"/>
          <a:pathLst>
            <a:path>
              <a:moveTo>
                <a:pt x="0" y="15930"/>
              </a:moveTo>
              <a:lnTo>
                <a:pt x="2188241" y="15930"/>
              </a:lnTo>
            </a:path>
          </a:pathLst>
        </a:custGeom>
        <a:noFill/>
        <a:ln w="15875" cap="flat" cmpd="sng" algn="ctr">
          <a:solidFill>
            <a:schemeClr val="accent3">
              <a:tint val="9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s-EC" sz="800" kern="1200"/>
        </a:p>
      </dsp:txBody>
      <dsp:txXfrm>
        <a:off x="2610525" y="4077825"/>
        <a:ext cx="109412" cy="109412"/>
      </dsp:txXfrm>
    </dsp:sp>
    <dsp:sp modelId="{650669C1-DA00-4B04-AC36-9937770C16BF}">
      <dsp:nvSpPr>
        <dsp:cNvPr id="0" name=""/>
        <dsp:cNvSpPr/>
      </dsp:nvSpPr>
      <dsp:spPr>
        <a:xfrm>
          <a:off x="3108776" y="4578283"/>
          <a:ext cx="2217726" cy="1108863"/>
        </a:xfrm>
        <a:prstGeom prst="roundRect">
          <a:avLst>
            <a:gd name="adj" fmla="val 10000"/>
          </a:avLst>
        </a:prstGeom>
        <a:gradFill rotWithShape="0">
          <a:gsLst>
            <a:gs pos="0">
              <a:schemeClr val="accent3">
                <a:shade val="80000"/>
                <a:hueOff val="0"/>
                <a:satOff val="0"/>
                <a:lumOff val="0"/>
                <a:alphaOff val="0"/>
                <a:shade val="15000"/>
                <a:satMod val="180000"/>
              </a:schemeClr>
            </a:gs>
            <a:gs pos="50000">
              <a:schemeClr val="accent3">
                <a:shade val="80000"/>
                <a:hueOff val="0"/>
                <a:satOff val="0"/>
                <a:lumOff val="0"/>
                <a:alphaOff val="0"/>
                <a:shade val="45000"/>
                <a:satMod val="170000"/>
              </a:schemeClr>
            </a:gs>
            <a:gs pos="70000">
              <a:schemeClr val="accent3">
                <a:shade val="80000"/>
                <a:hueOff val="0"/>
                <a:satOff val="0"/>
                <a:lumOff val="0"/>
                <a:alphaOff val="0"/>
                <a:tint val="99000"/>
                <a:shade val="65000"/>
                <a:satMod val="155000"/>
              </a:schemeClr>
            </a:gs>
            <a:gs pos="100000">
              <a:schemeClr val="accent3">
                <a:shade val="80000"/>
                <a:hueOff val="0"/>
                <a:satOff val="0"/>
                <a:lumOff val="0"/>
                <a:alphaOff val="0"/>
                <a:tint val="95500"/>
                <a:shade val="100000"/>
                <a:satMod val="155000"/>
              </a:schemeClr>
            </a:gs>
          </a:gsLst>
          <a:lin ang="16200000" scaled="0"/>
        </a:gradFill>
        <a:ln>
          <a:noFill/>
        </a:ln>
        <a:effectLst>
          <a:outerShdw blurRad="63500" dist="25400" dir="5400000" rotWithShape="0">
            <a:srgbClr val="000000">
              <a:alpha val="43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C" sz="2000" kern="1200" dirty="0" smtClean="0"/>
            <a:t>Asfaltos modificados con polímeros tipo </a:t>
          </a:r>
          <a:r>
            <a:rPr lang="es-EC" sz="2000" kern="1200" dirty="0" err="1" smtClean="0"/>
            <a:t>Plastómeros</a:t>
          </a:r>
          <a:endParaRPr lang="es-EC" sz="2000" kern="1200" dirty="0"/>
        </a:p>
      </dsp:txBody>
      <dsp:txXfrm>
        <a:off x="3141253" y="4610760"/>
        <a:ext cx="2152772" cy="1043909"/>
      </dsp:txXfrm>
    </dsp:sp>
    <dsp:sp modelId="{DE37257F-F330-4D13-BF1F-6CAD2E55C977}">
      <dsp:nvSpPr>
        <dsp:cNvPr id="0" name=""/>
        <dsp:cNvSpPr/>
      </dsp:nvSpPr>
      <dsp:spPr>
        <a:xfrm>
          <a:off x="5326503" y="5116785"/>
          <a:ext cx="862540" cy="31860"/>
        </a:xfrm>
        <a:custGeom>
          <a:avLst/>
          <a:gdLst/>
          <a:ahLst/>
          <a:cxnLst/>
          <a:rect l="0" t="0" r="0" b="0"/>
          <a:pathLst>
            <a:path>
              <a:moveTo>
                <a:pt x="0" y="15930"/>
              </a:moveTo>
              <a:lnTo>
                <a:pt x="862540" y="15930"/>
              </a:lnTo>
            </a:path>
          </a:pathLst>
        </a:custGeom>
        <a:noFill/>
        <a:ln w="15875" cap="flat" cmpd="sng" algn="ctr">
          <a:solidFill>
            <a:schemeClr val="accent3">
              <a:tint val="7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5736210" y="5111151"/>
        <a:ext cx="43127" cy="43127"/>
      </dsp:txXfrm>
    </dsp:sp>
    <dsp:sp modelId="{575FDB0F-ACE5-4180-9575-596ED1720B6A}">
      <dsp:nvSpPr>
        <dsp:cNvPr id="0" name=""/>
        <dsp:cNvSpPr/>
      </dsp:nvSpPr>
      <dsp:spPr>
        <a:xfrm>
          <a:off x="6189043" y="4578283"/>
          <a:ext cx="2217726" cy="1108863"/>
        </a:xfrm>
        <a:prstGeom prst="roundRect">
          <a:avLst>
            <a:gd name="adj" fmla="val 10000"/>
          </a:avLst>
        </a:prstGeom>
        <a:gradFill rotWithShape="0">
          <a:gsLst>
            <a:gs pos="0">
              <a:schemeClr val="accent3">
                <a:tint val="99000"/>
                <a:hueOff val="0"/>
                <a:satOff val="0"/>
                <a:lumOff val="0"/>
                <a:alphaOff val="0"/>
                <a:shade val="15000"/>
                <a:satMod val="180000"/>
              </a:schemeClr>
            </a:gs>
            <a:gs pos="50000">
              <a:schemeClr val="accent3">
                <a:tint val="99000"/>
                <a:hueOff val="0"/>
                <a:satOff val="0"/>
                <a:lumOff val="0"/>
                <a:alphaOff val="0"/>
                <a:shade val="45000"/>
                <a:satMod val="170000"/>
              </a:schemeClr>
            </a:gs>
            <a:gs pos="70000">
              <a:schemeClr val="accent3">
                <a:tint val="99000"/>
                <a:hueOff val="0"/>
                <a:satOff val="0"/>
                <a:lumOff val="0"/>
                <a:alphaOff val="0"/>
                <a:tint val="99000"/>
                <a:shade val="65000"/>
                <a:satMod val="155000"/>
              </a:schemeClr>
            </a:gs>
            <a:gs pos="100000">
              <a:schemeClr val="accent3">
                <a:tint val="99000"/>
                <a:hueOff val="0"/>
                <a:satOff val="0"/>
                <a:lumOff val="0"/>
                <a:alphaOff val="0"/>
                <a:tint val="95500"/>
                <a:shade val="100000"/>
                <a:satMod val="155000"/>
              </a:schemeClr>
            </a:gs>
          </a:gsLst>
          <a:lin ang="16200000" scaled="0"/>
        </a:gradFill>
        <a:ln>
          <a:noFill/>
        </a:ln>
        <a:effectLst>
          <a:outerShdw blurRad="63500" dist="25400" dir="5400000" rotWithShape="0">
            <a:srgbClr val="000000">
              <a:alpha val="43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C" sz="2000" kern="1200" dirty="0" smtClean="0"/>
            <a:t>Polietileno, PVC, EVA</a:t>
          </a:r>
          <a:endParaRPr lang="es-EC" sz="2000" kern="1200" dirty="0"/>
        </a:p>
      </dsp:txBody>
      <dsp:txXfrm>
        <a:off x="6221520" y="4610760"/>
        <a:ext cx="2152772" cy="1043909"/>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AE0479-C995-45D0-97FB-F897AE6A9522}">
      <dsp:nvSpPr>
        <dsp:cNvPr id="0" name=""/>
        <dsp:cNvSpPr/>
      </dsp:nvSpPr>
      <dsp:spPr>
        <a:xfrm>
          <a:off x="2614414" y="2514057"/>
          <a:ext cx="3362250" cy="1518412"/>
        </a:xfrm>
        <a:prstGeom prst="ellipse">
          <a:avLst/>
        </a:prstGeom>
        <a:gradFill rotWithShape="0">
          <a:gsLst>
            <a:gs pos="0">
              <a:schemeClr val="accent3">
                <a:alpha val="80000"/>
                <a:hueOff val="0"/>
                <a:satOff val="0"/>
                <a:lumOff val="0"/>
                <a:alphaOff val="0"/>
                <a:shade val="15000"/>
                <a:satMod val="180000"/>
              </a:schemeClr>
            </a:gs>
            <a:gs pos="50000">
              <a:schemeClr val="accent3">
                <a:alpha val="80000"/>
                <a:hueOff val="0"/>
                <a:satOff val="0"/>
                <a:lumOff val="0"/>
                <a:alphaOff val="0"/>
                <a:shade val="45000"/>
                <a:satMod val="170000"/>
              </a:schemeClr>
            </a:gs>
            <a:gs pos="70000">
              <a:schemeClr val="accent3">
                <a:alpha val="80000"/>
                <a:hueOff val="0"/>
                <a:satOff val="0"/>
                <a:lumOff val="0"/>
                <a:alphaOff val="0"/>
                <a:tint val="99000"/>
                <a:shade val="65000"/>
                <a:satMod val="155000"/>
              </a:schemeClr>
            </a:gs>
            <a:gs pos="100000">
              <a:schemeClr val="accent3">
                <a:alpha val="80000"/>
                <a:hueOff val="0"/>
                <a:satOff val="0"/>
                <a:lumOff val="0"/>
                <a:alphaOff val="0"/>
                <a:tint val="95500"/>
                <a:shade val="100000"/>
                <a:satMod val="155000"/>
              </a:schemeClr>
            </a:gs>
          </a:gsLst>
          <a:lin ang="16200000" scaled="0"/>
        </a:gradFill>
        <a:ln>
          <a:noFill/>
        </a:ln>
        <a:effectLst>
          <a:outerShdw blurRad="63500" dist="25400" dir="5400000" rotWithShape="0">
            <a:srgbClr val="000000">
              <a:alpha val="43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n-US" sz="2600" kern="1200" dirty="0" smtClean="0"/>
            <a:t>ASFALTOS MODIFICADOS</a:t>
          </a:r>
          <a:endParaRPr lang="es-EC" sz="2600" kern="1200" dirty="0"/>
        </a:p>
      </dsp:txBody>
      <dsp:txXfrm>
        <a:off x="3106804" y="2736423"/>
        <a:ext cx="2377470" cy="1073680"/>
      </dsp:txXfrm>
    </dsp:sp>
    <dsp:sp modelId="{7FA72DE2-7BEE-4502-B64C-E8AF6751DDA5}">
      <dsp:nvSpPr>
        <dsp:cNvPr id="0" name=""/>
        <dsp:cNvSpPr/>
      </dsp:nvSpPr>
      <dsp:spPr>
        <a:xfrm rot="16235468">
          <a:off x="4093870" y="1833502"/>
          <a:ext cx="427068" cy="579551"/>
        </a:xfrm>
        <a:prstGeom prst="rightArrow">
          <a:avLst>
            <a:gd name="adj1" fmla="val 60000"/>
            <a:gd name="adj2" fmla="val 50000"/>
          </a:avLst>
        </a:prstGeom>
        <a:solidFill>
          <a:schemeClr val="accent3">
            <a:shade val="90000"/>
            <a:hueOff val="0"/>
            <a:satOff val="0"/>
            <a:lumOff val="0"/>
            <a:alphaOff val="0"/>
          </a:schemeClr>
        </a:solidFill>
        <a:ln>
          <a:noFill/>
        </a:ln>
        <a:effectLst>
          <a:outerShdw blurRad="63500" dist="25400" dir="5400000" rotWithShape="0">
            <a:srgbClr val="000000">
              <a:alpha val="43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200150">
            <a:lnSpc>
              <a:spcPct val="90000"/>
            </a:lnSpc>
            <a:spcBef>
              <a:spcPct val="0"/>
            </a:spcBef>
            <a:spcAft>
              <a:spcPct val="35000"/>
            </a:spcAft>
          </a:pPr>
          <a:endParaRPr lang="es-EC" sz="2700" kern="1200"/>
        </a:p>
      </dsp:txBody>
      <dsp:txXfrm>
        <a:off x="4157269" y="2013469"/>
        <a:ext cx="298948" cy="347731"/>
      </dsp:txXfrm>
    </dsp:sp>
    <dsp:sp modelId="{6ACF84A4-6FB9-4724-80D3-AD1CCAF6A861}">
      <dsp:nvSpPr>
        <dsp:cNvPr id="0" name=""/>
        <dsp:cNvSpPr/>
      </dsp:nvSpPr>
      <dsp:spPr>
        <a:xfrm>
          <a:off x="2952328" y="3771"/>
          <a:ext cx="2736303" cy="1704564"/>
        </a:xfrm>
        <a:prstGeom prst="ellipse">
          <a:avLst/>
        </a:prstGeom>
        <a:gradFill rotWithShape="0">
          <a:gsLst>
            <a:gs pos="0">
              <a:schemeClr val="accent3">
                <a:alpha val="90000"/>
                <a:hueOff val="0"/>
                <a:satOff val="0"/>
                <a:lumOff val="0"/>
                <a:alphaOff val="0"/>
                <a:shade val="15000"/>
                <a:satMod val="180000"/>
              </a:schemeClr>
            </a:gs>
            <a:gs pos="50000">
              <a:schemeClr val="accent3">
                <a:alpha val="90000"/>
                <a:hueOff val="0"/>
                <a:satOff val="0"/>
                <a:lumOff val="0"/>
                <a:alphaOff val="0"/>
                <a:shade val="45000"/>
                <a:satMod val="170000"/>
              </a:schemeClr>
            </a:gs>
            <a:gs pos="70000">
              <a:schemeClr val="accent3">
                <a:alpha val="90000"/>
                <a:hueOff val="0"/>
                <a:satOff val="0"/>
                <a:lumOff val="0"/>
                <a:alphaOff val="0"/>
                <a:tint val="99000"/>
                <a:shade val="65000"/>
                <a:satMod val="155000"/>
              </a:schemeClr>
            </a:gs>
            <a:gs pos="100000">
              <a:schemeClr val="accent3">
                <a:alpha val="90000"/>
                <a:hueOff val="0"/>
                <a:satOff val="0"/>
                <a:lumOff val="0"/>
                <a:alphaOff val="0"/>
                <a:tint val="95500"/>
                <a:shade val="100000"/>
                <a:satMod val="155000"/>
              </a:schemeClr>
            </a:gs>
          </a:gsLst>
          <a:lin ang="16200000" scaled="0"/>
        </a:gradFill>
        <a:ln>
          <a:noFill/>
        </a:ln>
        <a:effectLst>
          <a:outerShdw blurRad="63500" dist="25400" dir="5400000" rotWithShape="0">
            <a:srgbClr val="000000">
              <a:alpha val="43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s-EC" sz="2600" kern="1200" dirty="0" smtClean="0"/>
            <a:t>Antecedentes</a:t>
          </a:r>
          <a:endParaRPr lang="es-EC" sz="2600" kern="1200" dirty="0"/>
        </a:p>
      </dsp:txBody>
      <dsp:txXfrm>
        <a:off x="3353050" y="253399"/>
        <a:ext cx="1934859" cy="1205308"/>
      </dsp:txXfrm>
    </dsp:sp>
    <dsp:sp modelId="{12E3229C-288D-4307-A0E9-080ABBB992EA}">
      <dsp:nvSpPr>
        <dsp:cNvPr id="0" name=""/>
        <dsp:cNvSpPr/>
      </dsp:nvSpPr>
      <dsp:spPr>
        <a:xfrm rot="5363539">
          <a:off x="4111303" y="4101555"/>
          <a:ext cx="392190" cy="579551"/>
        </a:xfrm>
        <a:prstGeom prst="rightArrow">
          <a:avLst>
            <a:gd name="adj1" fmla="val 60000"/>
            <a:gd name="adj2" fmla="val 50000"/>
          </a:avLst>
        </a:prstGeom>
        <a:solidFill>
          <a:schemeClr val="accent3">
            <a:shade val="90000"/>
            <a:hueOff val="-12461"/>
            <a:satOff val="-1906"/>
            <a:lumOff val="29353"/>
            <a:alphaOff val="0"/>
          </a:schemeClr>
        </a:solidFill>
        <a:ln>
          <a:noFill/>
        </a:ln>
        <a:effectLst>
          <a:outerShdw blurRad="63500" dist="25400" dir="5400000" rotWithShape="0">
            <a:srgbClr val="000000">
              <a:alpha val="43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200150">
            <a:lnSpc>
              <a:spcPct val="90000"/>
            </a:lnSpc>
            <a:spcBef>
              <a:spcPct val="0"/>
            </a:spcBef>
            <a:spcAft>
              <a:spcPct val="35000"/>
            </a:spcAft>
          </a:pPr>
          <a:endParaRPr lang="es-EC" sz="2700" kern="1200"/>
        </a:p>
      </dsp:txBody>
      <dsp:txXfrm>
        <a:off x="4169508" y="4158640"/>
        <a:ext cx="274533" cy="347731"/>
      </dsp:txXfrm>
    </dsp:sp>
    <dsp:sp modelId="{FA615152-11EA-4F83-BF51-67945C028841}">
      <dsp:nvSpPr>
        <dsp:cNvPr id="0" name=""/>
        <dsp:cNvSpPr/>
      </dsp:nvSpPr>
      <dsp:spPr>
        <a:xfrm>
          <a:off x="2880319" y="4772383"/>
          <a:ext cx="2880321" cy="1704564"/>
        </a:xfrm>
        <a:prstGeom prst="ellipse">
          <a:avLst/>
        </a:prstGeom>
        <a:gradFill rotWithShape="0">
          <a:gsLst>
            <a:gs pos="0">
              <a:schemeClr val="accent3">
                <a:alpha val="90000"/>
                <a:hueOff val="0"/>
                <a:satOff val="0"/>
                <a:lumOff val="0"/>
                <a:alphaOff val="-40000"/>
                <a:shade val="15000"/>
                <a:satMod val="180000"/>
              </a:schemeClr>
            </a:gs>
            <a:gs pos="50000">
              <a:schemeClr val="accent3">
                <a:alpha val="90000"/>
                <a:hueOff val="0"/>
                <a:satOff val="0"/>
                <a:lumOff val="0"/>
                <a:alphaOff val="-40000"/>
                <a:shade val="45000"/>
                <a:satMod val="170000"/>
              </a:schemeClr>
            </a:gs>
            <a:gs pos="70000">
              <a:schemeClr val="accent3">
                <a:alpha val="90000"/>
                <a:hueOff val="0"/>
                <a:satOff val="0"/>
                <a:lumOff val="0"/>
                <a:alphaOff val="-40000"/>
                <a:tint val="99000"/>
                <a:shade val="65000"/>
                <a:satMod val="155000"/>
              </a:schemeClr>
            </a:gs>
            <a:gs pos="100000">
              <a:schemeClr val="accent3">
                <a:alpha val="90000"/>
                <a:hueOff val="0"/>
                <a:satOff val="0"/>
                <a:lumOff val="0"/>
                <a:alphaOff val="-40000"/>
                <a:tint val="95500"/>
                <a:shade val="100000"/>
                <a:satMod val="155000"/>
              </a:schemeClr>
            </a:gs>
          </a:gsLst>
          <a:lin ang="16200000" scaled="0"/>
        </a:gradFill>
        <a:ln>
          <a:noFill/>
        </a:ln>
        <a:effectLst>
          <a:outerShdw blurRad="63500" dist="25400" dir="5400000" rotWithShape="0">
            <a:srgbClr val="000000">
              <a:alpha val="43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s-EC" sz="2600" kern="1200" dirty="0" smtClean="0"/>
            <a:t>Definición</a:t>
          </a:r>
          <a:endParaRPr lang="es-EC" sz="2600" kern="1200" dirty="0"/>
        </a:p>
      </dsp:txBody>
      <dsp:txXfrm>
        <a:off x="3302132" y="5022011"/>
        <a:ext cx="2036695" cy="12053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AAB49E-65B0-42FE-A798-C0382AFF02EB}">
      <dsp:nvSpPr>
        <dsp:cNvPr id="0" name=""/>
        <dsp:cNvSpPr/>
      </dsp:nvSpPr>
      <dsp:spPr>
        <a:xfrm>
          <a:off x="0" y="374772"/>
          <a:ext cx="8712968" cy="2283750"/>
        </a:xfrm>
        <a:prstGeom prst="rect">
          <a:avLst/>
        </a:prstGeom>
        <a:solidFill>
          <a:schemeClr val="lt1">
            <a:alpha val="90000"/>
            <a:hueOff val="0"/>
            <a:satOff val="0"/>
            <a:lumOff val="0"/>
            <a:alphaOff val="0"/>
          </a:schemeClr>
        </a:solidFill>
        <a:ln w="9525" cap="flat" cmpd="sng" algn="ctr">
          <a:solidFill>
            <a:schemeClr val="accent3">
              <a:shade val="50000"/>
              <a:hueOff val="0"/>
              <a:satOff val="0"/>
              <a:lumOff val="0"/>
              <a:alphaOff val="0"/>
            </a:schemeClr>
          </a:solidFill>
          <a:prstDash val="solid"/>
        </a:ln>
        <a:effectLst>
          <a:outerShdw blurRad="63500" dist="25400" dir="5400000" rotWithShape="0">
            <a:srgbClr val="000000">
              <a:alpha val="43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76223" tIns="520700" rIns="676223" bIns="177800" numCol="1" spcCol="1270" anchor="t" anchorCtr="0">
          <a:noAutofit/>
        </a:bodyPr>
        <a:lstStyle/>
        <a:p>
          <a:pPr marL="228600" lvl="1" indent="-228600" algn="just" defTabSz="1111250">
            <a:lnSpc>
              <a:spcPct val="90000"/>
            </a:lnSpc>
            <a:spcBef>
              <a:spcPct val="0"/>
            </a:spcBef>
            <a:spcAft>
              <a:spcPct val="15000"/>
            </a:spcAft>
            <a:buChar char="••"/>
          </a:pPr>
          <a:r>
            <a:rPr lang="es-EC" sz="2500" kern="1200" dirty="0" smtClean="0"/>
            <a:t>Todas las poblaciones beneficiadas por la construcción y/o mejoramiento de las carreteras de hormigón asfáltico en el Ecuador, se les garantiza un producto que cumpla con los más altos estándares de calidad en cuanto al asfalto se refiere.</a:t>
          </a:r>
          <a:endParaRPr lang="es-EC" sz="2500" kern="1200" dirty="0"/>
        </a:p>
      </dsp:txBody>
      <dsp:txXfrm>
        <a:off x="0" y="374772"/>
        <a:ext cx="8712968" cy="2283750"/>
      </dsp:txXfrm>
    </dsp:sp>
    <dsp:sp modelId="{6F6A92B1-7476-44A3-8550-5E5CC7A8A0F7}">
      <dsp:nvSpPr>
        <dsp:cNvPr id="0" name=""/>
        <dsp:cNvSpPr/>
      </dsp:nvSpPr>
      <dsp:spPr>
        <a:xfrm>
          <a:off x="435648" y="5772"/>
          <a:ext cx="6099077" cy="738000"/>
        </a:xfrm>
        <a:prstGeom prst="roundRect">
          <a:avLst/>
        </a:prstGeom>
        <a:gradFill rotWithShape="0">
          <a:gsLst>
            <a:gs pos="0">
              <a:schemeClr val="accent3">
                <a:shade val="50000"/>
                <a:hueOff val="0"/>
                <a:satOff val="0"/>
                <a:lumOff val="0"/>
                <a:alphaOff val="0"/>
                <a:shade val="15000"/>
                <a:satMod val="180000"/>
              </a:schemeClr>
            </a:gs>
            <a:gs pos="50000">
              <a:schemeClr val="accent3">
                <a:shade val="50000"/>
                <a:hueOff val="0"/>
                <a:satOff val="0"/>
                <a:lumOff val="0"/>
                <a:alphaOff val="0"/>
                <a:shade val="45000"/>
                <a:satMod val="170000"/>
              </a:schemeClr>
            </a:gs>
            <a:gs pos="70000">
              <a:schemeClr val="accent3">
                <a:shade val="50000"/>
                <a:hueOff val="0"/>
                <a:satOff val="0"/>
                <a:lumOff val="0"/>
                <a:alphaOff val="0"/>
                <a:tint val="99000"/>
                <a:shade val="65000"/>
                <a:satMod val="155000"/>
              </a:schemeClr>
            </a:gs>
            <a:gs pos="100000">
              <a:schemeClr val="accent3">
                <a:shade val="50000"/>
                <a:hueOff val="0"/>
                <a:satOff val="0"/>
                <a:lumOff val="0"/>
                <a:alphaOff val="0"/>
                <a:tint val="95500"/>
                <a:shade val="100000"/>
                <a:satMod val="155000"/>
              </a:schemeClr>
            </a:gs>
          </a:gsLst>
          <a:lin ang="16200000" scaled="0"/>
        </a:gradFill>
        <a:ln>
          <a:noFill/>
        </a:ln>
        <a:effectLst>
          <a:outerShdw blurRad="63500" dist="25400" dir="5400000" rotWithShape="0">
            <a:srgbClr val="000000">
              <a:alpha val="43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30531" tIns="0" rIns="230531" bIns="0" numCol="1" spcCol="1270" anchor="ctr" anchorCtr="0">
          <a:noAutofit/>
        </a:bodyPr>
        <a:lstStyle/>
        <a:p>
          <a:pPr lvl="0" algn="l" defTabSz="1111250">
            <a:lnSpc>
              <a:spcPct val="90000"/>
            </a:lnSpc>
            <a:spcBef>
              <a:spcPct val="0"/>
            </a:spcBef>
            <a:spcAft>
              <a:spcPct val="35000"/>
            </a:spcAft>
          </a:pPr>
          <a:r>
            <a:rPr lang="es-EC" sz="2500" kern="1200" dirty="0" smtClean="0"/>
            <a:t>Área de Influencia</a:t>
          </a:r>
          <a:endParaRPr lang="es-EC" sz="2500" kern="1200" dirty="0"/>
        </a:p>
      </dsp:txBody>
      <dsp:txXfrm>
        <a:off x="471674" y="41798"/>
        <a:ext cx="6027025" cy="665948"/>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9B4D4D-98C9-46DE-92A9-CB9CB2711839}">
      <dsp:nvSpPr>
        <dsp:cNvPr id="0" name=""/>
        <dsp:cNvSpPr/>
      </dsp:nvSpPr>
      <dsp:spPr>
        <a:xfrm>
          <a:off x="0" y="612298"/>
          <a:ext cx="8229600" cy="2126250"/>
        </a:xfrm>
        <a:prstGeom prst="rect">
          <a:avLst/>
        </a:prstGeom>
        <a:solidFill>
          <a:schemeClr val="lt1">
            <a:alpha val="90000"/>
            <a:hueOff val="0"/>
            <a:satOff val="0"/>
            <a:lumOff val="0"/>
            <a:alphaOff val="0"/>
          </a:schemeClr>
        </a:solidFill>
        <a:ln w="9525" cap="flat" cmpd="sng" algn="ctr">
          <a:solidFill>
            <a:schemeClr val="accent3">
              <a:shade val="50000"/>
              <a:hueOff val="0"/>
              <a:satOff val="0"/>
              <a:lumOff val="0"/>
              <a:alphaOff val="0"/>
            </a:schemeClr>
          </a:solidFill>
          <a:prstDash val="solid"/>
        </a:ln>
        <a:effectLst>
          <a:outerShdw blurRad="63500" dist="25400" dir="5400000" rotWithShape="0">
            <a:srgbClr val="000000">
              <a:alpha val="43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38708" tIns="562356" rIns="638708" bIns="192024" numCol="1" spcCol="1270" anchor="t" anchorCtr="0">
          <a:noAutofit/>
        </a:bodyPr>
        <a:lstStyle/>
        <a:p>
          <a:pPr marL="228600" lvl="1" indent="-228600" algn="just" defTabSz="1200150">
            <a:lnSpc>
              <a:spcPct val="90000"/>
            </a:lnSpc>
            <a:spcBef>
              <a:spcPct val="0"/>
            </a:spcBef>
            <a:spcAft>
              <a:spcPct val="15000"/>
            </a:spcAft>
            <a:buChar char="••"/>
          </a:pPr>
          <a:r>
            <a:rPr lang="es-EC" sz="2700" kern="1200" dirty="0" smtClean="0"/>
            <a:t>Los asfaltos modificados con polímeros elevan la vida útil de un pavimento  de dos a tres veces (según el caso a aplicar) con un costo adicional de hasta un  25% sobre la mezcla asfáltica.</a:t>
          </a:r>
          <a:endParaRPr lang="es-EC" sz="2700" kern="1200" dirty="0"/>
        </a:p>
      </dsp:txBody>
      <dsp:txXfrm>
        <a:off x="0" y="612298"/>
        <a:ext cx="8229600" cy="2126250"/>
      </dsp:txXfrm>
    </dsp:sp>
    <dsp:sp modelId="{0980C891-F871-4F68-BC17-DE765E467045}">
      <dsp:nvSpPr>
        <dsp:cNvPr id="0" name=""/>
        <dsp:cNvSpPr/>
      </dsp:nvSpPr>
      <dsp:spPr>
        <a:xfrm>
          <a:off x="411480" y="213778"/>
          <a:ext cx="5760720" cy="797040"/>
        </a:xfrm>
        <a:prstGeom prst="roundRect">
          <a:avLst/>
        </a:prstGeom>
        <a:gradFill rotWithShape="0">
          <a:gsLst>
            <a:gs pos="0">
              <a:schemeClr val="accent3">
                <a:shade val="50000"/>
                <a:hueOff val="0"/>
                <a:satOff val="0"/>
                <a:lumOff val="0"/>
                <a:alphaOff val="0"/>
                <a:shade val="15000"/>
                <a:satMod val="180000"/>
              </a:schemeClr>
            </a:gs>
            <a:gs pos="50000">
              <a:schemeClr val="accent3">
                <a:shade val="50000"/>
                <a:hueOff val="0"/>
                <a:satOff val="0"/>
                <a:lumOff val="0"/>
                <a:alphaOff val="0"/>
                <a:shade val="45000"/>
                <a:satMod val="170000"/>
              </a:schemeClr>
            </a:gs>
            <a:gs pos="70000">
              <a:schemeClr val="accent3">
                <a:shade val="50000"/>
                <a:hueOff val="0"/>
                <a:satOff val="0"/>
                <a:lumOff val="0"/>
                <a:alphaOff val="0"/>
                <a:tint val="99000"/>
                <a:shade val="65000"/>
                <a:satMod val="155000"/>
              </a:schemeClr>
            </a:gs>
            <a:gs pos="100000">
              <a:schemeClr val="accent3">
                <a:shade val="50000"/>
                <a:hueOff val="0"/>
                <a:satOff val="0"/>
                <a:lumOff val="0"/>
                <a:alphaOff val="0"/>
                <a:tint val="95500"/>
                <a:shade val="100000"/>
                <a:satMod val="155000"/>
              </a:schemeClr>
            </a:gs>
          </a:gsLst>
          <a:lin ang="16200000" scaled="0"/>
        </a:gradFill>
        <a:ln>
          <a:noFill/>
        </a:ln>
        <a:effectLst>
          <a:outerShdw blurRad="63500" dist="25400" dir="5400000" rotWithShape="0">
            <a:srgbClr val="000000">
              <a:alpha val="43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17742" tIns="0" rIns="217742" bIns="0" numCol="1" spcCol="1270" anchor="ctr" anchorCtr="0">
          <a:noAutofit/>
        </a:bodyPr>
        <a:lstStyle/>
        <a:p>
          <a:pPr lvl="0" algn="l" defTabSz="1600200">
            <a:lnSpc>
              <a:spcPct val="90000"/>
            </a:lnSpc>
            <a:spcBef>
              <a:spcPct val="0"/>
            </a:spcBef>
            <a:spcAft>
              <a:spcPct val="35000"/>
            </a:spcAft>
          </a:pPr>
          <a:r>
            <a:rPr lang="es-EC" sz="3600" kern="1200" noProof="0" dirty="0" smtClean="0"/>
            <a:t>Antecedentes</a:t>
          </a:r>
          <a:endParaRPr lang="es-EC" sz="3600" kern="1200" noProof="0" dirty="0"/>
        </a:p>
      </dsp:txBody>
      <dsp:txXfrm>
        <a:off x="450388" y="252686"/>
        <a:ext cx="5682904" cy="719224"/>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381D34-87D4-4928-A69B-E6C2185E741B}">
      <dsp:nvSpPr>
        <dsp:cNvPr id="0" name=""/>
        <dsp:cNvSpPr/>
      </dsp:nvSpPr>
      <dsp:spPr>
        <a:xfrm>
          <a:off x="0" y="528340"/>
          <a:ext cx="8229600" cy="2598750"/>
        </a:xfrm>
        <a:prstGeom prst="rect">
          <a:avLst/>
        </a:prstGeom>
        <a:solidFill>
          <a:schemeClr val="lt1">
            <a:alpha val="90000"/>
            <a:hueOff val="0"/>
            <a:satOff val="0"/>
            <a:lumOff val="0"/>
            <a:alphaOff val="0"/>
          </a:schemeClr>
        </a:solidFill>
        <a:ln w="9525" cap="flat" cmpd="sng" algn="ctr">
          <a:solidFill>
            <a:schemeClr val="accent3">
              <a:shade val="50000"/>
              <a:hueOff val="0"/>
              <a:satOff val="0"/>
              <a:lumOff val="0"/>
              <a:alphaOff val="0"/>
            </a:schemeClr>
          </a:solidFill>
          <a:prstDash val="solid"/>
        </a:ln>
        <a:effectLst>
          <a:outerShdw blurRad="63500" dist="25400" dir="5400000" rotWithShape="0">
            <a:srgbClr val="000000">
              <a:alpha val="43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38708" tIns="687324" rIns="638708" bIns="234696" numCol="1" spcCol="1270" anchor="t" anchorCtr="0">
          <a:noAutofit/>
        </a:bodyPr>
        <a:lstStyle/>
        <a:p>
          <a:pPr marL="285750" lvl="1" indent="-285750" algn="just" defTabSz="1466850">
            <a:lnSpc>
              <a:spcPct val="90000"/>
            </a:lnSpc>
            <a:spcBef>
              <a:spcPct val="0"/>
            </a:spcBef>
            <a:spcAft>
              <a:spcPct val="15000"/>
            </a:spcAft>
            <a:buChar char="••"/>
          </a:pPr>
          <a:r>
            <a:rPr lang="es-EC" sz="3300" kern="1200" dirty="0" smtClean="0"/>
            <a:t>Es un asfalto con propiedades físicas y geológicas mejoradas, se consigue con la integración de moléculas de polímeros en la estructura del asfalto.</a:t>
          </a:r>
          <a:endParaRPr lang="es-EC" sz="3300" kern="1200" dirty="0"/>
        </a:p>
      </dsp:txBody>
      <dsp:txXfrm>
        <a:off x="0" y="528340"/>
        <a:ext cx="8229600" cy="2598750"/>
      </dsp:txXfrm>
    </dsp:sp>
    <dsp:sp modelId="{F2B5A135-EF92-4C73-9F7B-7620A3CE2C61}">
      <dsp:nvSpPr>
        <dsp:cNvPr id="0" name=""/>
        <dsp:cNvSpPr/>
      </dsp:nvSpPr>
      <dsp:spPr>
        <a:xfrm>
          <a:off x="411480" y="41260"/>
          <a:ext cx="5760720" cy="974160"/>
        </a:xfrm>
        <a:prstGeom prst="roundRect">
          <a:avLst/>
        </a:prstGeom>
        <a:gradFill rotWithShape="0">
          <a:gsLst>
            <a:gs pos="0">
              <a:schemeClr val="accent3">
                <a:shade val="50000"/>
                <a:hueOff val="0"/>
                <a:satOff val="0"/>
                <a:lumOff val="0"/>
                <a:alphaOff val="0"/>
                <a:shade val="15000"/>
                <a:satMod val="180000"/>
              </a:schemeClr>
            </a:gs>
            <a:gs pos="50000">
              <a:schemeClr val="accent3">
                <a:shade val="50000"/>
                <a:hueOff val="0"/>
                <a:satOff val="0"/>
                <a:lumOff val="0"/>
                <a:alphaOff val="0"/>
                <a:shade val="45000"/>
                <a:satMod val="170000"/>
              </a:schemeClr>
            </a:gs>
            <a:gs pos="70000">
              <a:schemeClr val="accent3">
                <a:shade val="50000"/>
                <a:hueOff val="0"/>
                <a:satOff val="0"/>
                <a:lumOff val="0"/>
                <a:alphaOff val="0"/>
                <a:tint val="99000"/>
                <a:shade val="65000"/>
                <a:satMod val="155000"/>
              </a:schemeClr>
            </a:gs>
            <a:gs pos="100000">
              <a:schemeClr val="accent3">
                <a:shade val="50000"/>
                <a:hueOff val="0"/>
                <a:satOff val="0"/>
                <a:lumOff val="0"/>
                <a:alphaOff val="0"/>
                <a:tint val="95500"/>
                <a:shade val="100000"/>
                <a:satMod val="155000"/>
              </a:schemeClr>
            </a:gs>
          </a:gsLst>
          <a:lin ang="16200000" scaled="0"/>
        </a:gradFill>
        <a:ln>
          <a:noFill/>
        </a:ln>
        <a:effectLst>
          <a:outerShdw blurRad="63500" dist="25400" dir="5400000" rotWithShape="0">
            <a:srgbClr val="000000">
              <a:alpha val="43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17742" tIns="0" rIns="217742" bIns="0" numCol="1" spcCol="1270" anchor="ctr" anchorCtr="0">
          <a:noAutofit/>
        </a:bodyPr>
        <a:lstStyle/>
        <a:p>
          <a:pPr lvl="0" algn="l" defTabSz="1778000">
            <a:lnSpc>
              <a:spcPct val="90000"/>
            </a:lnSpc>
            <a:spcBef>
              <a:spcPct val="0"/>
            </a:spcBef>
            <a:spcAft>
              <a:spcPct val="35000"/>
            </a:spcAft>
          </a:pPr>
          <a:r>
            <a:rPr lang="es-EC" sz="4000" kern="1200" noProof="0" dirty="0" smtClean="0"/>
            <a:t>Definición</a:t>
          </a:r>
          <a:endParaRPr lang="es-EC" sz="4000" kern="1200" noProof="0" dirty="0"/>
        </a:p>
      </dsp:txBody>
      <dsp:txXfrm>
        <a:off x="459035" y="88815"/>
        <a:ext cx="5665610" cy="879050"/>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E40E7C-8243-418F-9D63-862584581853}">
      <dsp:nvSpPr>
        <dsp:cNvPr id="0" name=""/>
        <dsp:cNvSpPr/>
      </dsp:nvSpPr>
      <dsp:spPr>
        <a:xfrm>
          <a:off x="0" y="580303"/>
          <a:ext cx="8229600" cy="2205000"/>
        </a:xfrm>
        <a:prstGeom prst="rect">
          <a:avLst/>
        </a:prstGeom>
        <a:solidFill>
          <a:schemeClr val="lt1">
            <a:alpha val="90000"/>
            <a:hueOff val="0"/>
            <a:satOff val="0"/>
            <a:lumOff val="0"/>
            <a:alphaOff val="0"/>
          </a:schemeClr>
        </a:solidFill>
        <a:ln w="9525" cap="flat" cmpd="sng" algn="ctr">
          <a:solidFill>
            <a:schemeClr val="accent3">
              <a:shade val="50000"/>
              <a:hueOff val="0"/>
              <a:satOff val="0"/>
              <a:lumOff val="0"/>
              <a:alphaOff val="0"/>
            </a:schemeClr>
          </a:solidFill>
          <a:prstDash val="solid"/>
        </a:ln>
        <a:effectLst>
          <a:outerShdw blurRad="63500" dist="25400" dir="5400000" rotWithShape="0">
            <a:srgbClr val="000000">
              <a:alpha val="43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38708" tIns="583184" rIns="638708" bIns="199136" numCol="1" spcCol="1270" anchor="t" anchorCtr="0">
          <a:noAutofit/>
        </a:bodyPr>
        <a:lstStyle/>
        <a:p>
          <a:pPr marL="285750" lvl="1" indent="-285750" algn="just" defTabSz="1244600">
            <a:lnSpc>
              <a:spcPct val="90000"/>
            </a:lnSpc>
            <a:spcBef>
              <a:spcPct val="0"/>
            </a:spcBef>
            <a:spcAft>
              <a:spcPct val="15000"/>
            </a:spcAft>
            <a:buChar char="••"/>
          </a:pPr>
          <a:r>
            <a:rPr lang="es-EC" sz="2800" kern="1200" dirty="0" smtClean="0"/>
            <a:t>Esta mina se ubica en el Km. 19 de la vía Quito-Guayllabamba, al costado del cauce del Río Guayllabamba. La concesión minera se denomina “Concesión Minera Carlos Alberto”. </a:t>
          </a:r>
          <a:endParaRPr lang="es-EC" sz="2800" kern="1200" dirty="0"/>
        </a:p>
      </dsp:txBody>
      <dsp:txXfrm>
        <a:off x="0" y="580303"/>
        <a:ext cx="8229600" cy="2205000"/>
      </dsp:txXfrm>
    </dsp:sp>
    <dsp:sp modelId="{531EE512-26A7-4C72-A0F7-4F2D8439F423}">
      <dsp:nvSpPr>
        <dsp:cNvPr id="0" name=""/>
        <dsp:cNvSpPr/>
      </dsp:nvSpPr>
      <dsp:spPr>
        <a:xfrm>
          <a:off x="411480" y="167023"/>
          <a:ext cx="5760720" cy="826560"/>
        </a:xfrm>
        <a:prstGeom prst="roundRect">
          <a:avLst/>
        </a:prstGeom>
        <a:gradFill rotWithShape="0">
          <a:gsLst>
            <a:gs pos="0">
              <a:schemeClr val="accent3">
                <a:shade val="50000"/>
                <a:hueOff val="0"/>
                <a:satOff val="0"/>
                <a:lumOff val="0"/>
                <a:alphaOff val="0"/>
                <a:shade val="15000"/>
                <a:satMod val="180000"/>
              </a:schemeClr>
            </a:gs>
            <a:gs pos="50000">
              <a:schemeClr val="accent3">
                <a:shade val="50000"/>
                <a:hueOff val="0"/>
                <a:satOff val="0"/>
                <a:lumOff val="0"/>
                <a:alphaOff val="0"/>
                <a:shade val="45000"/>
                <a:satMod val="170000"/>
              </a:schemeClr>
            </a:gs>
            <a:gs pos="70000">
              <a:schemeClr val="accent3">
                <a:shade val="50000"/>
                <a:hueOff val="0"/>
                <a:satOff val="0"/>
                <a:lumOff val="0"/>
                <a:alphaOff val="0"/>
                <a:tint val="99000"/>
                <a:shade val="65000"/>
                <a:satMod val="155000"/>
              </a:schemeClr>
            </a:gs>
            <a:gs pos="100000">
              <a:schemeClr val="accent3">
                <a:shade val="50000"/>
                <a:hueOff val="0"/>
                <a:satOff val="0"/>
                <a:lumOff val="0"/>
                <a:alphaOff val="0"/>
                <a:tint val="95500"/>
                <a:shade val="100000"/>
                <a:satMod val="155000"/>
              </a:schemeClr>
            </a:gs>
          </a:gsLst>
          <a:lin ang="16200000" scaled="0"/>
        </a:gradFill>
        <a:ln>
          <a:noFill/>
        </a:ln>
        <a:effectLst>
          <a:outerShdw blurRad="63500" dist="25400" dir="5400000" rotWithShape="0">
            <a:srgbClr val="000000">
              <a:alpha val="43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17742" tIns="0" rIns="217742" bIns="0" numCol="1" spcCol="1270" anchor="ctr" anchorCtr="0">
          <a:noAutofit/>
        </a:bodyPr>
        <a:lstStyle/>
        <a:p>
          <a:pPr lvl="0" algn="l" defTabSz="1244600">
            <a:lnSpc>
              <a:spcPct val="90000"/>
            </a:lnSpc>
            <a:spcBef>
              <a:spcPct val="0"/>
            </a:spcBef>
            <a:spcAft>
              <a:spcPct val="35000"/>
            </a:spcAft>
          </a:pPr>
          <a:r>
            <a:rPr lang="es-EC" sz="2800" kern="1200" dirty="0" smtClean="0"/>
            <a:t>Agregados procedentes de la cantera de Guayllabamba</a:t>
          </a:r>
          <a:endParaRPr lang="es-EC" sz="2800" kern="1200" dirty="0"/>
        </a:p>
      </dsp:txBody>
      <dsp:txXfrm>
        <a:off x="451829" y="207372"/>
        <a:ext cx="5680022" cy="745862"/>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2C27B1-D5A0-4A1B-99D0-5D5944101447}">
      <dsp:nvSpPr>
        <dsp:cNvPr id="0" name=""/>
        <dsp:cNvSpPr/>
      </dsp:nvSpPr>
      <dsp:spPr>
        <a:xfrm>
          <a:off x="0" y="524254"/>
          <a:ext cx="8229600" cy="1811250"/>
        </a:xfrm>
        <a:prstGeom prst="rect">
          <a:avLst/>
        </a:prstGeom>
        <a:solidFill>
          <a:schemeClr val="lt1">
            <a:alpha val="90000"/>
            <a:hueOff val="0"/>
            <a:satOff val="0"/>
            <a:lumOff val="0"/>
            <a:alphaOff val="0"/>
          </a:schemeClr>
        </a:solidFill>
        <a:ln w="9525" cap="flat" cmpd="sng" algn="ctr">
          <a:solidFill>
            <a:schemeClr val="accent3">
              <a:shade val="50000"/>
              <a:hueOff val="0"/>
              <a:satOff val="0"/>
              <a:lumOff val="0"/>
              <a:alphaOff val="0"/>
            </a:schemeClr>
          </a:solidFill>
          <a:prstDash val="solid"/>
        </a:ln>
        <a:effectLst>
          <a:outerShdw blurRad="63500" dist="25400" dir="5400000" rotWithShape="0">
            <a:srgbClr val="000000">
              <a:alpha val="43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38708" tIns="479044" rIns="638708" bIns="163576" numCol="1" spcCol="1270" anchor="t" anchorCtr="0">
          <a:noAutofit/>
        </a:bodyPr>
        <a:lstStyle/>
        <a:p>
          <a:pPr marL="228600" lvl="1" indent="-228600" algn="just" defTabSz="1022350">
            <a:lnSpc>
              <a:spcPct val="90000"/>
            </a:lnSpc>
            <a:spcBef>
              <a:spcPct val="0"/>
            </a:spcBef>
            <a:spcAft>
              <a:spcPct val="15000"/>
            </a:spcAft>
            <a:buChar char="••"/>
          </a:pPr>
          <a:r>
            <a:rPr lang="es-EC" sz="2300" kern="1200" dirty="0" smtClean="0"/>
            <a:t>El afloramiento está relacionado a la formación </a:t>
          </a:r>
          <a:r>
            <a:rPr lang="es-EC" sz="2300" kern="1200" dirty="0" err="1" smtClean="0"/>
            <a:t>Macuchi</a:t>
          </a:r>
          <a:r>
            <a:rPr lang="es-EC" sz="2300" kern="1200" dirty="0" smtClean="0"/>
            <a:t>, el cual se extiende por algunos kilómetros a los costados del Río Guayllabamba. Tiene una sobrecarga de material piroclástico y depósitos lagunares. </a:t>
          </a:r>
          <a:endParaRPr lang="es-EC" sz="2300" kern="1200" dirty="0"/>
        </a:p>
      </dsp:txBody>
      <dsp:txXfrm>
        <a:off x="0" y="524254"/>
        <a:ext cx="8229600" cy="1811250"/>
      </dsp:txXfrm>
    </dsp:sp>
    <dsp:sp modelId="{514F5A88-27F8-4DF2-A9D2-73FFF79D4539}">
      <dsp:nvSpPr>
        <dsp:cNvPr id="0" name=""/>
        <dsp:cNvSpPr/>
      </dsp:nvSpPr>
      <dsp:spPr>
        <a:xfrm>
          <a:off x="411480" y="184774"/>
          <a:ext cx="5760720" cy="678960"/>
        </a:xfrm>
        <a:prstGeom prst="roundRect">
          <a:avLst/>
        </a:prstGeom>
        <a:gradFill rotWithShape="0">
          <a:gsLst>
            <a:gs pos="0">
              <a:schemeClr val="accent3">
                <a:shade val="50000"/>
                <a:hueOff val="0"/>
                <a:satOff val="0"/>
                <a:lumOff val="0"/>
                <a:alphaOff val="0"/>
                <a:shade val="15000"/>
                <a:satMod val="180000"/>
              </a:schemeClr>
            </a:gs>
            <a:gs pos="50000">
              <a:schemeClr val="accent3">
                <a:shade val="50000"/>
                <a:hueOff val="0"/>
                <a:satOff val="0"/>
                <a:lumOff val="0"/>
                <a:alphaOff val="0"/>
                <a:shade val="45000"/>
                <a:satMod val="170000"/>
              </a:schemeClr>
            </a:gs>
            <a:gs pos="70000">
              <a:schemeClr val="accent3">
                <a:shade val="50000"/>
                <a:hueOff val="0"/>
                <a:satOff val="0"/>
                <a:lumOff val="0"/>
                <a:alphaOff val="0"/>
                <a:tint val="99000"/>
                <a:shade val="65000"/>
                <a:satMod val="155000"/>
              </a:schemeClr>
            </a:gs>
            <a:gs pos="100000">
              <a:schemeClr val="accent3">
                <a:shade val="50000"/>
                <a:hueOff val="0"/>
                <a:satOff val="0"/>
                <a:lumOff val="0"/>
                <a:alphaOff val="0"/>
                <a:tint val="95500"/>
                <a:shade val="100000"/>
                <a:satMod val="155000"/>
              </a:schemeClr>
            </a:gs>
          </a:gsLst>
          <a:lin ang="16200000" scaled="0"/>
        </a:gradFill>
        <a:ln>
          <a:noFill/>
        </a:ln>
        <a:effectLst>
          <a:outerShdw blurRad="63500" dist="25400" dir="5400000" rotWithShape="0">
            <a:srgbClr val="000000">
              <a:alpha val="43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17742" tIns="0" rIns="217742" bIns="0" numCol="1" spcCol="1270" anchor="ctr" anchorCtr="0">
          <a:noAutofit/>
        </a:bodyPr>
        <a:lstStyle/>
        <a:p>
          <a:pPr lvl="0" algn="l" defTabSz="1778000">
            <a:lnSpc>
              <a:spcPct val="90000"/>
            </a:lnSpc>
            <a:spcBef>
              <a:spcPct val="0"/>
            </a:spcBef>
            <a:spcAft>
              <a:spcPct val="35000"/>
            </a:spcAft>
          </a:pPr>
          <a:r>
            <a:rPr lang="es-EC" sz="4000" kern="1200" dirty="0" smtClean="0"/>
            <a:t>Geología</a:t>
          </a:r>
          <a:endParaRPr lang="es-EC" sz="4000" kern="1200" dirty="0"/>
        </a:p>
      </dsp:txBody>
      <dsp:txXfrm>
        <a:off x="444624" y="217918"/>
        <a:ext cx="5694432" cy="612672"/>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D71CBB-807F-49CC-A6B5-1AB1D6B5A642}">
      <dsp:nvSpPr>
        <dsp:cNvPr id="0" name=""/>
        <dsp:cNvSpPr/>
      </dsp:nvSpPr>
      <dsp:spPr>
        <a:xfrm>
          <a:off x="0" y="4444746"/>
          <a:ext cx="8229600" cy="1458864"/>
        </a:xfrm>
        <a:prstGeom prst="rect">
          <a:avLst/>
        </a:prstGeom>
        <a:gradFill rotWithShape="0">
          <a:gsLst>
            <a:gs pos="0">
              <a:schemeClr val="accent1">
                <a:shade val="50000"/>
                <a:hueOff val="0"/>
                <a:satOff val="0"/>
                <a:lumOff val="0"/>
                <a:alphaOff val="0"/>
                <a:shade val="15000"/>
                <a:satMod val="180000"/>
              </a:schemeClr>
            </a:gs>
            <a:gs pos="50000">
              <a:schemeClr val="accent1">
                <a:shade val="50000"/>
                <a:hueOff val="0"/>
                <a:satOff val="0"/>
                <a:lumOff val="0"/>
                <a:alphaOff val="0"/>
                <a:shade val="45000"/>
                <a:satMod val="170000"/>
              </a:schemeClr>
            </a:gs>
            <a:gs pos="70000">
              <a:schemeClr val="accent1">
                <a:shade val="50000"/>
                <a:hueOff val="0"/>
                <a:satOff val="0"/>
                <a:lumOff val="0"/>
                <a:alphaOff val="0"/>
                <a:tint val="99000"/>
                <a:shade val="65000"/>
                <a:satMod val="155000"/>
              </a:schemeClr>
            </a:gs>
            <a:gs pos="100000">
              <a:schemeClr val="accent1">
                <a:shade val="50000"/>
                <a:hueOff val="0"/>
                <a:satOff val="0"/>
                <a:lumOff val="0"/>
                <a:alphaOff val="0"/>
                <a:tint val="95500"/>
                <a:shade val="100000"/>
                <a:satMod val="155000"/>
              </a:schemeClr>
            </a:gs>
          </a:gsLst>
          <a:lin ang="16200000" scaled="0"/>
        </a:gradFill>
        <a:ln>
          <a:noFill/>
        </a:ln>
        <a:effectLst>
          <a:outerShdw blurRad="63500" dist="25400" dir="5400000" rotWithShape="0">
            <a:srgbClr val="000000">
              <a:alpha val="43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s-EC" sz="2800" kern="1200" noProof="0" dirty="0" smtClean="0"/>
            <a:t>Toma de muestra</a:t>
          </a:r>
          <a:endParaRPr lang="es-EC" sz="2800" kern="1200" noProof="0" dirty="0"/>
        </a:p>
      </dsp:txBody>
      <dsp:txXfrm>
        <a:off x="0" y="4444746"/>
        <a:ext cx="8229600" cy="787787"/>
      </dsp:txXfrm>
    </dsp:sp>
    <dsp:sp modelId="{3D632C83-EB34-47FA-8775-C1F7014B45CD}">
      <dsp:nvSpPr>
        <dsp:cNvPr id="0" name=""/>
        <dsp:cNvSpPr/>
      </dsp:nvSpPr>
      <dsp:spPr>
        <a:xfrm>
          <a:off x="0" y="5203356"/>
          <a:ext cx="8229600" cy="671077"/>
        </a:xfrm>
        <a:prstGeom prst="rect">
          <a:avLst/>
        </a:prstGeom>
        <a:solidFill>
          <a:schemeClr val="accent1">
            <a:alpha val="90000"/>
            <a:tint val="55000"/>
            <a:hueOff val="0"/>
            <a:satOff val="0"/>
            <a:lumOff val="0"/>
            <a:alphaOff val="0"/>
          </a:schemeClr>
        </a:solidFill>
        <a:ln w="9525" cap="flat" cmpd="sng" algn="ctr">
          <a:solidFill>
            <a:schemeClr val="accent1">
              <a:alpha val="90000"/>
              <a:tint val="55000"/>
              <a:hueOff val="0"/>
              <a:satOff val="0"/>
              <a:lumOff val="0"/>
              <a:alphaOff val="0"/>
            </a:schemeClr>
          </a:solidFill>
          <a:prstDash val="solid"/>
        </a:ln>
        <a:effectLst>
          <a:outerShdw blurRad="63500" dist="25400" dir="5400000" rotWithShape="0">
            <a:srgbClr val="000000">
              <a:alpha val="43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56464" tIns="27940" rIns="156464" bIns="27940" numCol="1" spcCol="1270" anchor="ctr" anchorCtr="0">
          <a:noAutofit/>
        </a:bodyPr>
        <a:lstStyle/>
        <a:p>
          <a:pPr lvl="0" algn="just" defTabSz="977900">
            <a:lnSpc>
              <a:spcPct val="90000"/>
            </a:lnSpc>
            <a:spcBef>
              <a:spcPct val="0"/>
            </a:spcBef>
            <a:spcAft>
              <a:spcPct val="35000"/>
            </a:spcAft>
          </a:pPr>
          <a:r>
            <a:rPr lang="es-ES" sz="2200" kern="1200" dirty="0" smtClean="0"/>
            <a:t>Se tomará todas las precauciones para obtener muestras que exhiban la verdadera naturaleza y condición de los materiales.</a:t>
          </a:r>
          <a:endParaRPr lang="es-EC" sz="2200" kern="1200" dirty="0"/>
        </a:p>
      </dsp:txBody>
      <dsp:txXfrm>
        <a:off x="0" y="5203356"/>
        <a:ext cx="8229600" cy="671077"/>
      </dsp:txXfrm>
    </dsp:sp>
    <dsp:sp modelId="{479BD4F2-B42B-4F8C-B400-971C960AABBF}">
      <dsp:nvSpPr>
        <dsp:cNvPr id="0" name=""/>
        <dsp:cNvSpPr/>
      </dsp:nvSpPr>
      <dsp:spPr>
        <a:xfrm rot="10800000">
          <a:off x="0" y="2222895"/>
          <a:ext cx="8229600" cy="2243734"/>
        </a:xfrm>
        <a:prstGeom prst="upArrowCallout">
          <a:avLst/>
        </a:prstGeom>
        <a:gradFill rotWithShape="0">
          <a:gsLst>
            <a:gs pos="0">
              <a:schemeClr val="accent1">
                <a:shade val="50000"/>
                <a:hueOff val="68152"/>
                <a:satOff val="-1071"/>
                <a:lumOff val="26523"/>
                <a:alphaOff val="0"/>
                <a:shade val="15000"/>
                <a:satMod val="180000"/>
              </a:schemeClr>
            </a:gs>
            <a:gs pos="50000">
              <a:schemeClr val="accent1">
                <a:shade val="50000"/>
                <a:hueOff val="68152"/>
                <a:satOff val="-1071"/>
                <a:lumOff val="26523"/>
                <a:alphaOff val="0"/>
                <a:shade val="45000"/>
                <a:satMod val="170000"/>
              </a:schemeClr>
            </a:gs>
            <a:gs pos="70000">
              <a:schemeClr val="accent1">
                <a:shade val="50000"/>
                <a:hueOff val="68152"/>
                <a:satOff val="-1071"/>
                <a:lumOff val="26523"/>
                <a:alphaOff val="0"/>
                <a:tint val="99000"/>
                <a:shade val="65000"/>
                <a:satMod val="155000"/>
              </a:schemeClr>
            </a:gs>
            <a:gs pos="100000">
              <a:schemeClr val="accent1">
                <a:shade val="50000"/>
                <a:hueOff val="68152"/>
                <a:satOff val="-1071"/>
                <a:lumOff val="26523"/>
                <a:alphaOff val="0"/>
                <a:tint val="95500"/>
                <a:shade val="100000"/>
                <a:satMod val="155000"/>
              </a:schemeClr>
            </a:gs>
          </a:gsLst>
          <a:lin ang="16200000" scaled="0"/>
        </a:gradFill>
        <a:ln>
          <a:noFill/>
        </a:ln>
        <a:effectLst>
          <a:outerShdw blurRad="63500" dist="25400" dir="5400000" rotWithShape="0">
            <a:srgbClr val="000000">
              <a:alpha val="43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s-EC" sz="2800" b="0" kern="1200" noProof="0" dirty="0" smtClean="0"/>
            <a:t>Objetivo</a:t>
          </a:r>
          <a:endParaRPr lang="es-EC" sz="2800" b="0" kern="1200" noProof="0" dirty="0"/>
        </a:p>
      </dsp:txBody>
      <dsp:txXfrm rot="-10800000">
        <a:off x="0" y="2222895"/>
        <a:ext cx="8229600" cy="787550"/>
      </dsp:txXfrm>
    </dsp:sp>
    <dsp:sp modelId="{BC51A341-4368-4C4B-BB51-A0A5DEF2A27F}">
      <dsp:nvSpPr>
        <dsp:cNvPr id="0" name=""/>
        <dsp:cNvSpPr/>
      </dsp:nvSpPr>
      <dsp:spPr>
        <a:xfrm>
          <a:off x="0" y="3010445"/>
          <a:ext cx="4114799" cy="670876"/>
        </a:xfrm>
        <a:prstGeom prst="rect">
          <a:avLst/>
        </a:prstGeom>
        <a:solidFill>
          <a:schemeClr val="accent1">
            <a:alpha val="90000"/>
            <a:tint val="55000"/>
            <a:hueOff val="0"/>
            <a:satOff val="0"/>
            <a:lumOff val="0"/>
            <a:alphaOff val="0"/>
          </a:schemeClr>
        </a:solidFill>
        <a:ln w="9525" cap="flat" cmpd="sng" algn="ctr">
          <a:solidFill>
            <a:schemeClr val="accent1">
              <a:alpha val="90000"/>
              <a:tint val="55000"/>
              <a:hueOff val="0"/>
              <a:satOff val="0"/>
              <a:lumOff val="0"/>
              <a:alphaOff val="0"/>
            </a:schemeClr>
          </a:solidFill>
          <a:prstDash val="solid"/>
        </a:ln>
        <a:effectLst>
          <a:outerShdw blurRad="63500" dist="25400" dir="5400000" rotWithShape="0">
            <a:srgbClr val="000000">
              <a:alpha val="43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56464" tIns="27940" rIns="156464" bIns="27940" numCol="1" spcCol="1270" anchor="ctr" anchorCtr="0">
          <a:noAutofit/>
        </a:bodyPr>
        <a:lstStyle/>
        <a:p>
          <a:pPr lvl="0" algn="just" defTabSz="977900">
            <a:lnSpc>
              <a:spcPct val="90000"/>
            </a:lnSpc>
            <a:spcBef>
              <a:spcPct val="0"/>
            </a:spcBef>
            <a:spcAft>
              <a:spcPct val="35000"/>
            </a:spcAft>
          </a:pPr>
          <a:r>
            <a:rPr lang="es-ES" sz="2200" kern="1200" dirty="0" smtClean="0"/>
            <a:t>Investigación preliminar de fuentes potenciales de suministro.</a:t>
          </a:r>
          <a:endParaRPr lang="es-EC" sz="2200" kern="1200" dirty="0"/>
        </a:p>
      </dsp:txBody>
      <dsp:txXfrm>
        <a:off x="0" y="3010445"/>
        <a:ext cx="4114799" cy="670876"/>
      </dsp:txXfrm>
    </dsp:sp>
    <dsp:sp modelId="{7911B565-0482-4167-9CB7-379355CCEDF3}">
      <dsp:nvSpPr>
        <dsp:cNvPr id="0" name=""/>
        <dsp:cNvSpPr/>
      </dsp:nvSpPr>
      <dsp:spPr>
        <a:xfrm>
          <a:off x="4114800" y="3010445"/>
          <a:ext cx="4114799" cy="670876"/>
        </a:xfrm>
        <a:prstGeom prst="rect">
          <a:avLst/>
        </a:prstGeom>
        <a:solidFill>
          <a:schemeClr val="accent1">
            <a:alpha val="90000"/>
            <a:tint val="55000"/>
            <a:hueOff val="0"/>
            <a:satOff val="0"/>
            <a:lumOff val="0"/>
            <a:alphaOff val="0"/>
          </a:schemeClr>
        </a:solidFill>
        <a:ln w="9525" cap="flat" cmpd="sng" algn="ctr">
          <a:solidFill>
            <a:schemeClr val="accent1">
              <a:alpha val="90000"/>
              <a:tint val="55000"/>
              <a:hueOff val="0"/>
              <a:satOff val="0"/>
              <a:lumOff val="0"/>
              <a:alphaOff val="0"/>
            </a:schemeClr>
          </a:solidFill>
          <a:prstDash val="solid"/>
        </a:ln>
        <a:effectLst>
          <a:outerShdw blurRad="63500" dist="25400" dir="5400000" rotWithShape="0">
            <a:srgbClr val="000000">
              <a:alpha val="43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56464" tIns="27940" rIns="156464" bIns="27940" numCol="1" spcCol="1270" anchor="ctr" anchorCtr="0">
          <a:noAutofit/>
        </a:bodyPr>
        <a:lstStyle/>
        <a:p>
          <a:pPr lvl="0" algn="just" defTabSz="977900">
            <a:lnSpc>
              <a:spcPct val="90000"/>
            </a:lnSpc>
            <a:spcBef>
              <a:spcPct val="0"/>
            </a:spcBef>
            <a:spcAft>
              <a:spcPct val="35000"/>
            </a:spcAft>
          </a:pPr>
          <a:r>
            <a:rPr lang="es-ES" sz="2200" b="0" i="0" kern="1200" dirty="0" smtClean="0"/>
            <a:t>Aceptación </a:t>
          </a:r>
          <a:r>
            <a:rPr lang="es-EC" sz="2200" kern="1200" dirty="0" smtClean="0"/>
            <a:t>o rechazo de materiales.</a:t>
          </a:r>
          <a:endParaRPr lang="es-EC" sz="2200" kern="1200" dirty="0"/>
        </a:p>
      </dsp:txBody>
      <dsp:txXfrm>
        <a:off x="4114800" y="3010445"/>
        <a:ext cx="4114799" cy="670876"/>
      </dsp:txXfrm>
    </dsp:sp>
    <dsp:sp modelId="{A0458C74-94AE-48AE-87FF-0BC6A48EF3B7}">
      <dsp:nvSpPr>
        <dsp:cNvPr id="0" name=""/>
        <dsp:cNvSpPr/>
      </dsp:nvSpPr>
      <dsp:spPr>
        <a:xfrm rot="10800000">
          <a:off x="0" y="1043"/>
          <a:ext cx="8229600" cy="2243734"/>
        </a:xfrm>
        <a:prstGeom prst="upArrowCallout">
          <a:avLst/>
        </a:prstGeom>
        <a:gradFill rotWithShape="0">
          <a:gsLst>
            <a:gs pos="0">
              <a:schemeClr val="accent1">
                <a:shade val="50000"/>
                <a:hueOff val="68152"/>
                <a:satOff val="-1071"/>
                <a:lumOff val="26523"/>
                <a:alphaOff val="0"/>
                <a:shade val="15000"/>
                <a:satMod val="180000"/>
              </a:schemeClr>
            </a:gs>
            <a:gs pos="50000">
              <a:schemeClr val="accent1">
                <a:shade val="50000"/>
                <a:hueOff val="68152"/>
                <a:satOff val="-1071"/>
                <a:lumOff val="26523"/>
                <a:alphaOff val="0"/>
                <a:shade val="45000"/>
                <a:satMod val="170000"/>
              </a:schemeClr>
            </a:gs>
            <a:gs pos="70000">
              <a:schemeClr val="accent1">
                <a:shade val="50000"/>
                <a:hueOff val="68152"/>
                <a:satOff val="-1071"/>
                <a:lumOff val="26523"/>
                <a:alphaOff val="0"/>
                <a:tint val="99000"/>
                <a:shade val="65000"/>
                <a:satMod val="155000"/>
              </a:schemeClr>
            </a:gs>
            <a:gs pos="100000">
              <a:schemeClr val="accent1">
                <a:shade val="50000"/>
                <a:hueOff val="68152"/>
                <a:satOff val="-1071"/>
                <a:lumOff val="26523"/>
                <a:alphaOff val="0"/>
                <a:tint val="95500"/>
                <a:shade val="100000"/>
                <a:satMod val="155000"/>
              </a:schemeClr>
            </a:gs>
          </a:gsLst>
          <a:lin ang="16200000" scaled="0"/>
        </a:gradFill>
        <a:ln>
          <a:noFill/>
        </a:ln>
        <a:effectLst>
          <a:outerShdw blurRad="63500" dist="25400" dir="5400000" rotWithShape="0">
            <a:srgbClr val="000000">
              <a:alpha val="43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s-EC" sz="2400" b="1" kern="1200" dirty="0" smtClean="0"/>
            <a:t>MUESTREO DE MATERIALES PÉTREOS EMPLEANDO LA NORMA ASTM D-75 (AASTHO T-2)</a:t>
          </a:r>
          <a:endParaRPr lang="es-EC" sz="2400" b="1" kern="1200" dirty="0"/>
        </a:p>
      </dsp:txBody>
      <dsp:txXfrm rot="10800000">
        <a:off x="0" y="1043"/>
        <a:ext cx="8229600" cy="1457911"/>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784E45-92E4-4C6C-84A7-3409831E07BC}">
      <dsp:nvSpPr>
        <dsp:cNvPr id="0" name=""/>
        <dsp:cNvSpPr/>
      </dsp:nvSpPr>
      <dsp:spPr>
        <a:xfrm>
          <a:off x="3164" y="2443284"/>
          <a:ext cx="2101906" cy="1050953"/>
        </a:xfrm>
        <a:prstGeom prst="roundRect">
          <a:avLst>
            <a:gd name="adj" fmla="val 10000"/>
          </a:avLst>
        </a:prstGeom>
        <a:gradFill rotWithShape="0">
          <a:gsLst>
            <a:gs pos="0">
              <a:schemeClr val="accent3">
                <a:shade val="60000"/>
                <a:hueOff val="0"/>
                <a:satOff val="0"/>
                <a:lumOff val="0"/>
                <a:alphaOff val="0"/>
                <a:shade val="15000"/>
                <a:satMod val="180000"/>
              </a:schemeClr>
            </a:gs>
            <a:gs pos="50000">
              <a:schemeClr val="accent3">
                <a:shade val="60000"/>
                <a:hueOff val="0"/>
                <a:satOff val="0"/>
                <a:lumOff val="0"/>
                <a:alphaOff val="0"/>
                <a:shade val="45000"/>
                <a:satMod val="170000"/>
              </a:schemeClr>
            </a:gs>
            <a:gs pos="70000">
              <a:schemeClr val="accent3">
                <a:shade val="60000"/>
                <a:hueOff val="0"/>
                <a:satOff val="0"/>
                <a:lumOff val="0"/>
                <a:alphaOff val="0"/>
                <a:tint val="99000"/>
                <a:shade val="65000"/>
                <a:satMod val="155000"/>
              </a:schemeClr>
            </a:gs>
            <a:gs pos="100000">
              <a:schemeClr val="accent3">
                <a:shade val="60000"/>
                <a:hueOff val="0"/>
                <a:satOff val="0"/>
                <a:lumOff val="0"/>
                <a:alphaOff val="0"/>
                <a:tint val="95500"/>
                <a:shade val="100000"/>
                <a:satMod val="155000"/>
              </a:schemeClr>
            </a:gs>
          </a:gsLst>
          <a:lin ang="16200000" scaled="0"/>
        </a:gradFill>
        <a:ln>
          <a:noFill/>
        </a:ln>
        <a:effectLst>
          <a:outerShdw blurRad="63500" dist="25400" dir="5400000" rotWithShape="0">
            <a:srgbClr val="000000">
              <a:alpha val="43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kern="1200" noProof="0" dirty="0" smtClean="0"/>
            <a:t>Muestreo</a:t>
          </a:r>
          <a:endParaRPr lang="es-EC" sz="2400" kern="1200" noProof="0" dirty="0"/>
        </a:p>
      </dsp:txBody>
      <dsp:txXfrm>
        <a:off x="33945" y="2474065"/>
        <a:ext cx="2040344" cy="989391"/>
      </dsp:txXfrm>
    </dsp:sp>
    <dsp:sp modelId="{4B73D472-C4D7-43A0-A2DA-F70879DF05B2}">
      <dsp:nvSpPr>
        <dsp:cNvPr id="0" name=""/>
        <dsp:cNvSpPr/>
      </dsp:nvSpPr>
      <dsp:spPr>
        <a:xfrm rot="17786731">
          <a:off x="1581510" y="2107665"/>
          <a:ext cx="1887883" cy="31860"/>
        </a:xfrm>
        <a:custGeom>
          <a:avLst/>
          <a:gdLst/>
          <a:ahLst/>
          <a:cxnLst/>
          <a:rect l="0" t="0" r="0" b="0"/>
          <a:pathLst>
            <a:path>
              <a:moveTo>
                <a:pt x="0" y="15930"/>
              </a:moveTo>
              <a:lnTo>
                <a:pt x="1887883" y="15930"/>
              </a:lnTo>
            </a:path>
          </a:pathLst>
        </a:custGeom>
        <a:noFill/>
        <a:ln w="15875" cap="flat" cmpd="sng" algn="ctr">
          <a:solidFill>
            <a:schemeClr val="accent3">
              <a:tint val="9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s-EC" sz="700" kern="1200"/>
        </a:p>
      </dsp:txBody>
      <dsp:txXfrm>
        <a:off x="2478254" y="2076398"/>
        <a:ext cx="94394" cy="94394"/>
      </dsp:txXfrm>
    </dsp:sp>
    <dsp:sp modelId="{EC95E849-39D6-4C4D-B44C-C3D8D077E009}">
      <dsp:nvSpPr>
        <dsp:cNvPr id="0" name=""/>
        <dsp:cNvSpPr/>
      </dsp:nvSpPr>
      <dsp:spPr>
        <a:xfrm>
          <a:off x="2945833" y="752952"/>
          <a:ext cx="2101906" cy="1050953"/>
        </a:xfrm>
        <a:prstGeom prst="roundRect">
          <a:avLst>
            <a:gd name="adj" fmla="val 10000"/>
          </a:avLst>
        </a:prstGeom>
        <a:gradFill rotWithShape="0">
          <a:gsLst>
            <a:gs pos="0">
              <a:schemeClr val="accent3">
                <a:shade val="80000"/>
                <a:hueOff val="0"/>
                <a:satOff val="0"/>
                <a:lumOff val="0"/>
                <a:alphaOff val="0"/>
                <a:shade val="15000"/>
                <a:satMod val="180000"/>
              </a:schemeClr>
            </a:gs>
            <a:gs pos="50000">
              <a:schemeClr val="accent3">
                <a:shade val="80000"/>
                <a:hueOff val="0"/>
                <a:satOff val="0"/>
                <a:lumOff val="0"/>
                <a:alphaOff val="0"/>
                <a:shade val="45000"/>
                <a:satMod val="170000"/>
              </a:schemeClr>
            </a:gs>
            <a:gs pos="70000">
              <a:schemeClr val="accent3">
                <a:shade val="80000"/>
                <a:hueOff val="0"/>
                <a:satOff val="0"/>
                <a:lumOff val="0"/>
                <a:alphaOff val="0"/>
                <a:tint val="99000"/>
                <a:shade val="65000"/>
                <a:satMod val="155000"/>
              </a:schemeClr>
            </a:gs>
            <a:gs pos="100000">
              <a:schemeClr val="accent3">
                <a:shade val="80000"/>
                <a:hueOff val="0"/>
                <a:satOff val="0"/>
                <a:lumOff val="0"/>
                <a:alphaOff val="0"/>
                <a:tint val="95500"/>
                <a:shade val="100000"/>
                <a:satMod val="155000"/>
              </a:schemeClr>
            </a:gs>
          </a:gsLst>
          <a:lin ang="16200000" scaled="0"/>
        </a:gradFill>
        <a:ln>
          <a:noFill/>
        </a:ln>
        <a:effectLst>
          <a:outerShdw blurRad="63500" dist="25400" dir="5400000" rotWithShape="0">
            <a:srgbClr val="000000">
              <a:alpha val="43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kern="1200" noProof="0" dirty="0" smtClean="0"/>
            <a:t>Correas Transportadoras</a:t>
          </a:r>
          <a:endParaRPr lang="es-EC" sz="2400" kern="1200" noProof="0" dirty="0"/>
        </a:p>
      </dsp:txBody>
      <dsp:txXfrm>
        <a:off x="2976614" y="783733"/>
        <a:ext cx="2040344" cy="989391"/>
      </dsp:txXfrm>
    </dsp:sp>
    <dsp:sp modelId="{088BCDBA-D2F6-48E8-897D-64584BCC9FC2}">
      <dsp:nvSpPr>
        <dsp:cNvPr id="0" name=""/>
        <dsp:cNvSpPr/>
      </dsp:nvSpPr>
      <dsp:spPr>
        <a:xfrm rot="3780931">
          <a:off x="1598990" y="3778428"/>
          <a:ext cx="1852923" cy="31860"/>
        </a:xfrm>
        <a:custGeom>
          <a:avLst/>
          <a:gdLst/>
          <a:ahLst/>
          <a:cxnLst/>
          <a:rect l="0" t="0" r="0" b="0"/>
          <a:pathLst>
            <a:path>
              <a:moveTo>
                <a:pt x="0" y="15930"/>
              </a:moveTo>
              <a:lnTo>
                <a:pt x="1852923" y="15930"/>
              </a:lnTo>
            </a:path>
          </a:pathLst>
        </a:custGeom>
        <a:noFill/>
        <a:ln w="15875" cap="flat" cmpd="sng" algn="ctr">
          <a:solidFill>
            <a:schemeClr val="accent3">
              <a:tint val="9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s-EC" sz="700" kern="1200"/>
        </a:p>
      </dsp:txBody>
      <dsp:txXfrm>
        <a:off x="2479128" y="3748035"/>
        <a:ext cx="92646" cy="92646"/>
      </dsp:txXfrm>
    </dsp:sp>
    <dsp:sp modelId="{183140AA-22CA-4B2E-8BDD-36EBB2577B04}">
      <dsp:nvSpPr>
        <dsp:cNvPr id="0" name=""/>
        <dsp:cNvSpPr/>
      </dsp:nvSpPr>
      <dsp:spPr>
        <a:xfrm>
          <a:off x="2945833" y="4094479"/>
          <a:ext cx="2101906" cy="1050953"/>
        </a:xfrm>
        <a:prstGeom prst="roundRect">
          <a:avLst>
            <a:gd name="adj" fmla="val 10000"/>
          </a:avLst>
        </a:prstGeom>
        <a:gradFill rotWithShape="0">
          <a:gsLst>
            <a:gs pos="0">
              <a:schemeClr val="accent3">
                <a:shade val="80000"/>
                <a:hueOff val="0"/>
                <a:satOff val="0"/>
                <a:lumOff val="0"/>
                <a:alphaOff val="0"/>
                <a:shade val="15000"/>
                <a:satMod val="180000"/>
              </a:schemeClr>
            </a:gs>
            <a:gs pos="50000">
              <a:schemeClr val="accent3">
                <a:shade val="80000"/>
                <a:hueOff val="0"/>
                <a:satOff val="0"/>
                <a:lumOff val="0"/>
                <a:alphaOff val="0"/>
                <a:shade val="45000"/>
                <a:satMod val="170000"/>
              </a:schemeClr>
            </a:gs>
            <a:gs pos="70000">
              <a:schemeClr val="accent3">
                <a:shade val="80000"/>
                <a:hueOff val="0"/>
                <a:satOff val="0"/>
                <a:lumOff val="0"/>
                <a:alphaOff val="0"/>
                <a:tint val="99000"/>
                <a:shade val="65000"/>
                <a:satMod val="155000"/>
              </a:schemeClr>
            </a:gs>
            <a:gs pos="100000">
              <a:schemeClr val="accent3">
                <a:shade val="80000"/>
                <a:hueOff val="0"/>
                <a:satOff val="0"/>
                <a:lumOff val="0"/>
                <a:alphaOff val="0"/>
                <a:tint val="95500"/>
                <a:shade val="100000"/>
                <a:satMod val="155000"/>
              </a:schemeClr>
            </a:gs>
          </a:gsLst>
          <a:lin ang="16200000" scaled="0"/>
        </a:gradFill>
        <a:ln>
          <a:noFill/>
        </a:ln>
        <a:effectLst>
          <a:outerShdw blurRad="63500" dist="25400" dir="5400000" rotWithShape="0">
            <a:srgbClr val="000000">
              <a:alpha val="43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kern="1200" noProof="0" dirty="0" smtClean="0"/>
            <a:t>De Acopios</a:t>
          </a:r>
          <a:endParaRPr lang="es-EC" sz="2400" kern="1200" noProof="0" dirty="0"/>
        </a:p>
      </dsp:txBody>
      <dsp:txXfrm>
        <a:off x="2976614" y="4125260"/>
        <a:ext cx="2040344" cy="989391"/>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FE4AC4-C598-434F-B6D8-FADDDC70326A}">
      <dsp:nvSpPr>
        <dsp:cNvPr id="0" name=""/>
        <dsp:cNvSpPr/>
      </dsp:nvSpPr>
      <dsp:spPr>
        <a:xfrm>
          <a:off x="0" y="1651503"/>
          <a:ext cx="8568952" cy="1083565"/>
        </a:xfrm>
        <a:prstGeom prst="rect">
          <a:avLst/>
        </a:prstGeom>
        <a:gradFill rotWithShape="0">
          <a:gsLst>
            <a:gs pos="0">
              <a:schemeClr val="accent1">
                <a:shade val="50000"/>
                <a:hueOff val="0"/>
                <a:satOff val="0"/>
                <a:lumOff val="0"/>
                <a:alphaOff val="0"/>
                <a:shade val="15000"/>
                <a:satMod val="180000"/>
              </a:schemeClr>
            </a:gs>
            <a:gs pos="50000">
              <a:schemeClr val="accent1">
                <a:shade val="50000"/>
                <a:hueOff val="0"/>
                <a:satOff val="0"/>
                <a:lumOff val="0"/>
                <a:alphaOff val="0"/>
                <a:shade val="45000"/>
                <a:satMod val="170000"/>
              </a:schemeClr>
            </a:gs>
            <a:gs pos="70000">
              <a:schemeClr val="accent1">
                <a:shade val="50000"/>
                <a:hueOff val="0"/>
                <a:satOff val="0"/>
                <a:lumOff val="0"/>
                <a:alphaOff val="0"/>
                <a:tint val="99000"/>
                <a:shade val="65000"/>
                <a:satMod val="155000"/>
              </a:schemeClr>
            </a:gs>
            <a:gs pos="100000">
              <a:schemeClr val="accent1">
                <a:shade val="50000"/>
                <a:hueOff val="0"/>
                <a:satOff val="0"/>
                <a:lumOff val="0"/>
                <a:alphaOff val="0"/>
                <a:tint val="95500"/>
                <a:shade val="100000"/>
                <a:satMod val="155000"/>
              </a:schemeClr>
            </a:gs>
          </a:gsLst>
          <a:lin ang="16200000" scaled="0"/>
        </a:gradFill>
        <a:ln>
          <a:noFill/>
        </a:ln>
        <a:effectLst>
          <a:outerShdw blurRad="63500" dist="25400" dir="5400000" rotWithShape="0">
            <a:srgbClr val="000000">
              <a:alpha val="43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2024" tIns="192024" rIns="192024" bIns="192024" numCol="1" spcCol="1270" anchor="ctr" anchorCtr="0">
          <a:noAutofit/>
        </a:bodyPr>
        <a:lstStyle/>
        <a:p>
          <a:pPr lvl="0" algn="just" defTabSz="1200150">
            <a:lnSpc>
              <a:spcPct val="90000"/>
            </a:lnSpc>
            <a:spcBef>
              <a:spcPct val="0"/>
            </a:spcBef>
            <a:spcAft>
              <a:spcPct val="35000"/>
            </a:spcAft>
          </a:pPr>
          <a:r>
            <a:rPr lang="es-EC" sz="2700" kern="1200" dirty="0" smtClean="0"/>
            <a:t>Se determinar el Peso específico bruto,</a:t>
          </a:r>
          <a:r>
            <a:rPr lang="es-EC" sz="2700" b="1" i="0" u="none" kern="1200" dirty="0" smtClean="0"/>
            <a:t> </a:t>
          </a:r>
          <a:r>
            <a:rPr lang="es-EC" sz="2700" kern="1200" dirty="0" smtClean="0"/>
            <a:t>el peso específico aparente y la absorción.</a:t>
          </a:r>
          <a:endParaRPr lang="es-EC" sz="2700" kern="1200" dirty="0"/>
        </a:p>
      </dsp:txBody>
      <dsp:txXfrm>
        <a:off x="0" y="1651503"/>
        <a:ext cx="8568952" cy="1083565"/>
      </dsp:txXfrm>
    </dsp:sp>
    <dsp:sp modelId="{98F102A6-B314-4CEF-995D-144614E1E3F5}">
      <dsp:nvSpPr>
        <dsp:cNvPr id="0" name=""/>
        <dsp:cNvSpPr/>
      </dsp:nvSpPr>
      <dsp:spPr>
        <a:xfrm rot="10800000">
          <a:off x="0" y="1233"/>
          <a:ext cx="8568952" cy="1666523"/>
        </a:xfrm>
        <a:prstGeom prst="upArrowCallout">
          <a:avLst/>
        </a:prstGeom>
        <a:gradFill rotWithShape="0">
          <a:gsLst>
            <a:gs pos="0">
              <a:schemeClr val="accent1">
                <a:shade val="50000"/>
                <a:hueOff val="102229"/>
                <a:satOff val="-1607"/>
                <a:lumOff val="39785"/>
                <a:alphaOff val="0"/>
                <a:shade val="15000"/>
                <a:satMod val="180000"/>
              </a:schemeClr>
            </a:gs>
            <a:gs pos="50000">
              <a:schemeClr val="accent1">
                <a:shade val="50000"/>
                <a:hueOff val="102229"/>
                <a:satOff val="-1607"/>
                <a:lumOff val="39785"/>
                <a:alphaOff val="0"/>
                <a:shade val="45000"/>
                <a:satMod val="170000"/>
              </a:schemeClr>
            </a:gs>
            <a:gs pos="70000">
              <a:schemeClr val="accent1">
                <a:shade val="50000"/>
                <a:hueOff val="102229"/>
                <a:satOff val="-1607"/>
                <a:lumOff val="39785"/>
                <a:alphaOff val="0"/>
                <a:tint val="99000"/>
                <a:shade val="65000"/>
                <a:satMod val="155000"/>
              </a:schemeClr>
            </a:gs>
            <a:gs pos="100000">
              <a:schemeClr val="accent1">
                <a:shade val="50000"/>
                <a:hueOff val="102229"/>
                <a:satOff val="-1607"/>
                <a:lumOff val="39785"/>
                <a:alphaOff val="0"/>
                <a:tint val="95500"/>
                <a:shade val="100000"/>
                <a:satMod val="155000"/>
              </a:schemeClr>
            </a:gs>
          </a:gsLst>
          <a:lin ang="16200000" scaled="0"/>
        </a:gradFill>
        <a:ln>
          <a:noFill/>
        </a:ln>
        <a:effectLst>
          <a:outerShdw blurRad="63500" dist="25400" dir="5400000" rotWithShape="0">
            <a:srgbClr val="000000">
              <a:alpha val="43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s-EC" sz="2400" b="1" kern="1200" dirty="0" smtClean="0"/>
            <a:t>PESO ESPECÍFICO Y ABSORCIÓN DE LOS AGREGADOS FINOS EMPLEANDO LA NORMA ASTM C-128 (AASTHO T-84)</a:t>
          </a:r>
          <a:endParaRPr lang="es-EC" sz="2400" b="1" kern="1200" dirty="0"/>
        </a:p>
      </dsp:txBody>
      <dsp:txXfrm rot="10800000">
        <a:off x="0" y="1233"/>
        <a:ext cx="8568952" cy="1082857"/>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393BAB-2125-41A3-91BF-1A180E000925}">
      <dsp:nvSpPr>
        <dsp:cNvPr id="0" name=""/>
        <dsp:cNvSpPr/>
      </dsp:nvSpPr>
      <dsp:spPr>
        <a:xfrm>
          <a:off x="0" y="1216897"/>
          <a:ext cx="8712968" cy="798416"/>
        </a:xfrm>
        <a:prstGeom prst="rect">
          <a:avLst/>
        </a:prstGeom>
        <a:gradFill rotWithShape="0">
          <a:gsLst>
            <a:gs pos="0">
              <a:schemeClr val="accent1">
                <a:shade val="50000"/>
                <a:hueOff val="0"/>
                <a:satOff val="0"/>
                <a:lumOff val="0"/>
                <a:alphaOff val="0"/>
                <a:shade val="15000"/>
                <a:satMod val="180000"/>
              </a:schemeClr>
            </a:gs>
            <a:gs pos="50000">
              <a:schemeClr val="accent1">
                <a:shade val="50000"/>
                <a:hueOff val="0"/>
                <a:satOff val="0"/>
                <a:lumOff val="0"/>
                <a:alphaOff val="0"/>
                <a:shade val="45000"/>
                <a:satMod val="170000"/>
              </a:schemeClr>
            </a:gs>
            <a:gs pos="70000">
              <a:schemeClr val="accent1">
                <a:shade val="50000"/>
                <a:hueOff val="0"/>
                <a:satOff val="0"/>
                <a:lumOff val="0"/>
                <a:alphaOff val="0"/>
                <a:tint val="99000"/>
                <a:shade val="65000"/>
                <a:satMod val="155000"/>
              </a:schemeClr>
            </a:gs>
            <a:gs pos="100000">
              <a:schemeClr val="accent1">
                <a:shade val="50000"/>
                <a:hueOff val="0"/>
                <a:satOff val="0"/>
                <a:lumOff val="0"/>
                <a:alphaOff val="0"/>
                <a:tint val="95500"/>
                <a:shade val="100000"/>
                <a:satMod val="155000"/>
              </a:schemeClr>
            </a:gs>
          </a:gsLst>
          <a:lin ang="16200000" scaled="0"/>
        </a:gradFill>
        <a:ln>
          <a:noFill/>
        </a:ln>
        <a:effectLst>
          <a:outerShdw blurRad="63500" dist="25400" dir="5400000" rotWithShape="0">
            <a:srgbClr val="000000">
              <a:alpha val="43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lvl="0" algn="just" defTabSz="800100">
            <a:lnSpc>
              <a:spcPct val="90000"/>
            </a:lnSpc>
            <a:spcBef>
              <a:spcPct val="0"/>
            </a:spcBef>
            <a:spcAft>
              <a:spcPct val="35000"/>
            </a:spcAft>
          </a:pPr>
          <a:r>
            <a:rPr lang="es-ES" sz="1800" kern="1200" dirty="0" smtClean="0"/>
            <a:t>Se determina el peso específico bruto, y aparente y el peso específico bruto a base del peso agregado en condición de superficie seca saturada y absorción.</a:t>
          </a:r>
          <a:endParaRPr lang="es-EC" sz="1800" kern="1200" dirty="0"/>
        </a:p>
      </dsp:txBody>
      <dsp:txXfrm>
        <a:off x="0" y="1216897"/>
        <a:ext cx="8712968" cy="798416"/>
      </dsp:txXfrm>
    </dsp:sp>
    <dsp:sp modelId="{70CE154B-ABCC-4CCA-BB79-AD570EBE3A0F}">
      <dsp:nvSpPr>
        <dsp:cNvPr id="0" name=""/>
        <dsp:cNvSpPr/>
      </dsp:nvSpPr>
      <dsp:spPr>
        <a:xfrm rot="10800000">
          <a:off x="0" y="909"/>
          <a:ext cx="8712968" cy="1227964"/>
        </a:xfrm>
        <a:prstGeom prst="upArrowCallout">
          <a:avLst/>
        </a:prstGeom>
        <a:gradFill rotWithShape="0">
          <a:gsLst>
            <a:gs pos="0">
              <a:schemeClr val="accent1">
                <a:shade val="50000"/>
                <a:hueOff val="102229"/>
                <a:satOff val="-1607"/>
                <a:lumOff val="39785"/>
                <a:alphaOff val="0"/>
                <a:shade val="15000"/>
                <a:satMod val="180000"/>
              </a:schemeClr>
            </a:gs>
            <a:gs pos="50000">
              <a:schemeClr val="accent1">
                <a:shade val="50000"/>
                <a:hueOff val="102229"/>
                <a:satOff val="-1607"/>
                <a:lumOff val="39785"/>
                <a:alphaOff val="0"/>
                <a:shade val="45000"/>
                <a:satMod val="170000"/>
              </a:schemeClr>
            </a:gs>
            <a:gs pos="70000">
              <a:schemeClr val="accent1">
                <a:shade val="50000"/>
                <a:hueOff val="102229"/>
                <a:satOff val="-1607"/>
                <a:lumOff val="39785"/>
                <a:alphaOff val="0"/>
                <a:tint val="99000"/>
                <a:shade val="65000"/>
                <a:satMod val="155000"/>
              </a:schemeClr>
            </a:gs>
            <a:gs pos="100000">
              <a:schemeClr val="accent1">
                <a:shade val="50000"/>
                <a:hueOff val="102229"/>
                <a:satOff val="-1607"/>
                <a:lumOff val="39785"/>
                <a:alphaOff val="0"/>
                <a:tint val="95500"/>
                <a:shade val="100000"/>
                <a:satMod val="155000"/>
              </a:schemeClr>
            </a:gs>
          </a:gsLst>
          <a:lin ang="16200000" scaled="0"/>
        </a:gradFill>
        <a:ln>
          <a:noFill/>
        </a:ln>
        <a:effectLst>
          <a:outerShdw blurRad="63500" dist="25400" dir="5400000" rotWithShape="0">
            <a:srgbClr val="000000">
              <a:alpha val="43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s-EC" sz="2400" b="1" kern="1200" dirty="0" smtClean="0"/>
            <a:t>PESO ESPECÍFICO Y ABSORCIÓN DE LOS AGREGADOS GRUESOS EMPLEANDO LA NORMA ASTM C-127 (AASTHO T-85)</a:t>
          </a:r>
          <a:endParaRPr lang="es-EC" sz="2400" b="1" kern="1200" dirty="0"/>
        </a:p>
      </dsp:txBody>
      <dsp:txXfrm rot="10800000">
        <a:off x="0" y="909"/>
        <a:ext cx="8712968" cy="797894"/>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EBD5B6-3527-4FB7-B5A9-6F75F6FDCAFB}">
      <dsp:nvSpPr>
        <dsp:cNvPr id="0" name=""/>
        <dsp:cNvSpPr/>
      </dsp:nvSpPr>
      <dsp:spPr>
        <a:xfrm>
          <a:off x="0" y="1477661"/>
          <a:ext cx="8568952" cy="969505"/>
        </a:xfrm>
        <a:prstGeom prst="rect">
          <a:avLst/>
        </a:prstGeom>
        <a:gradFill rotWithShape="0">
          <a:gsLst>
            <a:gs pos="0">
              <a:schemeClr val="accent1">
                <a:shade val="50000"/>
                <a:hueOff val="0"/>
                <a:satOff val="0"/>
                <a:lumOff val="0"/>
                <a:alphaOff val="0"/>
                <a:shade val="15000"/>
                <a:satMod val="180000"/>
              </a:schemeClr>
            </a:gs>
            <a:gs pos="50000">
              <a:schemeClr val="accent1">
                <a:shade val="50000"/>
                <a:hueOff val="0"/>
                <a:satOff val="0"/>
                <a:lumOff val="0"/>
                <a:alphaOff val="0"/>
                <a:shade val="45000"/>
                <a:satMod val="170000"/>
              </a:schemeClr>
            </a:gs>
            <a:gs pos="70000">
              <a:schemeClr val="accent1">
                <a:shade val="50000"/>
                <a:hueOff val="0"/>
                <a:satOff val="0"/>
                <a:lumOff val="0"/>
                <a:alphaOff val="0"/>
                <a:tint val="99000"/>
                <a:shade val="65000"/>
                <a:satMod val="155000"/>
              </a:schemeClr>
            </a:gs>
            <a:gs pos="100000">
              <a:schemeClr val="accent1">
                <a:shade val="50000"/>
                <a:hueOff val="0"/>
                <a:satOff val="0"/>
                <a:lumOff val="0"/>
                <a:alphaOff val="0"/>
                <a:tint val="95500"/>
                <a:shade val="100000"/>
                <a:satMod val="155000"/>
              </a:schemeClr>
            </a:gs>
          </a:gsLst>
          <a:lin ang="16200000" scaled="0"/>
        </a:gradFill>
        <a:ln>
          <a:noFill/>
        </a:ln>
        <a:effectLst>
          <a:outerShdw blurRad="63500" dist="25400" dir="5400000" rotWithShape="0">
            <a:srgbClr val="000000">
              <a:alpha val="43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lvl="0" algn="just" defTabSz="711200">
            <a:lnSpc>
              <a:spcPct val="90000"/>
            </a:lnSpc>
            <a:spcBef>
              <a:spcPct val="0"/>
            </a:spcBef>
            <a:spcAft>
              <a:spcPct val="35000"/>
            </a:spcAft>
          </a:pPr>
          <a:r>
            <a:rPr lang="es-EC" sz="1600" kern="1200" dirty="0" smtClean="0"/>
            <a:t>Esta norma de ensayo se refiere a un procedimiento para la determinación de la distribución por tamaño</a:t>
          </a:r>
          <a:r>
            <a:rPr lang="es-EC" sz="1600" b="0" i="0" u="none" kern="1200" dirty="0" smtClean="0"/>
            <a:t> </a:t>
          </a:r>
          <a:r>
            <a:rPr lang="es-EC" sz="1600" kern="1200" dirty="0" smtClean="0"/>
            <a:t>de las</a:t>
          </a:r>
          <a:r>
            <a:rPr lang="es-EC" sz="1600" b="0" i="0" u="none" kern="1200" dirty="0" smtClean="0"/>
            <a:t> </a:t>
          </a:r>
          <a:r>
            <a:rPr lang="es-EC" sz="1600" kern="1200" dirty="0" smtClean="0"/>
            <a:t>partículas de agregados gruesos y finos,</a:t>
          </a:r>
          <a:r>
            <a:rPr lang="es-EC" sz="1600" b="0" i="0" u="none" kern="1200" dirty="0" smtClean="0"/>
            <a:t> </a:t>
          </a:r>
          <a:r>
            <a:rPr lang="es-EC" sz="1600" kern="1200" dirty="0" smtClean="0"/>
            <a:t>utilizando tamices de abertura cuadrada.</a:t>
          </a:r>
          <a:endParaRPr lang="es-EC" sz="1600" kern="1200" dirty="0"/>
        </a:p>
      </dsp:txBody>
      <dsp:txXfrm>
        <a:off x="0" y="1477661"/>
        <a:ext cx="8568952" cy="969505"/>
      </dsp:txXfrm>
    </dsp:sp>
    <dsp:sp modelId="{56C15C7D-0384-4145-B413-E55423A5AE3C}">
      <dsp:nvSpPr>
        <dsp:cNvPr id="0" name=""/>
        <dsp:cNvSpPr/>
      </dsp:nvSpPr>
      <dsp:spPr>
        <a:xfrm rot="10800000">
          <a:off x="0" y="1103"/>
          <a:ext cx="8568952" cy="1491099"/>
        </a:xfrm>
        <a:prstGeom prst="upArrowCallout">
          <a:avLst/>
        </a:prstGeom>
        <a:gradFill rotWithShape="0">
          <a:gsLst>
            <a:gs pos="0">
              <a:schemeClr val="accent1">
                <a:shade val="50000"/>
                <a:hueOff val="102229"/>
                <a:satOff val="-1607"/>
                <a:lumOff val="39785"/>
                <a:alphaOff val="0"/>
                <a:shade val="15000"/>
                <a:satMod val="180000"/>
              </a:schemeClr>
            </a:gs>
            <a:gs pos="50000">
              <a:schemeClr val="accent1">
                <a:shade val="50000"/>
                <a:hueOff val="102229"/>
                <a:satOff val="-1607"/>
                <a:lumOff val="39785"/>
                <a:alphaOff val="0"/>
                <a:shade val="45000"/>
                <a:satMod val="170000"/>
              </a:schemeClr>
            </a:gs>
            <a:gs pos="70000">
              <a:schemeClr val="accent1">
                <a:shade val="50000"/>
                <a:hueOff val="102229"/>
                <a:satOff val="-1607"/>
                <a:lumOff val="39785"/>
                <a:alphaOff val="0"/>
                <a:tint val="99000"/>
                <a:shade val="65000"/>
                <a:satMod val="155000"/>
              </a:schemeClr>
            </a:gs>
            <a:gs pos="100000">
              <a:schemeClr val="accent1">
                <a:shade val="50000"/>
                <a:hueOff val="102229"/>
                <a:satOff val="-1607"/>
                <a:lumOff val="39785"/>
                <a:alphaOff val="0"/>
                <a:tint val="95500"/>
                <a:shade val="100000"/>
                <a:satMod val="155000"/>
              </a:schemeClr>
            </a:gs>
          </a:gsLst>
          <a:lin ang="16200000" scaled="0"/>
        </a:gradFill>
        <a:ln>
          <a:noFill/>
        </a:ln>
        <a:effectLst>
          <a:outerShdw blurRad="63500" dist="25400" dir="5400000" rotWithShape="0">
            <a:srgbClr val="000000">
              <a:alpha val="43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s-EC" sz="2400" b="1" kern="1200" dirty="0" smtClean="0"/>
            <a:t>ANÁLISIS GRANULOMÉTRICO DE AGREGADOS GRUESOS Y FINOS APLICANDO LA NORMA ASTM C-136 (AASTHO T-27)</a:t>
          </a:r>
          <a:endParaRPr lang="es-EC" sz="2400" b="1" kern="1200" dirty="0"/>
        </a:p>
      </dsp:txBody>
      <dsp:txXfrm rot="10800000">
        <a:off x="0" y="1103"/>
        <a:ext cx="8568952" cy="968871"/>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C6917D-394B-4B8D-9DFF-C4EBD3395B88}">
      <dsp:nvSpPr>
        <dsp:cNvPr id="0" name=""/>
        <dsp:cNvSpPr/>
      </dsp:nvSpPr>
      <dsp:spPr>
        <a:xfrm>
          <a:off x="0" y="1825346"/>
          <a:ext cx="8568952" cy="1197624"/>
        </a:xfrm>
        <a:prstGeom prst="rect">
          <a:avLst/>
        </a:prstGeom>
        <a:gradFill rotWithShape="0">
          <a:gsLst>
            <a:gs pos="0">
              <a:schemeClr val="accent1">
                <a:shade val="50000"/>
                <a:hueOff val="0"/>
                <a:satOff val="0"/>
                <a:lumOff val="0"/>
                <a:alphaOff val="0"/>
                <a:shade val="15000"/>
                <a:satMod val="180000"/>
              </a:schemeClr>
            </a:gs>
            <a:gs pos="50000">
              <a:schemeClr val="accent1">
                <a:shade val="50000"/>
                <a:hueOff val="0"/>
                <a:satOff val="0"/>
                <a:lumOff val="0"/>
                <a:alphaOff val="0"/>
                <a:shade val="45000"/>
                <a:satMod val="170000"/>
              </a:schemeClr>
            </a:gs>
            <a:gs pos="70000">
              <a:schemeClr val="accent1">
                <a:shade val="50000"/>
                <a:hueOff val="0"/>
                <a:satOff val="0"/>
                <a:lumOff val="0"/>
                <a:alphaOff val="0"/>
                <a:tint val="99000"/>
                <a:shade val="65000"/>
                <a:satMod val="155000"/>
              </a:schemeClr>
            </a:gs>
            <a:gs pos="100000">
              <a:schemeClr val="accent1">
                <a:shade val="50000"/>
                <a:hueOff val="0"/>
                <a:satOff val="0"/>
                <a:lumOff val="0"/>
                <a:alphaOff val="0"/>
                <a:tint val="95500"/>
                <a:shade val="100000"/>
                <a:satMod val="155000"/>
              </a:schemeClr>
            </a:gs>
          </a:gsLst>
          <a:lin ang="16200000" scaled="0"/>
        </a:gradFill>
        <a:ln>
          <a:noFill/>
        </a:ln>
        <a:effectLst>
          <a:outerShdw blurRad="63500" dist="25400" dir="5400000" rotWithShape="0">
            <a:srgbClr val="000000">
              <a:alpha val="43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just" defTabSz="889000">
            <a:lnSpc>
              <a:spcPct val="90000"/>
            </a:lnSpc>
            <a:spcBef>
              <a:spcPct val="0"/>
            </a:spcBef>
            <a:spcAft>
              <a:spcPct val="35000"/>
            </a:spcAft>
          </a:pPr>
          <a:r>
            <a:rPr lang="es-EC" sz="2000" kern="1200" dirty="0" smtClean="0"/>
            <a:t>Se indica la proporción relativa de finos plásticos o de naturaleza arcillosa en los suelos granulares y agregados finos pasando el tamiz de 4,75 mm (N. 4).</a:t>
          </a:r>
          <a:endParaRPr lang="es-EC" sz="2000" kern="1200" dirty="0"/>
        </a:p>
      </dsp:txBody>
      <dsp:txXfrm>
        <a:off x="0" y="1825346"/>
        <a:ext cx="8568952" cy="1197624"/>
      </dsp:txXfrm>
    </dsp:sp>
    <dsp:sp modelId="{1182D02F-C3E4-4CD6-95E2-F94EC1FDA61D}">
      <dsp:nvSpPr>
        <dsp:cNvPr id="0" name=""/>
        <dsp:cNvSpPr/>
      </dsp:nvSpPr>
      <dsp:spPr>
        <a:xfrm rot="10800000">
          <a:off x="0" y="1363"/>
          <a:ext cx="8568952" cy="1841947"/>
        </a:xfrm>
        <a:prstGeom prst="upArrowCallout">
          <a:avLst/>
        </a:prstGeom>
        <a:gradFill rotWithShape="0">
          <a:gsLst>
            <a:gs pos="0">
              <a:schemeClr val="accent1">
                <a:shade val="50000"/>
                <a:hueOff val="102229"/>
                <a:satOff val="-1607"/>
                <a:lumOff val="39785"/>
                <a:alphaOff val="0"/>
                <a:shade val="15000"/>
                <a:satMod val="180000"/>
              </a:schemeClr>
            </a:gs>
            <a:gs pos="50000">
              <a:schemeClr val="accent1">
                <a:shade val="50000"/>
                <a:hueOff val="102229"/>
                <a:satOff val="-1607"/>
                <a:lumOff val="39785"/>
                <a:alphaOff val="0"/>
                <a:shade val="45000"/>
                <a:satMod val="170000"/>
              </a:schemeClr>
            </a:gs>
            <a:gs pos="70000">
              <a:schemeClr val="accent1">
                <a:shade val="50000"/>
                <a:hueOff val="102229"/>
                <a:satOff val="-1607"/>
                <a:lumOff val="39785"/>
                <a:alphaOff val="0"/>
                <a:tint val="99000"/>
                <a:shade val="65000"/>
                <a:satMod val="155000"/>
              </a:schemeClr>
            </a:gs>
            <a:gs pos="100000">
              <a:schemeClr val="accent1">
                <a:shade val="50000"/>
                <a:hueOff val="102229"/>
                <a:satOff val="-1607"/>
                <a:lumOff val="39785"/>
                <a:alphaOff val="0"/>
                <a:tint val="95500"/>
                <a:shade val="100000"/>
                <a:satMod val="155000"/>
              </a:schemeClr>
            </a:gs>
          </a:gsLst>
          <a:lin ang="16200000" scaled="0"/>
        </a:gradFill>
        <a:ln>
          <a:noFill/>
        </a:ln>
        <a:effectLst>
          <a:outerShdw blurRad="63500" dist="25400" dir="5400000" rotWithShape="0">
            <a:srgbClr val="000000">
              <a:alpha val="43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s-EC" sz="2000" b="1" kern="1200" dirty="0" smtClean="0"/>
            <a:t>DETERMINACIÓN DEL VALOR “EQUIVALENTE DE ARENA” DE SUELOS Y AGREGADOS FINOS APLICANDO LA NORMA ASTM D-2419</a:t>
          </a:r>
          <a:endParaRPr lang="es-EC" sz="2000" b="1" kern="1200" dirty="0"/>
        </a:p>
      </dsp:txBody>
      <dsp:txXfrm rot="10800000">
        <a:off x="0" y="1363"/>
        <a:ext cx="8568952" cy="11968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356DBE-E92C-4A06-8776-AC4E98C0224B}">
      <dsp:nvSpPr>
        <dsp:cNvPr id="0" name=""/>
        <dsp:cNvSpPr/>
      </dsp:nvSpPr>
      <dsp:spPr>
        <a:xfrm>
          <a:off x="4180" y="1402"/>
          <a:ext cx="8560590" cy="635001"/>
        </a:xfrm>
        <a:prstGeom prst="roundRect">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25400" dir="5400000" rotWithShape="0">
            <a:srgbClr val="000000">
              <a:alpha val="43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82880" tIns="91440" rIns="182880" bIns="91440" numCol="1" spcCol="1270" anchor="ctr" anchorCtr="0">
          <a:noAutofit/>
        </a:bodyPr>
        <a:lstStyle/>
        <a:p>
          <a:pPr lvl="0" algn="ctr" defTabSz="2133600">
            <a:lnSpc>
              <a:spcPct val="90000"/>
            </a:lnSpc>
            <a:spcBef>
              <a:spcPct val="0"/>
            </a:spcBef>
            <a:spcAft>
              <a:spcPct val="35000"/>
            </a:spcAft>
          </a:pPr>
          <a:r>
            <a:rPr lang="es-EC" sz="4800" kern="1200" noProof="0" dirty="0" smtClean="0"/>
            <a:t>Objetivos del Proyecto</a:t>
          </a:r>
          <a:endParaRPr lang="es-EC" sz="4800" kern="1200" noProof="0" dirty="0"/>
        </a:p>
      </dsp:txBody>
      <dsp:txXfrm>
        <a:off x="35178" y="32400"/>
        <a:ext cx="8498594" cy="573005"/>
      </dsp:txXfrm>
    </dsp:sp>
    <dsp:sp modelId="{0A89FAAB-271F-44E7-877B-8F454AFF0607}">
      <dsp:nvSpPr>
        <dsp:cNvPr id="0" name=""/>
        <dsp:cNvSpPr/>
      </dsp:nvSpPr>
      <dsp:spPr>
        <a:xfrm rot="5400000">
          <a:off x="4477528" y="-1998329"/>
          <a:ext cx="1236852" cy="6850829"/>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63500" dist="25400" dir="5400000" rotWithShape="0">
            <a:srgbClr val="000000">
              <a:alpha val="43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just" defTabSz="1066800">
            <a:lnSpc>
              <a:spcPct val="90000"/>
            </a:lnSpc>
            <a:spcBef>
              <a:spcPct val="0"/>
            </a:spcBef>
            <a:spcAft>
              <a:spcPct val="15000"/>
            </a:spcAft>
            <a:buChar char="••"/>
          </a:pPr>
          <a:r>
            <a:rPr lang="es-EC" sz="2400" kern="1200" dirty="0" smtClean="0"/>
            <a:t>Realizar un análisis comparativo de las propiedades físicas de las mezclas asfálticas modificadas con polímeros tipo SBS y SBR.</a:t>
          </a:r>
          <a:endParaRPr lang="es-EC" sz="2400" kern="1200" dirty="0"/>
        </a:p>
      </dsp:txBody>
      <dsp:txXfrm rot="-5400000">
        <a:off x="1670540" y="869037"/>
        <a:ext cx="6790451" cy="1116096"/>
      </dsp:txXfrm>
    </dsp:sp>
    <dsp:sp modelId="{FA2472FA-0218-436F-B821-2E7BE767E8A8}">
      <dsp:nvSpPr>
        <dsp:cNvPr id="0" name=""/>
        <dsp:cNvSpPr/>
      </dsp:nvSpPr>
      <dsp:spPr>
        <a:xfrm>
          <a:off x="4180" y="748670"/>
          <a:ext cx="1666359" cy="1356829"/>
        </a:xfrm>
        <a:prstGeom prst="roundRect">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25400" dir="5400000" rotWithShape="0">
            <a:srgbClr val="000000">
              <a:alpha val="43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C" sz="2400" kern="1200" noProof="0" dirty="0" smtClean="0"/>
            <a:t>Objetivo</a:t>
          </a:r>
          <a:r>
            <a:rPr lang="en-US" sz="2400" kern="1200" dirty="0" smtClean="0"/>
            <a:t> General</a:t>
          </a:r>
          <a:endParaRPr lang="es-EC" sz="2400" kern="1200" dirty="0"/>
        </a:p>
      </dsp:txBody>
      <dsp:txXfrm>
        <a:off x="70415" y="814905"/>
        <a:ext cx="1533889" cy="1224359"/>
      </dsp:txXfrm>
    </dsp:sp>
    <dsp:sp modelId="{829D019F-9FD8-47C8-A832-1AD91D37D847}">
      <dsp:nvSpPr>
        <dsp:cNvPr id="0" name=""/>
        <dsp:cNvSpPr/>
      </dsp:nvSpPr>
      <dsp:spPr>
        <a:xfrm rot="5400000">
          <a:off x="3990791" y="-77618"/>
          <a:ext cx="2233400" cy="6850829"/>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63500" dist="25400" dir="5400000" rotWithShape="0">
            <a:srgbClr val="000000">
              <a:alpha val="43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just" defTabSz="1066800">
            <a:lnSpc>
              <a:spcPct val="90000"/>
            </a:lnSpc>
            <a:spcBef>
              <a:spcPct val="0"/>
            </a:spcBef>
            <a:spcAft>
              <a:spcPct val="15000"/>
            </a:spcAft>
            <a:buChar char="••"/>
          </a:pPr>
          <a:r>
            <a:rPr lang="es-ES" sz="2400" kern="1200" dirty="0" smtClean="0"/>
            <a:t>Caracterización de los agregados de la cantera de </a:t>
          </a:r>
          <a:r>
            <a:rPr lang="es-EC" sz="2400" kern="1200" noProof="0" dirty="0" smtClean="0"/>
            <a:t>Guayllabamba.</a:t>
          </a:r>
          <a:endParaRPr lang="es-EC" sz="2400" kern="1200" dirty="0"/>
        </a:p>
        <a:p>
          <a:pPr marL="228600" lvl="1" indent="-228600" algn="just" defTabSz="1066800">
            <a:lnSpc>
              <a:spcPct val="90000"/>
            </a:lnSpc>
            <a:spcBef>
              <a:spcPct val="0"/>
            </a:spcBef>
            <a:spcAft>
              <a:spcPct val="15000"/>
            </a:spcAft>
            <a:buChar char="••"/>
          </a:pPr>
          <a:r>
            <a:rPr lang="es-ES" sz="2400" kern="1200" dirty="0" smtClean="0"/>
            <a:t>Caracterización de las mezclas asfálticas sin la consideración de polímeros y considerando diferentes porcentajes de polímeros.</a:t>
          </a:r>
          <a:endParaRPr lang="es-EC" sz="2400" kern="1200" dirty="0"/>
        </a:p>
        <a:p>
          <a:pPr marL="228600" lvl="1" indent="-228600" algn="just" defTabSz="1066800">
            <a:lnSpc>
              <a:spcPct val="90000"/>
            </a:lnSpc>
            <a:spcBef>
              <a:spcPct val="0"/>
            </a:spcBef>
            <a:spcAft>
              <a:spcPct val="15000"/>
            </a:spcAft>
            <a:buChar char="••"/>
          </a:pPr>
          <a:r>
            <a:rPr lang="es-EC" sz="2400" kern="1200" dirty="0" smtClean="0"/>
            <a:t>Determinar los porcentajes óptimos de polímeros.</a:t>
          </a:r>
          <a:endParaRPr lang="es-EC" sz="2400" kern="1200" dirty="0"/>
        </a:p>
      </dsp:txBody>
      <dsp:txXfrm rot="-5400000">
        <a:off x="1682077" y="2340122"/>
        <a:ext cx="6741803" cy="2015348"/>
      </dsp:txXfrm>
    </dsp:sp>
    <dsp:sp modelId="{3E4CA03B-EF62-47C9-8180-E0E43BDE7020}">
      <dsp:nvSpPr>
        <dsp:cNvPr id="0" name=""/>
        <dsp:cNvSpPr/>
      </dsp:nvSpPr>
      <dsp:spPr>
        <a:xfrm>
          <a:off x="4180" y="2217765"/>
          <a:ext cx="1666359" cy="2245327"/>
        </a:xfrm>
        <a:prstGeom prst="roundRect">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63500" dist="25400" dir="5400000" rotWithShape="0">
            <a:srgbClr val="000000">
              <a:alpha val="43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C" sz="2400" kern="1200" noProof="0" dirty="0" smtClean="0"/>
            <a:t>Objetivos</a:t>
          </a:r>
          <a:r>
            <a:rPr lang="en-US" sz="2400" kern="1200" dirty="0" smtClean="0"/>
            <a:t> </a:t>
          </a:r>
          <a:r>
            <a:rPr lang="es-EC" sz="2400" kern="1200" noProof="0" dirty="0" smtClean="0"/>
            <a:t>Específicos</a:t>
          </a:r>
          <a:endParaRPr lang="es-EC" sz="2400" kern="1200" noProof="0" dirty="0"/>
        </a:p>
      </dsp:txBody>
      <dsp:txXfrm>
        <a:off x="85525" y="2299110"/>
        <a:ext cx="1503669" cy="2082637"/>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E19D64-8A84-46EF-B46C-F252E1FB0A7A}">
      <dsp:nvSpPr>
        <dsp:cNvPr id="0" name=""/>
        <dsp:cNvSpPr/>
      </dsp:nvSpPr>
      <dsp:spPr>
        <a:xfrm>
          <a:off x="0" y="1477661"/>
          <a:ext cx="8568952" cy="969505"/>
        </a:xfrm>
        <a:prstGeom prst="rect">
          <a:avLst/>
        </a:prstGeom>
        <a:gradFill rotWithShape="0">
          <a:gsLst>
            <a:gs pos="0">
              <a:schemeClr val="accent1">
                <a:shade val="50000"/>
                <a:hueOff val="0"/>
                <a:satOff val="0"/>
                <a:lumOff val="0"/>
                <a:alphaOff val="0"/>
                <a:shade val="15000"/>
                <a:satMod val="180000"/>
              </a:schemeClr>
            </a:gs>
            <a:gs pos="50000">
              <a:schemeClr val="accent1">
                <a:shade val="50000"/>
                <a:hueOff val="0"/>
                <a:satOff val="0"/>
                <a:lumOff val="0"/>
                <a:alphaOff val="0"/>
                <a:shade val="45000"/>
                <a:satMod val="170000"/>
              </a:schemeClr>
            </a:gs>
            <a:gs pos="70000">
              <a:schemeClr val="accent1">
                <a:shade val="50000"/>
                <a:hueOff val="0"/>
                <a:satOff val="0"/>
                <a:lumOff val="0"/>
                <a:alphaOff val="0"/>
                <a:tint val="99000"/>
                <a:shade val="65000"/>
                <a:satMod val="155000"/>
              </a:schemeClr>
            </a:gs>
            <a:gs pos="100000">
              <a:schemeClr val="accent1">
                <a:shade val="50000"/>
                <a:hueOff val="0"/>
                <a:satOff val="0"/>
                <a:lumOff val="0"/>
                <a:alphaOff val="0"/>
                <a:tint val="95500"/>
                <a:shade val="100000"/>
                <a:satMod val="155000"/>
              </a:schemeClr>
            </a:gs>
          </a:gsLst>
          <a:lin ang="16200000" scaled="0"/>
        </a:gradFill>
        <a:ln>
          <a:noFill/>
        </a:ln>
        <a:effectLst>
          <a:outerShdw blurRad="63500" dist="25400" dir="5400000" rotWithShape="0">
            <a:srgbClr val="000000">
              <a:alpha val="43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lvl="0" algn="just" defTabSz="1066800">
            <a:lnSpc>
              <a:spcPct val="90000"/>
            </a:lnSpc>
            <a:spcBef>
              <a:spcPct val="0"/>
            </a:spcBef>
            <a:spcAft>
              <a:spcPct val="35000"/>
            </a:spcAft>
          </a:pPr>
          <a:r>
            <a:rPr lang="es-EC" sz="2400" kern="1200" dirty="0" smtClean="0"/>
            <a:t>Determinar el desgaste producido por una combinación de impacto y rozamiento superficial en una muestra de agregado grueso</a:t>
          </a:r>
          <a:r>
            <a:rPr lang="es-EC" sz="1600" kern="1200" dirty="0" smtClean="0"/>
            <a:t>.</a:t>
          </a:r>
          <a:endParaRPr lang="es-EC" sz="1600" kern="1200" dirty="0"/>
        </a:p>
      </dsp:txBody>
      <dsp:txXfrm>
        <a:off x="0" y="1477661"/>
        <a:ext cx="8568952" cy="969505"/>
      </dsp:txXfrm>
    </dsp:sp>
    <dsp:sp modelId="{BAA74F36-5634-4EC7-8FB5-970E737F9A97}">
      <dsp:nvSpPr>
        <dsp:cNvPr id="0" name=""/>
        <dsp:cNvSpPr/>
      </dsp:nvSpPr>
      <dsp:spPr>
        <a:xfrm rot="10800000">
          <a:off x="0" y="1103"/>
          <a:ext cx="8568952" cy="1491099"/>
        </a:xfrm>
        <a:prstGeom prst="upArrowCallout">
          <a:avLst/>
        </a:prstGeom>
        <a:gradFill rotWithShape="0">
          <a:gsLst>
            <a:gs pos="0">
              <a:schemeClr val="accent1">
                <a:shade val="50000"/>
                <a:hueOff val="102229"/>
                <a:satOff val="-1607"/>
                <a:lumOff val="39785"/>
                <a:alphaOff val="0"/>
                <a:shade val="15000"/>
                <a:satMod val="180000"/>
              </a:schemeClr>
            </a:gs>
            <a:gs pos="50000">
              <a:schemeClr val="accent1">
                <a:shade val="50000"/>
                <a:hueOff val="102229"/>
                <a:satOff val="-1607"/>
                <a:lumOff val="39785"/>
                <a:alphaOff val="0"/>
                <a:shade val="45000"/>
                <a:satMod val="170000"/>
              </a:schemeClr>
            </a:gs>
            <a:gs pos="70000">
              <a:schemeClr val="accent1">
                <a:shade val="50000"/>
                <a:hueOff val="102229"/>
                <a:satOff val="-1607"/>
                <a:lumOff val="39785"/>
                <a:alphaOff val="0"/>
                <a:tint val="99000"/>
                <a:shade val="65000"/>
                <a:satMod val="155000"/>
              </a:schemeClr>
            </a:gs>
            <a:gs pos="100000">
              <a:schemeClr val="accent1">
                <a:shade val="50000"/>
                <a:hueOff val="102229"/>
                <a:satOff val="-1607"/>
                <a:lumOff val="39785"/>
                <a:alphaOff val="0"/>
                <a:tint val="95500"/>
                <a:shade val="100000"/>
                <a:satMod val="155000"/>
              </a:schemeClr>
            </a:gs>
          </a:gsLst>
          <a:lin ang="16200000" scaled="0"/>
        </a:gradFill>
        <a:ln>
          <a:noFill/>
        </a:ln>
        <a:effectLst>
          <a:outerShdw blurRad="63500" dist="25400" dir="5400000" rotWithShape="0">
            <a:srgbClr val="000000">
              <a:alpha val="43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s-EC" sz="2000" b="1" kern="1200" dirty="0" smtClean="0"/>
            <a:t>ENSAYO DETERMINACIÓN DE LA RESISTENCIA A LA ABRASIÓN DEL AGREGADO GRUESO EMPLEANDO LA NORMA AASHTO T-96 (ASTM C-131)</a:t>
          </a:r>
          <a:endParaRPr lang="es-EC" sz="2000" b="1" kern="1200" dirty="0"/>
        </a:p>
      </dsp:txBody>
      <dsp:txXfrm rot="10800000">
        <a:off x="0" y="1103"/>
        <a:ext cx="8568952" cy="968871"/>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298745-E512-4765-BED2-333E7917D8F3}">
      <dsp:nvSpPr>
        <dsp:cNvPr id="0" name=""/>
        <dsp:cNvSpPr/>
      </dsp:nvSpPr>
      <dsp:spPr>
        <a:xfrm>
          <a:off x="0" y="0"/>
          <a:ext cx="8568952" cy="1296143"/>
        </a:xfrm>
        <a:prstGeom prst="rect">
          <a:avLst/>
        </a:prstGeom>
        <a:gradFill rotWithShape="0">
          <a:gsLst>
            <a:gs pos="0">
              <a:schemeClr val="accent1">
                <a:shade val="50000"/>
                <a:hueOff val="0"/>
                <a:satOff val="0"/>
                <a:lumOff val="0"/>
                <a:alphaOff val="0"/>
                <a:shade val="15000"/>
                <a:satMod val="180000"/>
              </a:schemeClr>
            </a:gs>
            <a:gs pos="50000">
              <a:schemeClr val="accent1">
                <a:shade val="50000"/>
                <a:hueOff val="0"/>
                <a:satOff val="0"/>
                <a:lumOff val="0"/>
                <a:alphaOff val="0"/>
                <a:shade val="45000"/>
                <a:satMod val="170000"/>
              </a:schemeClr>
            </a:gs>
            <a:gs pos="70000">
              <a:schemeClr val="accent1">
                <a:shade val="50000"/>
                <a:hueOff val="0"/>
                <a:satOff val="0"/>
                <a:lumOff val="0"/>
                <a:alphaOff val="0"/>
                <a:tint val="99000"/>
                <a:shade val="65000"/>
                <a:satMod val="155000"/>
              </a:schemeClr>
            </a:gs>
            <a:gs pos="100000">
              <a:schemeClr val="accent1">
                <a:shade val="50000"/>
                <a:hueOff val="0"/>
                <a:satOff val="0"/>
                <a:lumOff val="0"/>
                <a:alphaOff val="0"/>
                <a:tint val="95500"/>
                <a:shade val="100000"/>
                <a:satMod val="155000"/>
              </a:schemeClr>
            </a:gs>
          </a:gsLst>
          <a:lin ang="16200000" scaled="0"/>
        </a:gradFill>
        <a:ln>
          <a:noFill/>
        </a:ln>
        <a:effectLst>
          <a:outerShdw blurRad="63500" dist="25400" dir="5400000" rotWithShape="0">
            <a:srgbClr val="000000">
              <a:alpha val="43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s-EC" sz="1800" b="1" kern="1200" dirty="0" smtClean="0"/>
            <a:t>ENSAYO DETERMINACIÓN DEL LÍMITE PLÁSTICO PARA LOS MATERIALES PÉTREOS DE LA CANTERA DE GUAYLLABAMBA EMPLEANDO LA NORMA ASTM D-4313</a:t>
          </a:r>
          <a:endParaRPr lang="es-EC" sz="1800" b="1" kern="1200" dirty="0"/>
        </a:p>
      </dsp:txBody>
      <dsp:txXfrm>
        <a:off x="0" y="0"/>
        <a:ext cx="8568952" cy="1296143"/>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742680-5C6E-4F54-A038-C0E126283C45}">
      <dsp:nvSpPr>
        <dsp:cNvPr id="0" name=""/>
        <dsp:cNvSpPr/>
      </dsp:nvSpPr>
      <dsp:spPr>
        <a:xfrm>
          <a:off x="0" y="0"/>
          <a:ext cx="8568952" cy="1440158"/>
        </a:xfrm>
        <a:prstGeom prst="rect">
          <a:avLst/>
        </a:prstGeom>
        <a:gradFill rotWithShape="0">
          <a:gsLst>
            <a:gs pos="0">
              <a:schemeClr val="accent1">
                <a:shade val="50000"/>
                <a:hueOff val="0"/>
                <a:satOff val="0"/>
                <a:lumOff val="0"/>
                <a:alphaOff val="0"/>
                <a:shade val="15000"/>
                <a:satMod val="180000"/>
              </a:schemeClr>
            </a:gs>
            <a:gs pos="50000">
              <a:schemeClr val="accent1">
                <a:shade val="50000"/>
                <a:hueOff val="0"/>
                <a:satOff val="0"/>
                <a:lumOff val="0"/>
                <a:alphaOff val="0"/>
                <a:shade val="45000"/>
                <a:satMod val="170000"/>
              </a:schemeClr>
            </a:gs>
            <a:gs pos="70000">
              <a:schemeClr val="accent1">
                <a:shade val="50000"/>
                <a:hueOff val="0"/>
                <a:satOff val="0"/>
                <a:lumOff val="0"/>
                <a:alphaOff val="0"/>
                <a:tint val="99000"/>
                <a:shade val="65000"/>
                <a:satMod val="155000"/>
              </a:schemeClr>
            </a:gs>
            <a:gs pos="100000">
              <a:schemeClr val="accent1">
                <a:shade val="50000"/>
                <a:hueOff val="0"/>
                <a:satOff val="0"/>
                <a:lumOff val="0"/>
                <a:alphaOff val="0"/>
                <a:tint val="95500"/>
                <a:shade val="100000"/>
                <a:satMod val="155000"/>
              </a:schemeClr>
            </a:gs>
          </a:gsLst>
          <a:lin ang="16200000" scaled="0"/>
        </a:gradFill>
        <a:ln>
          <a:noFill/>
        </a:ln>
        <a:effectLst>
          <a:outerShdw blurRad="63500" dist="25400" dir="5400000" rotWithShape="0">
            <a:srgbClr val="000000">
              <a:alpha val="43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s-EC" sz="1800" b="1" kern="1200" dirty="0" smtClean="0"/>
            <a:t>ENSAYO DETERMINACIÓN DEL LÍMITE LÍQUIDO PARA LOS MATERIALES PÉTREOS DE LA CANTERA DE GUAYLLABAMBA EMPLEANDO LA NORMA AASHTO T-89</a:t>
          </a:r>
          <a:endParaRPr lang="es-EC" sz="1800" b="1" kern="1200" dirty="0"/>
        </a:p>
      </dsp:txBody>
      <dsp:txXfrm>
        <a:off x="0" y="0"/>
        <a:ext cx="8568952" cy="1440158"/>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31BD4A-3BAB-4C7E-A386-68A99E9D4372}">
      <dsp:nvSpPr>
        <dsp:cNvPr id="0" name=""/>
        <dsp:cNvSpPr/>
      </dsp:nvSpPr>
      <dsp:spPr>
        <a:xfrm>
          <a:off x="0" y="1079574"/>
          <a:ext cx="8352928" cy="1367589"/>
        </a:xfrm>
        <a:prstGeom prst="rect">
          <a:avLst/>
        </a:prstGeom>
        <a:gradFill rotWithShape="0">
          <a:gsLst>
            <a:gs pos="0">
              <a:schemeClr val="accent1">
                <a:shade val="50000"/>
                <a:hueOff val="0"/>
                <a:satOff val="0"/>
                <a:lumOff val="0"/>
                <a:alphaOff val="0"/>
                <a:shade val="15000"/>
                <a:satMod val="180000"/>
              </a:schemeClr>
            </a:gs>
            <a:gs pos="50000">
              <a:schemeClr val="accent1">
                <a:shade val="50000"/>
                <a:hueOff val="0"/>
                <a:satOff val="0"/>
                <a:lumOff val="0"/>
                <a:alphaOff val="0"/>
                <a:shade val="45000"/>
                <a:satMod val="170000"/>
              </a:schemeClr>
            </a:gs>
            <a:gs pos="70000">
              <a:schemeClr val="accent1">
                <a:shade val="50000"/>
                <a:hueOff val="0"/>
                <a:satOff val="0"/>
                <a:lumOff val="0"/>
                <a:alphaOff val="0"/>
                <a:tint val="99000"/>
                <a:shade val="65000"/>
                <a:satMod val="155000"/>
              </a:schemeClr>
            </a:gs>
            <a:gs pos="100000">
              <a:schemeClr val="accent1">
                <a:shade val="50000"/>
                <a:hueOff val="0"/>
                <a:satOff val="0"/>
                <a:lumOff val="0"/>
                <a:alphaOff val="0"/>
                <a:tint val="95500"/>
                <a:shade val="100000"/>
                <a:satMod val="155000"/>
              </a:schemeClr>
            </a:gs>
          </a:gsLst>
          <a:lin ang="16200000" scaled="0"/>
        </a:gradFill>
        <a:ln>
          <a:noFill/>
        </a:ln>
        <a:effectLst>
          <a:outerShdw blurRad="63500" dist="25400" dir="5400000" rotWithShape="0">
            <a:srgbClr val="000000">
              <a:alpha val="43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9352" tIns="149352" rIns="149352" bIns="149352" numCol="1" spcCol="1270" anchor="ctr" anchorCtr="0">
          <a:noAutofit/>
        </a:bodyPr>
        <a:lstStyle/>
        <a:p>
          <a:pPr lvl="0" algn="just" defTabSz="933450">
            <a:lnSpc>
              <a:spcPct val="90000"/>
            </a:lnSpc>
            <a:spcBef>
              <a:spcPct val="0"/>
            </a:spcBef>
            <a:spcAft>
              <a:spcPct val="35000"/>
            </a:spcAft>
          </a:pPr>
          <a:r>
            <a:rPr lang="es-EC" sz="2100" kern="1200" dirty="0" smtClean="0"/>
            <a:t>En conocimiento de los problemas que representa el mal estado de las carreteras en varias zonas, se propone realizar  una investigación  detallada sobre modificaciones que se puede realizar al asfalto con polímeros SBS y SBR.</a:t>
          </a:r>
          <a:endParaRPr lang="es-EC" sz="2100" kern="1200" dirty="0"/>
        </a:p>
      </dsp:txBody>
      <dsp:txXfrm>
        <a:off x="0" y="1079574"/>
        <a:ext cx="8352928" cy="1367589"/>
      </dsp:txXfrm>
    </dsp:sp>
    <dsp:sp modelId="{032AF62F-41B5-4CEF-AFAF-750844DDA6A8}">
      <dsp:nvSpPr>
        <dsp:cNvPr id="0" name=""/>
        <dsp:cNvSpPr/>
      </dsp:nvSpPr>
      <dsp:spPr>
        <a:xfrm rot="10800000">
          <a:off x="0" y="0"/>
          <a:ext cx="8352928" cy="1098980"/>
        </a:xfrm>
        <a:prstGeom prst="upArrowCallout">
          <a:avLst/>
        </a:prstGeom>
        <a:gradFill rotWithShape="0">
          <a:gsLst>
            <a:gs pos="0">
              <a:schemeClr val="accent1">
                <a:shade val="50000"/>
                <a:hueOff val="102229"/>
                <a:satOff val="-1607"/>
                <a:lumOff val="39785"/>
                <a:alphaOff val="0"/>
                <a:shade val="15000"/>
                <a:satMod val="180000"/>
              </a:schemeClr>
            </a:gs>
            <a:gs pos="50000">
              <a:schemeClr val="accent1">
                <a:shade val="50000"/>
                <a:hueOff val="102229"/>
                <a:satOff val="-1607"/>
                <a:lumOff val="39785"/>
                <a:alphaOff val="0"/>
                <a:shade val="45000"/>
                <a:satMod val="170000"/>
              </a:schemeClr>
            </a:gs>
            <a:gs pos="70000">
              <a:schemeClr val="accent1">
                <a:shade val="50000"/>
                <a:hueOff val="102229"/>
                <a:satOff val="-1607"/>
                <a:lumOff val="39785"/>
                <a:alphaOff val="0"/>
                <a:tint val="99000"/>
                <a:shade val="65000"/>
                <a:satMod val="155000"/>
              </a:schemeClr>
            </a:gs>
            <a:gs pos="100000">
              <a:schemeClr val="accent1">
                <a:shade val="50000"/>
                <a:hueOff val="102229"/>
                <a:satOff val="-1607"/>
                <a:lumOff val="39785"/>
                <a:alphaOff val="0"/>
                <a:tint val="95500"/>
                <a:shade val="100000"/>
                <a:satMod val="155000"/>
              </a:schemeClr>
            </a:gs>
          </a:gsLst>
          <a:lin ang="16200000" scaled="0"/>
        </a:gradFill>
        <a:ln>
          <a:noFill/>
        </a:ln>
        <a:effectLst>
          <a:outerShdw blurRad="63500" dist="25400" dir="5400000" rotWithShape="0">
            <a:srgbClr val="000000">
              <a:alpha val="43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6032" tIns="256032" rIns="256032" bIns="256032" numCol="1" spcCol="1270" anchor="ctr" anchorCtr="0">
          <a:noAutofit/>
        </a:bodyPr>
        <a:lstStyle/>
        <a:p>
          <a:pPr lvl="0" algn="ctr" defTabSz="1600200">
            <a:lnSpc>
              <a:spcPct val="90000"/>
            </a:lnSpc>
            <a:spcBef>
              <a:spcPct val="0"/>
            </a:spcBef>
            <a:spcAft>
              <a:spcPct val="35000"/>
            </a:spcAft>
          </a:pPr>
          <a:r>
            <a:rPr lang="es-EC" sz="3600" kern="1200" noProof="0" dirty="0" smtClean="0"/>
            <a:t>Justificación e Importancia</a:t>
          </a:r>
          <a:endParaRPr lang="es-EC" sz="3600" kern="1200" noProof="0" dirty="0"/>
        </a:p>
      </dsp:txBody>
      <dsp:txXfrm rot="10800000">
        <a:off x="0" y="0"/>
        <a:ext cx="8352928" cy="71408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0EE38E-E3A2-4296-8912-DDFF8864EC03}">
      <dsp:nvSpPr>
        <dsp:cNvPr id="0" name=""/>
        <dsp:cNvSpPr/>
      </dsp:nvSpPr>
      <dsp:spPr>
        <a:xfrm>
          <a:off x="3045023" y="2240744"/>
          <a:ext cx="2355577" cy="1600049"/>
        </a:xfrm>
        <a:prstGeom prst="ellipse">
          <a:avLst/>
        </a:prstGeom>
        <a:gradFill rotWithShape="0">
          <a:gsLst>
            <a:gs pos="0">
              <a:schemeClr val="accent3">
                <a:shade val="60000"/>
                <a:hueOff val="0"/>
                <a:satOff val="0"/>
                <a:lumOff val="0"/>
                <a:alphaOff val="0"/>
                <a:shade val="15000"/>
                <a:satMod val="180000"/>
              </a:schemeClr>
            </a:gs>
            <a:gs pos="50000">
              <a:schemeClr val="accent3">
                <a:shade val="60000"/>
                <a:hueOff val="0"/>
                <a:satOff val="0"/>
                <a:lumOff val="0"/>
                <a:alphaOff val="0"/>
                <a:shade val="45000"/>
                <a:satMod val="170000"/>
              </a:schemeClr>
            </a:gs>
            <a:gs pos="70000">
              <a:schemeClr val="accent3">
                <a:shade val="60000"/>
                <a:hueOff val="0"/>
                <a:satOff val="0"/>
                <a:lumOff val="0"/>
                <a:alphaOff val="0"/>
                <a:tint val="99000"/>
                <a:shade val="65000"/>
                <a:satMod val="155000"/>
              </a:schemeClr>
            </a:gs>
            <a:gs pos="100000">
              <a:schemeClr val="accent3">
                <a:shade val="60000"/>
                <a:hueOff val="0"/>
                <a:satOff val="0"/>
                <a:lumOff val="0"/>
                <a:alphaOff val="0"/>
                <a:tint val="95500"/>
                <a:shade val="100000"/>
                <a:satMod val="155000"/>
              </a:schemeClr>
            </a:gs>
          </a:gsLst>
          <a:lin ang="16200000" scaled="0"/>
        </a:gradFill>
        <a:ln>
          <a:noFill/>
        </a:ln>
        <a:effectLst>
          <a:outerShdw blurRad="63500" dist="25400" dir="5400000" rotWithShape="0">
            <a:srgbClr val="000000">
              <a:alpha val="43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s-EC" sz="3200" kern="1200" noProof="0" dirty="0" smtClean="0"/>
            <a:t>ASFALTO</a:t>
          </a:r>
          <a:endParaRPr lang="es-EC" sz="3200" kern="1200" noProof="0" dirty="0"/>
        </a:p>
      </dsp:txBody>
      <dsp:txXfrm>
        <a:off x="3389989" y="2475066"/>
        <a:ext cx="1665645" cy="1131405"/>
      </dsp:txXfrm>
    </dsp:sp>
    <dsp:sp modelId="{921F7403-D783-44CD-9D51-C4103355716D}">
      <dsp:nvSpPr>
        <dsp:cNvPr id="0" name=""/>
        <dsp:cNvSpPr/>
      </dsp:nvSpPr>
      <dsp:spPr>
        <a:xfrm rot="16200000">
          <a:off x="4053631" y="1659103"/>
          <a:ext cx="338361" cy="544016"/>
        </a:xfrm>
        <a:prstGeom prst="rightArrow">
          <a:avLst>
            <a:gd name="adj1" fmla="val 60000"/>
            <a:gd name="adj2" fmla="val 50000"/>
          </a:avLst>
        </a:prstGeom>
        <a:gradFill rotWithShape="0">
          <a:gsLst>
            <a:gs pos="0">
              <a:schemeClr val="accent3">
                <a:shade val="90000"/>
                <a:hueOff val="0"/>
                <a:satOff val="0"/>
                <a:lumOff val="0"/>
                <a:alphaOff val="0"/>
                <a:shade val="15000"/>
                <a:satMod val="180000"/>
              </a:schemeClr>
            </a:gs>
            <a:gs pos="50000">
              <a:schemeClr val="accent3">
                <a:shade val="90000"/>
                <a:hueOff val="0"/>
                <a:satOff val="0"/>
                <a:lumOff val="0"/>
                <a:alphaOff val="0"/>
                <a:shade val="45000"/>
                <a:satMod val="170000"/>
              </a:schemeClr>
            </a:gs>
            <a:gs pos="70000">
              <a:schemeClr val="accent3">
                <a:shade val="90000"/>
                <a:hueOff val="0"/>
                <a:satOff val="0"/>
                <a:lumOff val="0"/>
                <a:alphaOff val="0"/>
                <a:tint val="99000"/>
                <a:shade val="65000"/>
                <a:satMod val="155000"/>
              </a:schemeClr>
            </a:gs>
            <a:gs pos="100000">
              <a:schemeClr val="accent3">
                <a:shade val="90000"/>
                <a:hueOff val="0"/>
                <a:satOff val="0"/>
                <a:lumOff val="0"/>
                <a:alphaOff val="0"/>
                <a:tint val="95500"/>
                <a:shade val="100000"/>
                <a:satMod val="155000"/>
              </a:schemeClr>
            </a:gs>
          </a:gsLst>
          <a:lin ang="16200000" scaled="0"/>
        </a:gradFill>
        <a:ln>
          <a:noFill/>
        </a:ln>
        <a:effectLst>
          <a:outerShdw blurRad="63500" dist="25400" dir="5400000" rotWithShape="0">
            <a:srgbClr val="000000">
              <a:alpha val="43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endParaRPr lang="es-EC" sz="2600" kern="1200"/>
        </a:p>
      </dsp:txBody>
      <dsp:txXfrm>
        <a:off x="4104385" y="1818660"/>
        <a:ext cx="236853" cy="326410"/>
      </dsp:txXfrm>
    </dsp:sp>
    <dsp:sp modelId="{DB0D4EA8-2541-4AC6-BBEE-ED0DBE4E8CED}">
      <dsp:nvSpPr>
        <dsp:cNvPr id="0" name=""/>
        <dsp:cNvSpPr/>
      </dsp:nvSpPr>
      <dsp:spPr>
        <a:xfrm>
          <a:off x="2973013" y="2276"/>
          <a:ext cx="2499597" cy="1600049"/>
        </a:xfrm>
        <a:prstGeom prst="ellipse">
          <a:avLst/>
        </a:prstGeom>
        <a:gradFill rotWithShape="0">
          <a:gsLst>
            <a:gs pos="0">
              <a:schemeClr val="accent3">
                <a:shade val="50000"/>
                <a:hueOff val="0"/>
                <a:satOff val="0"/>
                <a:lumOff val="0"/>
                <a:alphaOff val="0"/>
                <a:shade val="15000"/>
                <a:satMod val="180000"/>
              </a:schemeClr>
            </a:gs>
            <a:gs pos="50000">
              <a:schemeClr val="accent3">
                <a:shade val="50000"/>
                <a:hueOff val="0"/>
                <a:satOff val="0"/>
                <a:lumOff val="0"/>
                <a:alphaOff val="0"/>
                <a:shade val="45000"/>
                <a:satMod val="170000"/>
              </a:schemeClr>
            </a:gs>
            <a:gs pos="70000">
              <a:schemeClr val="accent3">
                <a:shade val="50000"/>
                <a:hueOff val="0"/>
                <a:satOff val="0"/>
                <a:lumOff val="0"/>
                <a:alphaOff val="0"/>
                <a:tint val="99000"/>
                <a:shade val="65000"/>
                <a:satMod val="155000"/>
              </a:schemeClr>
            </a:gs>
            <a:gs pos="100000">
              <a:schemeClr val="accent3">
                <a:shade val="50000"/>
                <a:hueOff val="0"/>
                <a:satOff val="0"/>
                <a:lumOff val="0"/>
                <a:alphaOff val="0"/>
                <a:tint val="95500"/>
                <a:shade val="100000"/>
                <a:satMod val="155000"/>
              </a:schemeClr>
            </a:gs>
          </a:gsLst>
          <a:lin ang="16200000" scaled="0"/>
        </a:gradFill>
        <a:ln>
          <a:noFill/>
        </a:ln>
        <a:effectLst>
          <a:outerShdw blurRad="63500" dist="25400" dir="5400000" rotWithShape="0">
            <a:srgbClr val="000000">
              <a:alpha val="43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s-EC" sz="2400" kern="1200" dirty="0" smtClean="0"/>
            <a:t>Antecedentes</a:t>
          </a:r>
          <a:endParaRPr lang="es-EC" sz="2400" kern="1200" dirty="0"/>
        </a:p>
      </dsp:txBody>
      <dsp:txXfrm>
        <a:off x="3339071" y="236598"/>
        <a:ext cx="1767481" cy="1131405"/>
      </dsp:txXfrm>
    </dsp:sp>
    <dsp:sp modelId="{3DB44AC0-3D56-483E-8E45-32CF21E33509}">
      <dsp:nvSpPr>
        <dsp:cNvPr id="0" name=""/>
        <dsp:cNvSpPr/>
      </dsp:nvSpPr>
      <dsp:spPr>
        <a:xfrm rot="20086740">
          <a:off x="5267843" y="2221109"/>
          <a:ext cx="235364" cy="544016"/>
        </a:xfrm>
        <a:prstGeom prst="rightArrow">
          <a:avLst>
            <a:gd name="adj1" fmla="val 60000"/>
            <a:gd name="adj2" fmla="val 50000"/>
          </a:avLst>
        </a:prstGeom>
        <a:gradFill rotWithShape="0">
          <a:gsLst>
            <a:gs pos="0">
              <a:schemeClr val="accent3">
                <a:shade val="90000"/>
                <a:hueOff val="-4154"/>
                <a:satOff val="-635"/>
                <a:lumOff val="9784"/>
                <a:alphaOff val="0"/>
                <a:shade val="15000"/>
                <a:satMod val="180000"/>
              </a:schemeClr>
            </a:gs>
            <a:gs pos="50000">
              <a:schemeClr val="accent3">
                <a:shade val="90000"/>
                <a:hueOff val="-4154"/>
                <a:satOff val="-635"/>
                <a:lumOff val="9784"/>
                <a:alphaOff val="0"/>
                <a:shade val="45000"/>
                <a:satMod val="170000"/>
              </a:schemeClr>
            </a:gs>
            <a:gs pos="70000">
              <a:schemeClr val="accent3">
                <a:shade val="90000"/>
                <a:hueOff val="-4154"/>
                <a:satOff val="-635"/>
                <a:lumOff val="9784"/>
                <a:alphaOff val="0"/>
                <a:tint val="99000"/>
                <a:shade val="65000"/>
                <a:satMod val="155000"/>
              </a:schemeClr>
            </a:gs>
            <a:gs pos="100000">
              <a:schemeClr val="accent3">
                <a:shade val="90000"/>
                <a:hueOff val="-4154"/>
                <a:satOff val="-635"/>
                <a:lumOff val="9784"/>
                <a:alphaOff val="0"/>
                <a:tint val="95500"/>
                <a:shade val="100000"/>
                <a:satMod val="155000"/>
              </a:schemeClr>
            </a:gs>
          </a:gsLst>
          <a:lin ang="16200000" scaled="0"/>
        </a:gradFill>
        <a:ln>
          <a:noFill/>
        </a:ln>
        <a:effectLst>
          <a:outerShdw blurRad="63500" dist="25400" dir="5400000" rotWithShape="0">
            <a:srgbClr val="000000">
              <a:alpha val="43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endParaRPr lang="es-EC" sz="2600" kern="1200"/>
        </a:p>
      </dsp:txBody>
      <dsp:txXfrm>
        <a:off x="5271209" y="2344956"/>
        <a:ext cx="164755" cy="326410"/>
      </dsp:txXfrm>
    </dsp:sp>
    <dsp:sp modelId="{FB7B2134-DD00-4EF1-AA8E-32E5E797866A}">
      <dsp:nvSpPr>
        <dsp:cNvPr id="0" name=""/>
        <dsp:cNvSpPr/>
      </dsp:nvSpPr>
      <dsp:spPr>
        <a:xfrm>
          <a:off x="5349278" y="1121494"/>
          <a:ext cx="2499597" cy="1600049"/>
        </a:xfrm>
        <a:prstGeom prst="ellipse">
          <a:avLst/>
        </a:prstGeom>
        <a:gradFill rotWithShape="0">
          <a:gsLst>
            <a:gs pos="0">
              <a:schemeClr val="accent3">
                <a:shade val="50000"/>
                <a:hueOff val="-3963"/>
                <a:satOff val="-375"/>
                <a:lumOff val="13253"/>
                <a:alphaOff val="0"/>
                <a:shade val="15000"/>
                <a:satMod val="180000"/>
              </a:schemeClr>
            </a:gs>
            <a:gs pos="50000">
              <a:schemeClr val="accent3">
                <a:shade val="50000"/>
                <a:hueOff val="-3963"/>
                <a:satOff val="-375"/>
                <a:lumOff val="13253"/>
                <a:alphaOff val="0"/>
                <a:shade val="45000"/>
                <a:satMod val="170000"/>
              </a:schemeClr>
            </a:gs>
            <a:gs pos="70000">
              <a:schemeClr val="accent3">
                <a:shade val="50000"/>
                <a:hueOff val="-3963"/>
                <a:satOff val="-375"/>
                <a:lumOff val="13253"/>
                <a:alphaOff val="0"/>
                <a:tint val="99000"/>
                <a:shade val="65000"/>
                <a:satMod val="155000"/>
              </a:schemeClr>
            </a:gs>
            <a:gs pos="100000">
              <a:schemeClr val="accent3">
                <a:shade val="50000"/>
                <a:hueOff val="-3963"/>
                <a:satOff val="-375"/>
                <a:lumOff val="13253"/>
                <a:alphaOff val="0"/>
                <a:tint val="95500"/>
                <a:shade val="100000"/>
                <a:satMod val="155000"/>
              </a:schemeClr>
            </a:gs>
          </a:gsLst>
          <a:lin ang="16200000" scaled="0"/>
        </a:gradFill>
        <a:ln>
          <a:noFill/>
        </a:ln>
        <a:effectLst>
          <a:outerShdw blurRad="63500" dist="25400" dir="5400000" rotWithShape="0">
            <a:srgbClr val="000000">
              <a:alpha val="43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s-EC" sz="2400" kern="1200" dirty="0" smtClean="0"/>
            <a:t>Definición	</a:t>
          </a:r>
          <a:endParaRPr lang="es-EC" sz="2400" kern="1200" dirty="0"/>
        </a:p>
      </dsp:txBody>
      <dsp:txXfrm>
        <a:off x="5715336" y="1355816"/>
        <a:ext cx="1767481" cy="1131405"/>
      </dsp:txXfrm>
    </dsp:sp>
    <dsp:sp modelId="{7A08C225-D0FC-4C1D-8F22-AD9D156C02DF}">
      <dsp:nvSpPr>
        <dsp:cNvPr id="0" name=""/>
        <dsp:cNvSpPr/>
      </dsp:nvSpPr>
      <dsp:spPr>
        <a:xfrm rot="1513260">
          <a:off x="5267843" y="3316413"/>
          <a:ext cx="235364" cy="544016"/>
        </a:xfrm>
        <a:prstGeom prst="rightArrow">
          <a:avLst>
            <a:gd name="adj1" fmla="val 60000"/>
            <a:gd name="adj2" fmla="val 50000"/>
          </a:avLst>
        </a:prstGeom>
        <a:gradFill rotWithShape="0">
          <a:gsLst>
            <a:gs pos="0">
              <a:schemeClr val="accent3">
                <a:shade val="90000"/>
                <a:hueOff val="-8307"/>
                <a:satOff val="-1271"/>
                <a:lumOff val="19569"/>
                <a:alphaOff val="0"/>
                <a:shade val="15000"/>
                <a:satMod val="180000"/>
              </a:schemeClr>
            </a:gs>
            <a:gs pos="50000">
              <a:schemeClr val="accent3">
                <a:shade val="90000"/>
                <a:hueOff val="-8307"/>
                <a:satOff val="-1271"/>
                <a:lumOff val="19569"/>
                <a:alphaOff val="0"/>
                <a:shade val="45000"/>
                <a:satMod val="170000"/>
              </a:schemeClr>
            </a:gs>
            <a:gs pos="70000">
              <a:schemeClr val="accent3">
                <a:shade val="90000"/>
                <a:hueOff val="-8307"/>
                <a:satOff val="-1271"/>
                <a:lumOff val="19569"/>
                <a:alphaOff val="0"/>
                <a:tint val="99000"/>
                <a:shade val="65000"/>
                <a:satMod val="155000"/>
              </a:schemeClr>
            </a:gs>
            <a:gs pos="100000">
              <a:schemeClr val="accent3">
                <a:shade val="90000"/>
                <a:hueOff val="-8307"/>
                <a:satOff val="-1271"/>
                <a:lumOff val="19569"/>
                <a:alphaOff val="0"/>
                <a:tint val="95500"/>
                <a:shade val="100000"/>
                <a:satMod val="155000"/>
              </a:schemeClr>
            </a:gs>
          </a:gsLst>
          <a:lin ang="16200000" scaled="0"/>
        </a:gradFill>
        <a:ln>
          <a:noFill/>
        </a:ln>
        <a:effectLst>
          <a:outerShdw blurRad="63500" dist="25400" dir="5400000" rotWithShape="0">
            <a:srgbClr val="000000">
              <a:alpha val="43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endParaRPr lang="es-EC" sz="2600" kern="1200"/>
        </a:p>
      </dsp:txBody>
      <dsp:txXfrm>
        <a:off x="5271209" y="3410172"/>
        <a:ext cx="164755" cy="326410"/>
      </dsp:txXfrm>
    </dsp:sp>
    <dsp:sp modelId="{3345D025-020D-42E6-A725-2A729FD9ADCB}">
      <dsp:nvSpPr>
        <dsp:cNvPr id="0" name=""/>
        <dsp:cNvSpPr/>
      </dsp:nvSpPr>
      <dsp:spPr>
        <a:xfrm>
          <a:off x="5349278" y="3359994"/>
          <a:ext cx="2499597" cy="1600049"/>
        </a:xfrm>
        <a:prstGeom prst="ellipse">
          <a:avLst/>
        </a:prstGeom>
        <a:gradFill rotWithShape="0">
          <a:gsLst>
            <a:gs pos="0">
              <a:schemeClr val="accent3">
                <a:shade val="50000"/>
                <a:hueOff val="-7925"/>
                <a:satOff val="-749"/>
                <a:lumOff val="26506"/>
                <a:alphaOff val="0"/>
                <a:shade val="15000"/>
                <a:satMod val="180000"/>
              </a:schemeClr>
            </a:gs>
            <a:gs pos="50000">
              <a:schemeClr val="accent3">
                <a:shade val="50000"/>
                <a:hueOff val="-7925"/>
                <a:satOff val="-749"/>
                <a:lumOff val="26506"/>
                <a:alphaOff val="0"/>
                <a:shade val="45000"/>
                <a:satMod val="170000"/>
              </a:schemeClr>
            </a:gs>
            <a:gs pos="70000">
              <a:schemeClr val="accent3">
                <a:shade val="50000"/>
                <a:hueOff val="-7925"/>
                <a:satOff val="-749"/>
                <a:lumOff val="26506"/>
                <a:alphaOff val="0"/>
                <a:tint val="99000"/>
                <a:shade val="65000"/>
                <a:satMod val="155000"/>
              </a:schemeClr>
            </a:gs>
            <a:gs pos="100000">
              <a:schemeClr val="accent3">
                <a:shade val="50000"/>
                <a:hueOff val="-7925"/>
                <a:satOff val="-749"/>
                <a:lumOff val="26506"/>
                <a:alphaOff val="0"/>
                <a:tint val="95500"/>
                <a:shade val="100000"/>
                <a:satMod val="155000"/>
              </a:schemeClr>
            </a:gs>
          </a:gsLst>
          <a:lin ang="16200000" scaled="0"/>
        </a:gradFill>
        <a:ln>
          <a:noFill/>
        </a:ln>
        <a:effectLst>
          <a:outerShdw blurRad="63500" dist="25400" dir="5400000" rotWithShape="0">
            <a:srgbClr val="000000">
              <a:alpha val="43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s-EC" sz="2400" kern="1200" dirty="0" smtClean="0"/>
            <a:t>Obtención del Asfalto en Refinerías	</a:t>
          </a:r>
          <a:endParaRPr lang="es-EC" sz="2400" kern="1200" dirty="0"/>
        </a:p>
      </dsp:txBody>
      <dsp:txXfrm>
        <a:off x="5715336" y="3594316"/>
        <a:ext cx="1767481" cy="1131405"/>
      </dsp:txXfrm>
    </dsp:sp>
    <dsp:sp modelId="{75C0EA38-233C-47DF-A54A-BA15ED0EED0B}">
      <dsp:nvSpPr>
        <dsp:cNvPr id="0" name=""/>
        <dsp:cNvSpPr/>
      </dsp:nvSpPr>
      <dsp:spPr>
        <a:xfrm rot="5400000">
          <a:off x="4053631" y="3878418"/>
          <a:ext cx="338361" cy="544016"/>
        </a:xfrm>
        <a:prstGeom prst="rightArrow">
          <a:avLst>
            <a:gd name="adj1" fmla="val 60000"/>
            <a:gd name="adj2" fmla="val 50000"/>
          </a:avLst>
        </a:prstGeom>
        <a:gradFill rotWithShape="0">
          <a:gsLst>
            <a:gs pos="0">
              <a:schemeClr val="accent3">
                <a:shade val="90000"/>
                <a:hueOff val="-12461"/>
                <a:satOff val="-1906"/>
                <a:lumOff val="29353"/>
                <a:alphaOff val="0"/>
                <a:shade val="15000"/>
                <a:satMod val="180000"/>
              </a:schemeClr>
            </a:gs>
            <a:gs pos="50000">
              <a:schemeClr val="accent3">
                <a:shade val="90000"/>
                <a:hueOff val="-12461"/>
                <a:satOff val="-1906"/>
                <a:lumOff val="29353"/>
                <a:alphaOff val="0"/>
                <a:shade val="45000"/>
                <a:satMod val="170000"/>
              </a:schemeClr>
            </a:gs>
            <a:gs pos="70000">
              <a:schemeClr val="accent3">
                <a:shade val="90000"/>
                <a:hueOff val="-12461"/>
                <a:satOff val="-1906"/>
                <a:lumOff val="29353"/>
                <a:alphaOff val="0"/>
                <a:tint val="99000"/>
                <a:shade val="65000"/>
                <a:satMod val="155000"/>
              </a:schemeClr>
            </a:gs>
            <a:gs pos="100000">
              <a:schemeClr val="accent3">
                <a:shade val="90000"/>
                <a:hueOff val="-12461"/>
                <a:satOff val="-1906"/>
                <a:lumOff val="29353"/>
                <a:alphaOff val="0"/>
                <a:tint val="95500"/>
                <a:shade val="100000"/>
                <a:satMod val="155000"/>
              </a:schemeClr>
            </a:gs>
          </a:gsLst>
          <a:lin ang="16200000" scaled="0"/>
        </a:gradFill>
        <a:ln>
          <a:noFill/>
        </a:ln>
        <a:effectLst>
          <a:outerShdw blurRad="63500" dist="25400" dir="5400000" rotWithShape="0">
            <a:srgbClr val="000000">
              <a:alpha val="43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endParaRPr lang="es-EC" sz="2600" kern="1200"/>
        </a:p>
      </dsp:txBody>
      <dsp:txXfrm>
        <a:off x="4104385" y="3936467"/>
        <a:ext cx="236853" cy="326410"/>
      </dsp:txXfrm>
    </dsp:sp>
    <dsp:sp modelId="{3DC53662-6B94-4F69-8B41-3C00E4736FB4}">
      <dsp:nvSpPr>
        <dsp:cNvPr id="0" name=""/>
        <dsp:cNvSpPr/>
      </dsp:nvSpPr>
      <dsp:spPr>
        <a:xfrm>
          <a:off x="2973013" y="4479212"/>
          <a:ext cx="2499597" cy="1600049"/>
        </a:xfrm>
        <a:prstGeom prst="ellipse">
          <a:avLst/>
        </a:prstGeom>
        <a:gradFill rotWithShape="0">
          <a:gsLst>
            <a:gs pos="0">
              <a:schemeClr val="accent3">
                <a:shade val="50000"/>
                <a:hueOff val="-11888"/>
                <a:satOff val="-1124"/>
                <a:lumOff val="39759"/>
                <a:alphaOff val="0"/>
                <a:shade val="15000"/>
                <a:satMod val="180000"/>
              </a:schemeClr>
            </a:gs>
            <a:gs pos="50000">
              <a:schemeClr val="accent3">
                <a:shade val="50000"/>
                <a:hueOff val="-11888"/>
                <a:satOff val="-1124"/>
                <a:lumOff val="39759"/>
                <a:alphaOff val="0"/>
                <a:shade val="45000"/>
                <a:satMod val="170000"/>
              </a:schemeClr>
            </a:gs>
            <a:gs pos="70000">
              <a:schemeClr val="accent3">
                <a:shade val="50000"/>
                <a:hueOff val="-11888"/>
                <a:satOff val="-1124"/>
                <a:lumOff val="39759"/>
                <a:alphaOff val="0"/>
                <a:tint val="99000"/>
                <a:shade val="65000"/>
                <a:satMod val="155000"/>
              </a:schemeClr>
            </a:gs>
            <a:gs pos="100000">
              <a:schemeClr val="accent3">
                <a:shade val="50000"/>
                <a:hueOff val="-11888"/>
                <a:satOff val="-1124"/>
                <a:lumOff val="39759"/>
                <a:alphaOff val="0"/>
                <a:tint val="95500"/>
                <a:shade val="100000"/>
                <a:satMod val="155000"/>
              </a:schemeClr>
            </a:gs>
          </a:gsLst>
          <a:lin ang="16200000" scaled="0"/>
        </a:gradFill>
        <a:ln>
          <a:noFill/>
        </a:ln>
        <a:effectLst>
          <a:outerShdw blurRad="63500" dist="25400" dir="5400000" rotWithShape="0">
            <a:srgbClr val="000000">
              <a:alpha val="43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s-EC" sz="2400" kern="1200" dirty="0" smtClean="0"/>
            <a:t>Composición del Asfalto</a:t>
          </a:r>
          <a:endParaRPr lang="es-EC" sz="2400" kern="1200" dirty="0"/>
        </a:p>
      </dsp:txBody>
      <dsp:txXfrm>
        <a:off x="3339071" y="4713534"/>
        <a:ext cx="1767481" cy="1131405"/>
      </dsp:txXfrm>
    </dsp:sp>
    <dsp:sp modelId="{9A13DA6B-29FB-448F-B5F6-CDF591287315}">
      <dsp:nvSpPr>
        <dsp:cNvPr id="0" name=""/>
        <dsp:cNvSpPr/>
      </dsp:nvSpPr>
      <dsp:spPr>
        <a:xfrm rot="9298206">
          <a:off x="2928296" y="3316325"/>
          <a:ext cx="243715" cy="544016"/>
        </a:xfrm>
        <a:prstGeom prst="rightArrow">
          <a:avLst>
            <a:gd name="adj1" fmla="val 60000"/>
            <a:gd name="adj2" fmla="val 50000"/>
          </a:avLst>
        </a:prstGeom>
        <a:gradFill rotWithShape="0">
          <a:gsLst>
            <a:gs pos="0">
              <a:schemeClr val="accent3">
                <a:shade val="90000"/>
                <a:hueOff val="-8307"/>
                <a:satOff val="-1271"/>
                <a:lumOff val="19569"/>
                <a:alphaOff val="0"/>
                <a:shade val="15000"/>
                <a:satMod val="180000"/>
              </a:schemeClr>
            </a:gs>
            <a:gs pos="50000">
              <a:schemeClr val="accent3">
                <a:shade val="90000"/>
                <a:hueOff val="-8307"/>
                <a:satOff val="-1271"/>
                <a:lumOff val="19569"/>
                <a:alphaOff val="0"/>
                <a:shade val="45000"/>
                <a:satMod val="170000"/>
              </a:schemeClr>
            </a:gs>
            <a:gs pos="70000">
              <a:schemeClr val="accent3">
                <a:shade val="90000"/>
                <a:hueOff val="-8307"/>
                <a:satOff val="-1271"/>
                <a:lumOff val="19569"/>
                <a:alphaOff val="0"/>
                <a:tint val="99000"/>
                <a:shade val="65000"/>
                <a:satMod val="155000"/>
              </a:schemeClr>
            </a:gs>
            <a:gs pos="100000">
              <a:schemeClr val="accent3">
                <a:shade val="90000"/>
                <a:hueOff val="-8307"/>
                <a:satOff val="-1271"/>
                <a:lumOff val="19569"/>
                <a:alphaOff val="0"/>
                <a:tint val="95500"/>
                <a:shade val="100000"/>
                <a:satMod val="155000"/>
              </a:schemeClr>
            </a:gs>
          </a:gsLst>
          <a:lin ang="16200000" scaled="0"/>
        </a:gradFill>
        <a:ln>
          <a:noFill/>
        </a:ln>
        <a:effectLst>
          <a:outerShdw blurRad="63500" dist="25400" dir="5400000" rotWithShape="0">
            <a:srgbClr val="000000">
              <a:alpha val="43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endParaRPr lang="es-EC" sz="2600" kern="1200"/>
        </a:p>
      </dsp:txBody>
      <dsp:txXfrm rot="10800000">
        <a:off x="2997977" y="3409661"/>
        <a:ext cx="170601" cy="326410"/>
      </dsp:txXfrm>
    </dsp:sp>
    <dsp:sp modelId="{3E8C1C07-2F0F-45C6-A8F2-6CA746ADEE3E}">
      <dsp:nvSpPr>
        <dsp:cNvPr id="0" name=""/>
        <dsp:cNvSpPr/>
      </dsp:nvSpPr>
      <dsp:spPr>
        <a:xfrm>
          <a:off x="576071" y="3359980"/>
          <a:ext cx="2499597" cy="1600049"/>
        </a:xfrm>
        <a:prstGeom prst="ellipse">
          <a:avLst/>
        </a:prstGeom>
        <a:gradFill rotWithShape="0">
          <a:gsLst>
            <a:gs pos="0">
              <a:schemeClr val="accent3">
                <a:shade val="50000"/>
                <a:hueOff val="-7925"/>
                <a:satOff val="-749"/>
                <a:lumOff val="26506"/>
                <a:alphaOff val="0"/>
                <a:shade val="15000"/>
                <a:satMod val="180000"/>
              </a:schemeClr>
            </a:gs>
            <a:gs pos="50000">
              <a:schemeClr val="accent3">
                <a:shade val="50000"/>
                <a:hueOff val="-7925"/>
                <a:satOff val="-749"/>
                <a:lumOff val="26506"/>
                <a:alphaOff val="0"/>
                <a:shade val="45000"/>
                <a:satMod val="170000"/>
              </a:schemeClr>
            </a:gs>
            <a:gs pos="70000">
              <a:schemeClr val="accent3">
                <a:shade val="50000"/>
                <a:hueOff val="-7925"/>
                <a:satOff val="-749"/>
                <a:lumOff val="26506"/>
                <a:alphaOff val="0"/>
                <a:tint val="99000"/>
                <a:shade val="65000"/>
                <a:satMod val="155000"/>
              </a:schemeClr>
            </a:gs>
            <a:gs pos="100000">
              <a:schemeClr val="accent3">
                <a:shade val="50000"/>
                <a:hueOff val="-7925"/>
                <a:satOff val="-749"/>
                <a:lumOff val="26506"/>
                <a:alphaOff val="0"/>
                <a:tint val="95500"/>
                <a:shade val="100000"/>
                <a:satMod val="155000"/>
              </a:schemeClr>
            </a:gs>
          </a:gsLst>
          <a:lin ang="16200000" scaled="0"/>
        </a:gradFill>
        <a:ln>
          <a:noFill/>
        </a:ln>
        <a:effectLst>
          <a:outerShdw blurRad="63500" dist="25400" dir="5400000" rotWithShape="0">
            <a:srgbClr val="000000">
              <a:alpha val="43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s-EC" sz="2400" kern="1200" dirty="0" smtClean="0"/>
            <a:t>Propiedades del Asfalto</a:t>
          </a:r>
          <a:endParaRPr lang="es-EC" sz="2400" kern="1200" dirty="0"/>
        </a:p>
      </dsp:txBody>
      <dsp:txXfrm>
        <a:off x="942129" y="3594302"/>
        <a:ext cx="1767481" cy="1131405"/>
      </dsp:txXfrm>
    </dsp:sp>
    <dsp:sp modelId="{1EC7A6CD-B17C-4E4A-A1A4-A47E6A9EDEF2}">
      <dsp:nvSpPr>
        <dsp:cNvPr id="0" name=""/>
        <dsp:cNvSpPr/>
      </dsp:nvSpPr>
      <dsp:spPr>
        <a:xfrm rot="12301794">
          <a:off x="2928296" y="2221196"/>
          <a:ext cx="243715" cy="544016"/>
        </a:xfrm>
        <a:prstGeom prst="rightArrow">
          <a:avLst>
            <a:gd name="adj1" fmla="val 60000"/>
            <a:gd name="adj2" fmla="val 50000"/>
          </a:avLst>
        </a:prstGeom>
        <a:gradFill rotWithShape="0">
          <a:gsLst>
            <a:gs pos="0">
              <a:schemeClr val="accent3">
                <a:shade val="90000"/>
                <a:hueOff val="-4154"/>
                <a:satOff val="-635"/>
                <a:lumOff val="9784"/>
                <a:alphaOff val="0"/>
                <a:shade val="15000"/>
                <a:satMod val="180000"/>
              </a:schemeClr>
            </a:gs>
            <a:gs pos="50000">
              <a:schemeClr val="accent3">
                <a:shade val="90000"/>
                <a:hueOff val="-4154"/>
                <a:satOff val="-635"/>
                <a:lumOff val="9784"/>
                <a:alphaOff val="0"/>
                <a:shade val="45000"/>
                <a:satMod val="170000"/>
              </a:schemeClr>
            </a:gs>
            <a:gs pos="70000">
              <a:schemeClr val="accent3">
                <a:shade val="90000"/>
                <a:hueOff val="-4154"/>
                <a:satOff val="-635"/>
                <a:lumOff val="9784"/>
                <a:alphaOff val="0"/>
                <a:tint val="99000"/>
                <a:shade val="65000"/>
                <a:satMod val="155000"/>
              </a:schemeClr>
            </a:gs>
            <a:gs pos="100000">
              <a:schemeClr val="accent3">
                <a:shade val="90000"/>
                <a:hueOff val="-4154"/>
                <a:satOff val="-635"/>
                <a:lumOff val="9784"/>
                <a:alphaOff val="0"/>
                <a:tint val="95500"/>
                <a:shade val="100000"/>
                <a:satMod val="155000"/>
              </a:schemeClr>
            </a:gs>
          </a:gsLst>
          <a:lin ang="16200000" scaled="0"/>
        </a:gradFill>
        <a:ln>
          <a:noFill/>
        </a:ln>
        <a:effectLst>
          <a:outerShdw blurRad="63500" dist="25400" dir="5400000" rotWithShape="0">
            <a:srgbClr val="000000">
              <a:alpha val="43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endParaRPr lang="es-EC" sz="2600" kern="1200"/>
        </a:p>
      </dsp:txBody>
      <dsp:txXfrm rot="10800000">
        <a:off x="2997977" y="2345466"/>
        <a:ext cx="170601" cy="326410"/>
      </dsp:txXfrm>
    </dsp:sp>
    <dsp:sp modelId="{508D6D3B-2366-440A-B64D-6DBA82321CA3}">
      <dsp:nvSpPr>
        <dsp:cNvPr id="0" name=""/>
        <dsp:cNvSpPr/>
      </dsp:nvSpPr>
      <dsp:spPr>
        <a:xfrm>
          <a:off x="576071" y="1121509"/>
          <a:ext cx="2499597" cy="1600049"/>
        </a:xfrm>
        <a:prstGeom prst="ellipse">
          <a:avLst/>
        </a:prstGeom>
        <a:gradFill rotWithShape="0">
          <a:gsLst>
            <a:gs pos="0">
              <a:schemeClr val="accent3">
                <a:shade val="50000"/>
                <a:hueOff val="-3963"/>
                <a:satOff val="-375"/>
                <a:lumOff val="13253"/>
                <a:alphaOff val="0"/>
                <a:shade val="15000"/>
                <a:satMod val="180000"/>
              </a:schemeClr>
            </a:gs>
            <a:gs pos="50000">
              <a:schemeClr val="accent3">
                <a:shade val="50000"/>
                <a:hueOff val="-3963"/>
                <a:satOff val="-375"/>
                <a:lumOff val="13253"/>
                <a:alphaOff val="0"/>
                <a:shade val="45000"/>
                <a:satMod val="170000"/>
              </a:schemeClr>
            </a:gs>
            <a:gs pos="70000">
              <a:schemeClr val="accent3">
                <a:shade val="50000"/>
                <a:hueOff val="-3963"/>
                <a:satOff val="-375"/>
                <a:lumOff val="13253"/>
                <a:alphaOff val="0"/>
                <a:tint val="99000"/>
                <a:shade val="65000"/>
                <a:satMod val="155000"/>
              </a:schemeClr>
            </a:gs>
            <a:gs pos="100000">
              <a:schemeClr val="accent3">
                <a:shade val="50000"/>
                <a:hueOff val="-3963"/>
                <a:satOff val="-375"/>
                <a:lumOff val="13253"/>
                <a:alphaOff val="0"/>
                <a:tint val="95500"/>
                <a:shade val="100000"/>
                <a:satMod val="155000"/>
              </a:schemeClr>
            </a:gs>
          </a:gsLst>
          <a:lin ang="16200000" scaled="0"/>
        </a:gradFill>
        <a:ln>
          <a:noFill/>
        </a:ln>
        <a:effectLst>
          <a:outerShdw blurRad="63500" dist="25400" dir="5400000" rotWithShape="0">
            <a:srgbClr val="000000">
              <a:alpha val="43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s-EC" sz="2400" kern="1200" dirty="0" smtClean="0"/>
            <a:t>Tipos de asfalto utilizados en Pavimentos	</a:t>
          </a:r>
          <a:endParaRPr lang="es-EC" sz="2400" kern="1200" dirty="0"/>
        </a:p>
      </dsp:txBody>
      <dsp:txXfrm>
        <a:off x="942129" y="1355831"/>
        <a:ext cx="1767481" cy="113140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53C1FA-24E3-4FF8-BC55-D7AE0D384DE0}">
      <dsp:nvSpPr>
        <dsp:cNvPr id="0" name=""/>
        <dsp:cNvSpPr/>
      </dsp:nvSpPr>
      <dsp:spPr>
        <a:xfrm>
          <a:off x="0" y="444489"/>
          <a:ext cx="8568952" cy="2375100"/>
        </a:xfrm>
        <a:prstGeom prst="rect">
          <a:avLst/>
        </a:prstGeom>
        <a:solidFill>
          <a:schemeClr val="lt1">
            <a:alpha val="90000"/>
            <a:hueOff val="0"/>
            <a:satOff val="0"/>
            <a:lumOff val="0"/>
            <a:alphaOff val="0"/>
          </a:schemeClr>
        </a:solidFill>
        <a:ln w="9525" cap="flat" cmpd="sng" algn="ctr">
          <a:solidFill>
            <a:schemeClr val="accent3">
              <a:shade val="50000"/>
              <a:hueOff val="0"/>
              <a:satOff val="0"/>
              <a:lumOff val="0"/>
              <a:alphaOff val="0"/>
            </a:schemeClr>
          </a:solidFill>
          <a:prstDash val="solid"/>
        </a:ln>
        <a:effectLst>
          <a:outerShdw blurRad="63500" dist="25400" dir="5400000" rotWithShape="0">
            <a:srgbClr val="000000">
              <a:alpha val="43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65046" tIns="541528" rIns="665046" bIns="184912" numCol="1" spcCol="1270" anchor="t" anchorCtr="0">
          <a:noAutofit/>
        </a:bodyPr>
        <a:lstStyle/>
        <a:p>
          <a:pPr marL="228600" lvl="1" indent="-228600" algn="just" defTabSz="1155700">
            <a:lnSpc>
              <a:spcPct val="90000"/>
            </a:lnSpc>
            <a:spcBef>
              <a:spcPct val="0"/>
            </a:spcBef>
            <a:spcAft>
              <a:spcPct val="15000"/>
            </a:spcAft>
            <a:buChar char="••"/>
          </a:pPr>
          <a:r>
            <a:rPr lang="es-EC" sz="2600" kern="1200" dirty="0" smtClean="0"/>
            <a:t>Los estudios arqueológicos indican que es uno de los materiales de construcción más antiguos que el hombre ha utilizado, ya que apreciaron rápidamente las excelentes propiedades impermeabilizantes, adhesivas y de preservación que tenía.</a:t>
          </a:r>
          <a:endParaRPr lang="es-EC" sz="2600" kern="1200" dirty="0"/>
        </a:p>
      </dsp:txBody>
      <dsp:txXfrm>
        <a:off x="0" y="444489"/>
        <a:ext cx="8568952" cy="2375100"/>
      </dsp:txXfrm>
    </dsp:sp>
    <dsp:sp modelId="{00AFE7EA-7A4E-453A-9128-083B68C8A3D0}">
      <dsp:nvSpPr>
        <dsp:cNvPr id="0" name=""/>
        <dsp:cNvSpPr/>
      </dsp:nvSpPr>
      <dsp:spPr>
        <a:xfrm>
          <a:off x="428447" y="60729"/>
          <a:ext cx="5998266" cy="767520"/>
        </a:xfrm>
        <a:prstGeom prst="roundRect">
          <a:avLst/>
        </a:prstGeom>
        <a:gradFill rotWithShape="0">
          <a:gsLst>
            <a:gs pos="0">
              <a:schemeClr val="accent3">
                <a:shade val="50000"/>
                <a:hueOff val="0"/>
                <a:satOff val="0"/>
                <a:lumOff val="0"/>
                <a:alphaOff val="0"/>
                <a:shade val="15000"/>
                <a:satMod val="180000"/>
              </a:schemeClr>
            </a:gs>
            <a:gs pos="50000">
              <a:schemeClr val="accent3">
                <a:shade val="50000"/>
                <a:hueOff val="0"/>
                <a:satOff val="0"/>
                <a:lumOff val="0"/>
                <a:alphaOff val="0"/>
                <a:shade val="45000"/>
                <a:satMod val="170000"/>
              </a:schemeClr>
            </a:gs>
            <a:gs pos="70000">
              <a:schemeClr val="accent3">
                <a:shade val="50000"/>
                <a:hueOff val="0"/>
                <a:satOff val="0"/>
                <a:lumOff val="0"/>
                <a:alphaOff val="0"/>
                <a:tint val="99000"/>
                <a:shade val="65000"/>
                <a:satMod val="155000"/>
              </a:schemeClr>
            </a:gs>
            <a:gs pos="100000">
              <a:schemeClr val="accent3">
                <a:shade val="50000"/>
                <a:hueOff val="0"/>
                <a:satOff val="0"/>
                <a:lumOff val="0"/>
                <a:alphaOff val="0"/>
                <a:tint val="95500"/>
                <a:shade val="100000"/>
                <a:satMod val="155000"/>
              </a:schemeClr>
            </a:gs>
          </a:gsLst>
          <a:lin ang="16200000" scaled="0"/>
        </a:gradFill>
        <a:ln>
          <a:noFill/>
        </a:ln>
        <a:effectLst>
          <a:outerShdw blurRad="63500" dist="25400" dir="5400000" rotWithShape="0">
            <a:srgbClr val="000000">
              <a:alpha val="43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6720" tIns="0" rIns="226720" bIns="0" numCol="1" spcCol="1270" anchor="ctr" anchorCtr="0">
          <a:noAutofit/>
        </a:bodyPr>
        <a:lstStyle/>
        <a:p>
          <a:pPr lvl="0" algn="l" defTabSz="1155700">
            <a:lnSpc>
              <a:spcPct val="90000"/>
            </a:lnSpc>
            <a:spcBef>
              <a:spcPct val="0"/>
            </a:spcBef>
            <a:spcAft>
              <a:spcPct val="35000"/>
            </a:spcAft>
          </a:pPr>
          <a:r>
            <a:rPr lang="es-EC" sz="2600" kern="1200" noProof="0" smtClean="0"/>
            <a:t>Antecedentes</a:t>
          </a:r>
          <a:endParaRPr lang="es-EC" sz="2600" kern="1200" noProof="0"/>
        </a:p>
      </dsp:txBody>
      <dsp:txXfrm>
        <a:off x="465914" y="98196"/>
        <a:ext cx="5923332" cy="69258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30114D-C5AE-4780-8BE7-CA4C5AB1CAD7}">
      <dsp:nvSpPr>
        <dsp:cNvPr id="0" name=""/>
        <dsp:cNvSpPr/>
      </dsp:nvSpPr>
      <dsp:spPr>
        <a:xfrm>
          <a:off x="0" y="388257"/>
          <a:ext cx="8568952" cy="1968750"/>
        </a:xfrm>
        <a:prstGeom prst="rect">
          <a:avLst/>
        </a:prstGeom>
        <a:solidFill>
          <a:schemeClr val="lt1">
            <a:alpha val="90000"/>
            <a:hueOff val="0"/>
            <a:satOff val="0"/>
            <a:lumOff val="0"/>
            <a:alphaOff val="0"/>
          </a:schemeClr>
        </a:solidFill>
        <a:ln w="9525" cap="flat" cmpd="sng" algn="ctr">
          <a:solidFill>
            <a:schemeClr val="accent3">
              <a:shade val="50000"/>
              <a:hueOff val="0"/>
              <a:satOff val="0"/>
              <a:lumOff val="0"/>
              <a:alphaOff val="0"/>
            </a:schemeClr>
          </a:solidFill>
          <a:prstDash val="solid"/>
        </a:ln>
        <a:effectLst>
          <a:outerShdw blurRad="63500" dist="25400" dir="5400000" rotWithShape="0">
            <a:srgbClr val="000000">
              <a:alpha val="43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65046" tIns="520700" rIns="665046" bIns="177800" numCol="1" spcCol="1270" anchor="t" anchorCtr="0">
          <a:noAutofit/>
        </a:bodyPr>
        <a:lstStyle/>
        <a:p>
          <a:pPr marL="228600" lvl="1" indent="-228600" algn="just" defTabSz="1111250">
            <a:lnSpc>
              <a:spcPct val="90000"/>
            </a:lnSpc>
            <a:spcBef>
              <a:spcPct val="0"/>
            </a:spcBef>
            <a:spcAft>
              <a:spcPct val="15000"/>
            </a:spcAft>
            <a:buChar char="••"/>
          </a:pPr>
          <a:r>
            <a:rPr lang="es-EC" sz="2500" kern="1200" dirty="0" smtClean="0"/>
            <a:t>Sustancia negra, pegajosa, sólida o semisólida según la temperatura ambiente; a la temperatura de ebullición del agua tiene consistencia pastosa, por lo que se extiende con facilidad.</a:t>
          </a:r>
          <a:endParaRPr lang="es-EC" sz="2500" kern="1200" dirty="0"/>
        </a:p>
      </dsp:txBody>
      <dsp:txXfrm>
        <a:off x="0" y="388257"/>
        <a:ext cx="8568952" cy="1968750"/>
      </dsp:txXfrm>
    </dsp:sp>
    <dsp:sp modelId="{F150BDD0-1583-4F63-AEB2-4CDE0E2D9DB0}">
      <dsp:nvSpPr>
        <dsp:cNvPr id="0" name=""/>
        <dsp:cNvSpPr/>
      </dsp:nvSpPr>
      <dsp:spPr>
        <a:xfrm>
          <a:off x="428447" y="19257"/>
          <a:ext cx="5998266" cy="738000"/>
        </a:xfrm>
        <a:prstGeom prst="roundRect">
          <a:avLst/>
        </a:prstGeom>
        <a:gradFill rotWithShape="0">
          <a:gsLst>
            <a:gs pos="0">
              <a:schemeClr val="accent3">
                <a:shade val="50000"/>
                <a:hueOff val="0"/>
                <a:satOff val="0"/>
                <a:lumOff val="0"/>
                <a:alphaOff val="0"/>
                <a:shade val="15000"/>
                <a:satMod val="180000"/>
              </a:schemeClr>
            </a:gs>
            <a:gs pos="50000">
              <a:schemeClr val="accent3">
                <a:shade val="50000"/>
                <a:hueOff val="0"/>
                <a:satOff val="0"/>
                <a:lumOff val="0"/>
                <a:alphaOff val="0"/>
                <a:shade val="45000"/>
                <a:satMod val="170000"/>
              </a:schemeClr>
            </a:gs>
            <a:gs pos="70000">
              <a:schemeClr val="accent3">
                <a:shade val="50000"/>
                <a:hueOff val="0"/>
                <a:satOff val="0"/>
                <a:lumOff val="0"/>
                <a:alphaOff val="0"/>
                <a:tint val="99000"/>
                <a:shade val="65000"/>
                <a:satMod val="155000"/>
              </a:schemeClr>
            </a:gs>
            <a:gs pos="100000">
              <a:schemeClr val="accent3">
                <a:shade val="50000"/>
                <a:hueOff val="0"/>
                <a:satOff val="0"/>
                <a:lumOff val="0"/>
                <a:alphaOff val="0"/>
                <a:tint val="95500"/>
                <a:shade val="100000"/>
                <a:satMod val="155000"/>
              </a:schemeClr>
            </a:gs>
          </a:gsLst>
          <a:lin ang="16200000" scaled="0"/>
        </a:gradFill>
        <a:ln>
          <a:noFill/>
        </a:ln>
        <a:effectLst>
          <a:outerShdw blurRad="63500" dist="25400" dir="5400000" rotWithShape="0">
            <a:srgbClr val="000000">
              <a:alpha val="43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6720" tIns="0" rIns="226720" bIns="0" numCol="1" spcCol="1270" anchor="ctr" anchorCtr="0">
          <a:noAutofit/>
        </a:bodyPr>
        <a:lstStyle/>
        <a:p>
          <a:pPr lvl="0" algn="l" defTabSz="1111250">
            <a:lnSpc>
              <a:spcPct val="90000"/>
            </a:lnSpc>
            <a:spcBef>
              <a:spcPct val="0"/>
            </a:spcBef>
            <a:spcAft>
              <a:spcPct val="35000"/>
            </a:spcAft>
          </a:pPr>
          <a:r>
            <a:rPr lang="es-EC" sz="2500" kern="1200" noProof="0" dirty="0" smtClean="0"/>
            <a:t>Definición</a:t>
          </a:r>
          <a:endParaRPr lang="es-EC" sz="2500" kern="1200" noProof="0" dirty="0"/>
        </a:p>
      </dsp:txBody>
      <dsp:txXfrm>
        <a:off x="464473" y="55283"/>
        <a:ext cx="5926214" cy="66594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CBCF75-24E8-4FF8-97B2-B1A2D1890E3F}">
      <dsp:nvSpPr>
        <dsp:cNvPr id="0" name=""/>
        <dsp:cNvSpPr/>
      </dsp:nvSpPr>
      <dsp:spPr>
        <a:xfrm>
          <a:off x="1167770" y="1908212"/>
          <a:ext cx="475679" cy="906400"/>
        </a:xfrm>
        <a:custGeom>
          <a:avLst/>
          <a:gdLst/>
          <a:ahLst/>
          <a:cxnLst/>
          <a:rect l="0" t="0" r="0" b="0"/>
          <a:pathLst>
            <a:path>
              <a:moveTo>
                <a:pt x="0" y="0"/>
              </a:moveTo>
              <a:lnTo>
                <a:pt x="237839" y="0"/>
              </a:lnTo>
              <a:lnTo>
                <a:pt x="237839" y="906400"/>
              </a:lnTo>
              <a:lnTo>
                <a:pt x="475679" y="906400"/>
              </a:lnTo>
            </a:path>
          </a:pathLst>
        </a:custGeom>
        <a:noFill/>
        <a:ln w="15875"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1380019" y="2335822"/>
        <a:ext cx="51181" cy="51181"/>
      </dsp:txXfrm>
    </dsp:sp>
    <dsp:sp modelId="{A34CDAA8-D037-43CF-8651-CF56D838B13E}">
      <dsp:nvSpPr>
        <dsp:cNvPr id="0" name=""/>
        <dsp:cNvSpPr/>
      </dsp:nvSpPr>
      <dsp:spPr>
        <a:xfrm>
          <a:off x="1167770" y="1862492"/>
          <a:ext cx="475679" cy="91440"/>
        </a:xfrm>
        <a:custGeom>
          <a:avLst/>
          <a:gdLst/>
          <a:ahLst/>
          <a:cxnLst/>
          <a:rect l="0" t="0" r="0" b="0"/>
          <a:pathLst>
            <a:path>
              <a:moveTo>
                <a:pt x="0" y="45720"/>
              </a:moveTo>
              <a:lnTo>
                <a:pt x="475679" y="45720"/>
              </a:lnTo>
            </a:path>
          </a:pathLst>
        </a:custGeom>
        <a:noFill/>
        <a:ln w="15875"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1393718" y="1896320"/>
        <a:ext cx="23783" cy="23783"/>
      </dsp:txXfrm>
    </dsp:sp>
    <dsp:sp modelId="{5D96AE4D-3E05-4246-BEB3-E55DAA6B65A6}">
      <dsp:nvSpPr>
        <dsp:cNvPr id="0" name=""/>
        <dsp:cNvSpPr/>
      </dsp:nvSpPr>
      <dsp:spPr>
        <a:xfrm>
          <a:off x="1167770" y="1001811"/>
          <a:ext cx="475679" cy="906400"/>
        </a:xfrm>
        <a:custGeom>
          <a:avLst/>
          <a:gdLst/>
          <a:ahLst/>
          <a:cxnLst/>
          <a:rect l="0" t="0" r="0" b="0"/>
          <a:pathLst>
            <a:path>
              <a:moveTo>
                <a:pt x="0" y="906400"/>
              </a:moveTo>
              <a:lnTo>
                <a:pt x="237839" y="906400"/>
              </a:lnTo>
              <a:lnTo>
                <a:pt x="237839" y="0"/>
              </a:lnTo>
              <a:lnTo>
                <a:pt x="475679" y="0"/>
              </a:lnTo>
            </a:path>
          </a:pathLst>
        </a:custGeom>
        <a:noFill/>
        <a:ln w="15875"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1380019" y="1429421"/>
        <a:ext cx="51181" cy="51181"/>
      </dsp:txXfrm>
    </dsp:sp>
    <dsp:sp modelId="{D72B9850-0F43-4418-9860-E8A6FB877F69}">
      <dsp:nvSpPr>
        <dsp:cNvPr id="0" name=""/>
        <dsp:cNvSpPr/>
      </dsp:nvSpPr>
      <dsp:spPr>
        <a:xfrm rot="16200000">
          <a:off x="-1103002" y="1545652"/>
          <a:ext cx="3816425" cy="725120"/>
        </a:xfrm>
        <a:prstGeom prst="rect">
          <a:avLst/>
        </a:prstGeom>
        <a:solidFill>
          <a:schemeClr val="lt1">
            <a:hueOff val="0"/>
            <a:satOff val="0"/>
            <a:lumOff val="0"/>
            <a:alphaOff val="0"/>
          </a:schemeClr>
        </a:solidFill>
        <a:ln w="38100" cap="flat" cmpd="sng" algn="ctr">
          <a:solidFill>
            <a:schemeClr val="accent3">
              <a:shade val="80000"/>
              <a:hueOff val="0"/>
              <a:satOff val="0"/>
              <a:lumOff val="0"/>
              <a:alphaOff val="0"/>
            </a:schemeClr>
          </a:solidFill>
          <a:prstDash val="solid"/>
        </a:ln>
        <a:effectLst>
          <a:outerShdw blurRad="63500" dist="25400" dir="5400000" rotWithShape="0">
            <a:srgbClr val="000000">
              <a:alpha val="43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s-EC" sz="2700" kern="1200" dirty="0" smtClean="0"/>
            <a:t>Obtención del Asfalto en Refinerías</a:t>
          </a:r>
          <a:endParaRPr lang="es-EC" sz="2700" kern="1200" dirty="0"/>
        </a:p>
      </dsp:txBody>
      <dsp:txXfrm>
        <a:off x="-1103002" y="1545652"/>
        <a:ext cx="3816425" cy="725120"/>
      </dsp:txXfrm>
    </dsp:sp>
    <dsp:sp modelId="{6F8E763E-D4B5-42EC-A7E5-C78E1B31CBD9}">
      <dsp:nvSpPr>
        <dsp:cNvPr id="0" name=""/>
        <dsp:cNvSpPr/>
      </dsp:nvSpPr>
      <dsp:spPr>
        <a:xfrm>
          <a:off x="1643449" y="639251"/>
          <a:ext cx="2378396" cy="725120"/>
        </a:xfrm>
        <a:prstGeom prst="rect">
          <a:avLst/>
        </a:prstGeom>
        <a:solidFill>
          <a:schemeClr val="lt1">
            <a:hueOff val="0"/>
            <a:satOff val="0"/>
            <a:lumOff val="0"/>
            <a:alphaOff val="0"/>
          </a:schemeClr>
        </a:solidFill>
        <a:ln w="38100" cap="flat" cmpd="sng" algn="ctr">
          <a:solidFill>
            <a:schemeClr val="accent3">
              <a:shade val="80000"/>
              <a:hueOff val="0"/>
              <a:satOff val="0"/>
              <a:lumOff val="0"/>
              <a:alphaOff val="0"/>
            </a:schemeClr>
          </a:solidFill>
          <a:prstDash val="solid"/>
        </a:ln>
        <a:effectLst>
          <a:outerShdw blurRad="63500" dist="25400" dir="5400000" rotWithShape="0">
            <a:srgbClr val="000000">
              <a:alpha val="43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s-EC" sz="2200" kern="1200" dirty="0" smtClean="0"/>
            <a:t>Destilación Primaria</a:t>
          </a:r>
          <a:endParaRPr lang="es-EC" sz="2200" kern="1200" dirty="0"/>
        </a:p>
      </dsp:txBody>
      <dsp:txXfrm>
        <a:off x="1643449" y="639251"/>
        <a:ext cx="2378396" cy="725120"/>
      </dsp:txXfrm>
    </dsp:sp>
    <dsp:sp modelId="{648C7663-AE15-4C35-B37B-4229379D6612}">
      <dsp:nvSpPr>
        <dsp:cNvPr id="0" name=""/>
        <dsp:cNvSpPr/>
      </dsp:nvSpPr>
      <dsp:spPr>
        <a:xfrm>
          <a:off x="1643449" y="1545652"/>
          <a:ext cx="2378396" cy="725120"/>
        </a:xfrm>
        <a:prstGeom prst="rect">
          <a:avLst/>
        </a:prstGeom>
        <a:solidFill>
          <a:schemeClr val="lt1">
            <a:hueOff val="0"/>
            <a:satOff val="0"/>
            <a:lumOff val="0"/>
            <a:alphaOff val="0"/>
          </a:schemeClr>
        </a:solidFill>
        <a:ln w="38100" cap="flat" cmpd="sng" algn="ctr">
          <a:solidFill>
            <a:schemeClr val="accent3">
              <a:shade val="80000"/>
              <a:hueOff val="0"/>
              <a:satOff val="0"/>
              <a:lumOff val="0"/>
              <a:alphaOff val="0"/>
            </a:schemeClr>
          </a:solidFill>
          <a:prstDash val="solid"/>
        </a:ln>
        <a:effectLst>
          <a:outerShdw blurRad="63500" dist="25400" dir="5400000" rotWithShape="0">
            <a:srgbClr val="000000">
              <a:alpha val="43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s-EC" sz="2200" kern="1200" dirty="0" smtClean="0"/>
            <a:t>Destilación al Vacío</a:t>
          </a:r>
          <a:endParaRPr lang="es-EC" sz="2200" kern="1200" dirty="0"/>
        </a:p>
      </dsp:txBody>
      <dsp:txXfrm>
        <a:off x="1643449" y="1545652"/>
        <a:ext cx="2378396" cy="725120"/>
      </dsp:txXfrm>
    </dsp:sp>
    <dsp:sp modelId="{F1666118-822A-4767-AAC2-490C4CD93103}">
      <dsp:nvSpPr>
        <dsp:cNvPr id="0" name=""/>
        <dsp:cNvSpPr/>
      </dsp:nvSpPr>
      <dsp:spPr>
        <a:xfrm>
          <a:off x="1643449" y="2452053"/>
          <a:ext cx="2378396" cy="725120"/>
        </a:xfrm>
        <a:prstGeom prst="rect">
          <a:avLst/>
        </a:prstGeom>
        <a:solidFill>
          <a:schemeClr val="lt1">
            <a:hueOff val="0"/>
            <a:satOff val="0"/>
            <a:lumOff val="0"/>
            <a:alphaOff val="0"/>
          </a:schemeClr>
        </a:solidFill>
        <a:ln w="38100" cap="flat" cmpd="sng" algn="ctr">
          <a:solidFill>
            <a:schemeClr val="accent3">
              <a:shade val="80000"/>
              <a:hueOff val="0"/>
              <a:satOff val="0"/>
              <a:lumOff val="0"/>
              <a:alphaOff val="0"/>
            </a:schemeClr>
          </a:solidFill>
          <a:prstDash val="solid"/>
        </a:ln>
        <a:effectLst>
          <a:outerShdw blurRad="63500" dist="25400" dir="5400000" rotWithShape="0">
            <a:srgbClr val="000000">
              <a:alpha val="43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s-EC" sz="2200" kern="1200" dirty="0" smtClean="0"/>
            <a:t>Desasfaltización con propano o butano</a:t>
          </a:r>
          <a:endParaRPr lang="es-EC" sz="2200" kern="1200" dirty="0"/>
        </a:p>
      </dsp:txBody>
      <dsp:txXfrm>
        <a:off x="1643449" y="2452053"/>
        <a:ext cx="2378396" cy="72512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411A4F-3410-4177-815C-98A85799CDC3}">
      <dsp:nvSpPr>
        <dsp:cNvPr id="0" name=""/>
        <dsp:cNvSpPr/>
      </dsp:nvSpPr>
      <dsp:spPr>
        <a:xfrm>
          <a:off x="0" y="2330781"/>
          <a:ext cx="8712968" cy="765014"/>
        </a:xfrm>
        <a:prstGeom prst="rect">
          <a:avLst/>
        </a:prstGeom>
        <a:gradFill rotWithShape="0">
          <a:gsLst>
            <a:gs pos="0">
              <a:schemeClr val="accent1">
                <a:shade val="50000"/>
                <a:hueOff val="0"/>
                <a:satOff val="0"/>
                <a:lumOff val="0"/>
                <a:alphaOff val="0"/>
                <a:shade val="15000"/>
                <a:satMod val="180000"/>
              </a:schemeClr>
            </a:gs>
            <a:gs pos="50000">
              <a:schemeClr val="accent1">
                <a:shade val="50000"/>
                <a:hueOff val="0"/>
                <a:satOff val="0"/>
                <a:lumOff val="0"/>
                <a:alphaOff val="0"/>
                <a:shade val="45000"/>
                <a:satMod val="170000"/>
              </a:schemeClr>
            </a:gs>
            <a:gs pos="70000">
              <a:schemeClr val="accent1">
                <a:shade val="50000"/>
                <a:hueOff val="0"/>
                <a:satOff val="0"/>
                <a:lumOff val="0"/>
                <a:alphaOff val="0"/>
                <a:tint val="99000"/>
                <a:shade val="65000"/>
                <a:satMod val="155000"/>
              </a:schemeClr>
            </a:gs>
            <a:gs pos="100000">
              <a:schemeClr val="accent1">
                <a:shade val="50000"/>
                <a:hueOff val="0"/>
                <a:satOff val="0"/>
                <a:lumOff val="0"/>
                <a:alphaOff val="0"/>
                <a:tint val="95500"/>
                <a:shade val="100000"/>
                <a:satMod val="155000"/>
              </a:schemeClr>
            </a:gs>
          </a:gsLst>
          <a:lin ang="16200000" scaled="0"/>
        </a:gradFill>
        <a:ln>
          <a:noFill/>
        </a:ln>
        <a:effectLst>
          <a:outerShdw blurRad="63500" dist="25400" dir="5400000" rotWithShape="0">
            <a:srgbClr val="000000">
              <a:alpha val="43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lvl="0" algn="just" defTabSz="1066800">
            <a:lnSpc>
              <a:spcPct val="90000"/>
            </a:lnSpc>
            <a:spcBef>
              <a:spcPct val="0"/>
            </a:spcBef>
            <a:spcAft>
              <a:spcPct val="35000"/>
            </a:spcAft>
          </a:pPr>
          <a:r>
            <a:rPr lang="es-EC" sz="2400" kern="1200" dirty="0" smtClean="0"/>
            <a:t>La composición química de los asfaltos es muy compleja, básicamente está constituida por cadenas de moléculas.</a:t>
          </a:r>
          <a:endParaRPr lang="es-EC" sz="2400" kern="1200" dirty="0"/>
        </a:p>
      </dsp:txBody>
      <dsp:txXfrm>
        <a:off x="0" y="2330781"/>
        <a:ext cx="8712968" cy="765014"/>
      </dsp:txXfrm>
    </dsp:sp>
    <dsp:sp modelId="{8BCAEB38-A084-4E8F-8480-63DFA1B7C082}">
      <dsp:nvSpPr>
        <dsp:cNvPr id="0" name=""/>
        <dsp:cNvSpPr/>
      </dsp:nvSpPr>
      <dsp:spPr>
        <a:xfrm rot="10800000">
          <a:off x="0" y="1165664"/>
          <a:ext cx="8712968" cy="1176592"/>
        </a:xfrm>
        <a:prstGeom prst="upArrowCallout">
          <a:avLst/>
        </a:prstGeom>
        <a:gradFill rotWithShape="0">
          <a:gsLst>
            <a:gs pos="0">
              <a:schemeClr val="accent1">
                <a:shade val="50000"/>
                <a:hueOff val="68152"/>
                <a:satOff val="-1071"/>
                <a:lumOff val="26523"/>
                <a:alphaOff val="0"/>
                <a:shade val="15000"/>
                <a:satMod val="180000"/>
              </a:schemeClr>
            </a:gs>
            <a:gs pos="50000">
              <a:schemeClr val="accent1">
                <a:shade val="50000"/>
                <a:hueOff val="68152"/>
                <a:satOff val="-1071"/>
                <a:lumOff val="26523"/>
                <a:alphaOff val="0"/>
                <a:shade val="45000"/>
                <a:satMod val="170000"/>
              </a:schemeClr>
            </a:gs>
            <a:gs pos="70000">
              <a:schemeClr val="accent1">
                <a:shade val="50000"/>
                <a:hueOff val="68152"/>
                <a:satOff val="-1071"/>
                <a:lumOff val="26523"/>
                <a:alphaOff val="0"/>
                <a:tint val="99000"/>
                <a:shade val="65000"/>
                <a:satMod val="155000"/>
              </a:schemeClr>
            </a:gs>
            <a:gs pos="100000">
              <a:schemeClr val="accent1">
                <a:shade val="50000"/>
                <a:hueOff val="68152"/>
                <a:satOff val="-1071"/>
                <a:lumOff val="26523"/>
                <a:alphaOff val="0"/>
                <a:tint val="95500"/>
                <a:shade val="100000"/>
                <a:satMod val="155000"/>
              </a:schemeClr>
            </a:gs>
          </a:gsLst>
          <a:lin ang="16200000" scaled="0"/>
        </a:gradFill>
        <a:ln>
          <a:noFill/>
        </a:ln>
        <a:effectLst>
          <a:outerShdw blurRad="63500" dist="25400" dir="5400000" rotWithShape="0">
            <a:srgbClr val="000000">
              <a:alpha val="43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lvl="0" algn="just" defTabSz="1066800">
            <a:lnSpc>
              <a:spcPct val="90000"/>
            </a:lnSpc>
            <a:spcBef>
              <a:spcPct val="0"/>
            </a:spcBef>
            <a:spcAft>
              <a:spcPct val="35000"/>
            </a:spcAft>
          </a:pPr>
          <a:r>
            <a:rPr lang="es-EC" sz="2400" kern="1200" dirty="0" smtClean="0"/>
            <a:t>La composición específica de un asfalto dependerá de la procedencia del   petróleo crudo.</a:t>
          </a:r>
          <a:endParaRPr lang="es-EC" sz="2400" kern="1200" dirty="0"/>
        </a:p>
      </dsp:txBody>
      <dsp:txXfrm rot="10800000">
        <a:off x="0" y="1165664"/>
        <a:ext cx="8712968" cy="764514"/>
      </dsp:txXfrm>
    </dsp:sp>
    <dsp:sp modelId="{1BFAAF7A-A91E-4E0F-B5C1-382F492E765F}">
      <dsp:nvSpPr>
        <dsp:cNvPr id="0" name=""/>
        <dsp:cNvSpPr/>
      </dsp:nvSpPr>
      <dsp:spPr>
        <a:xfrm rot="10800000">
          <a:off x="0" y="547"/>
          <a:ext cx="8712968" cy="1176592"/>
        </a:xfrm>
        <a:prstGeom prst="upArrowCallout">
          <a:avLst/>
        </a:prstGeom>
        <a:gradFill rotWithShape="0">
          <a:gsLst>
            <a:gs pos="0">
              <a:schemeClr val="accent1">
                <a:shade val="50000"/>
                <a:hueOff val="68152"/>
                <a:satOff val="-1071"/>
                <a:lumOff val="26523"/>
                <a:alphaOff val="0"/>
                <a:shade val="15000"/>
                <a:satMod val="180000"/>
              </a:schemeClr>
            </a:gs>
            <a:gs pos="50000">
              <a:schemeClr val="accent1">
                <a:shade val="50000"/>
                <a:hueOff val="68152"/>
                <a:satOff val="-1071"/>
                <a:lumOff val="26523"/>
                <a:alphaOff val="0"/>
                <a:shade val="45000"/>
                <a:satMod val="170000"/>
              </a:schemeClr>
            </a:gs>
            <a:gs pos="70000">
              <a:schemeClr val="accent1">
                <a:shade val="50000"/>
                <a:hueOff val="68152"/>
                <a:satOff val="-1071"/>
                <a:lumOff val="26523"/>
                <a:alphaOff val="0"/>
                <a:tint val="99000"/>
                <a:shade val="65000"/>
                <a:satMod val="155000"/>
              </a:schemeClr>
            </a:gs>
            <a:gs pos="100000">
              <a:schemeClr val="accent1">
                <a:shade val="50000"/>
                <a:hueOff val="68152"/>
                <a:satOff val="-1071"/>
                <a:lumOff val="26523"/>
                <a:alphaOff val="0"/>
                <a:tint val="95500"/>
                <a:shade val="100000"/>
                <a:satMod val="155000"/>
              </a:schemeClr>
            </a:gs>
          </a:gsLst>
          <a:lin ang="16200000" scaled="0"/>
        </a:gradFill>
        <a:ln>
          <a:noFill/>
        </a:ln>
        <a:effectLst>
          <a:outerShdw blurRad="63500" dist="25400" dir="5400000" rotWithShape="0">
            <a:srgbClr val="000000">
              <a:alpha val="43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s-EC" sz="3200" kern="1200" noProof="0" dirty="0" smtClean="0"/>
            <a:t>Composición del Asfalto</a:t>
          </a:r>
          <a:endParaRPr lang="es-EC" sz="3200" kern="1200" noProof="0" dirty="0"/>
        </a:p>
      </dsp:txBody>
      <dsp:txXfrm rot="10800000">
        <a:off x="0" y="547"/>
        <a:ext cx="8712968" cy="764514"/>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8.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95" name="Group 94"/>
          <p:cNvGrpSpPr/>
          <p:nvPr/>
        </p:nvGrpSpPr>
        <p:grpSpPr>
          <a:xfrm>
            <a:off x="0" y="-30477"/>
            <a:ext cx="9067800" cy="6889273"/>
            <a:chOff x="0" y="-30477"/>
            <a:chExt cx="9067800" cy="6889273"/>
          </a:xfrm>
        </p:grpSpPr>
        <p:cxnSp>
          <p:nvCxnSpPr>
            <p:cNvPr id="110" name="Straight Connector 109"/>
            <p:cNvCxnSpPr/>
            <p:nvPr/>
          </p:nvCxnSpPr>
          <p:spPr>
            <a:xfrm rot="16200000" flipH="1">
              <a:off x="-1447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rot="16200000" flipH="1">
              <a:off x="-1638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rot="5400000">
              <a:off x="-1485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rot="5400000">
              <a:off x="-32385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rot="16200000" flipH="1">
              <a:off x="-33147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rot="16200000" flipH="1">
              <a:off x="-1371600" y="2971800"/>
              <a:ext cx="6858000"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rot="16200000" flipH="1">
              <a:off x="-2819400" y="3200400"/>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rot="5400000">
              <a:off x="-2705099" y="3238500"/>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rot="16200000" flipH="1">
              <a:off x="-21336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rot="16200000" flipH="1">
              <a:off x="-31242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rot="16200000" flipH="1">
              <a:off x="-1828799" y="3352799"/>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rot="16200000" flipH="1">
              <a:off x="-28194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rot="16200000" flipH="1">
              <a:off x="-2438400" y="3124200"/>
              <a:ext cx="6858000" cy="609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rot="5400000">
              <a:off x="-173164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rot="5400000">
              <a:off x="-1142048"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rot="5400000">
              <a:off x="-9144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rot="5400000">
              <a:off x="-185547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16200000" flipH="1">
              <a:off x="-26431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rot="16200000" flipH="1">
              <a:off x="-1954530" y="3326130"/>
              <a:ext cx="6858000" cy="20574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16200000" flipH="1">
              <a:off x="-2362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rot="16200000" flipH="1">
              <a:off x="-21336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rot="16200000" flipH="1">
              <a:off x="1066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rot="16200000" flipH="1">
              <a:off x="876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rot="5400000">
              <a:off x="1028700" y="3238500"/>
              <a:ext cx="6858000"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rot="5400000">
              <a:off x="-7239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rot="16200000" flipH="1">
              <a:off x="-8001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rot="5400000">
              <a:off x="-152400" y="3429000"/>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rot="16200000" flipH="1">
              <a:off x="-304800" y="3200400"/>
              <a:ext cx="6858000"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rot="5400000">
              <a:off x="-190499" y="3238500"/>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rot="16200000" flipH="1">
              <a:off x="3810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rot="16200000" flipH="1">
              <a:off x="-6096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rot="16200000" flipH="1">
              <a:off x="685801" y="3352799"/>
              <a:ext cx="6858000" cy="152401"/>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rot="16200000" flipH="1">
              <a:off x="-304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rot="5400000">
              <a:off x="-10287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rot="5400000">
              <a:off x="78295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rot="5400000">
              <a:off x="1372552"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rot="5400000">
              <a:off x="1600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rot="5400000">
              <a:off x="65913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rot="16200000" flipH="1">
              <a:off x="-1285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rot="16200000" flipH="1">
              <a:off x="560070" y="3326130"/>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rot="16200000" flipH="1">
              <a:off x="1524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rot="16200000" flipH="1">
              <a:off x="3810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rot="16200000" flipH="1">
              <a:off x="2743200" y="3352801"/>
              <a:ext cx="6858000" cy="1524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rot="16200000" flipH="1">
              <a:off x="2095501"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rot="5400000">
              <a:off x="2705100"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rot="5400000">
              <a:off x="1828801" y="3276600"/>
              <a:ext cx="6857999"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rot="16200000" flipH="1">
              <a:off x="1066800" y="3200402"/>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rot="16200000" flipH="1">
              <a:off x="2362201" y="3352800"/>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rot="5400000">
              <a:off x="2646045" y="2722246"/>
              <a:ext cx="6858000"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rot="5400000">
              <a:off x="3048952" y="3277553"/>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rot="5400000">
              <a:off x="2895600" y="3276601"/>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rot="5400000">
              <a:off x="2388870" y="3227071"/>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rot="16200000" flipH="1">
              <a:off x="22364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rot="16200000" flipH="1">
              <a:off x="17526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rot="16200000" flipH="1">
              <a:off x="19812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rot="5400000">
              <a:off x="3467100" y="3314701"/>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rot="16200000" flipH="1">
              <a:off x="3467099" y="3314701"/>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rot="5400000">
              <a:off x="4038600" y="3429001"/>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rot="16200000" flipH="1">
              <a:off x="3886200" y="3200401"/>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rot="5400000">
              <a:off x="4000501" y="3238501"/>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rot="16200000" flipH="1">
              <a:off x="4572000" y="3200401"/>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rot="16200000" flipH="1">
              <a:off x="3733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rot="5400000">
              <a:off x="36195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rot="16200000" flipH="1">
              <a:off x="4214813" y="3252788"/>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rot="16200000" flipH="1">
              <a:off x="47510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rot="16200000" flipH="1">
              <a:off x="43434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rot="16200000" flipH="1">
              <a:off x="4572000" y="3352801"/>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rot="16200000" flipH="1">
              <a:off x="5257800" y="3352802"/>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rot="16200000" flipH="1">
              <a:off x="5067300" y="3238502"/>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rot="5400000">
              <a:off x="5219700" y="3238502"/>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rot="16200000" flipH="1">
              <a:off x="4876801" y="3352801"/>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rot="5400000">
              <a:off x="5527994" y="3318196"/>
              <a:ext cx="6888479"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rot="5400000">
              <a:off x="4850130" y="3227072"/>
              <a:ext cx="6858000"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rot="16200000" flipH="1">
              <a:off x="4751070" y="3326132"/>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p:nvCxnSpPr>
          <p:spPr>
            <a:xfrm rot="5400000">
              <a:off x="5562599" y="3429001"/>
              <a:ext cx="685800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a:xfrm rot="5400000">
              <a:off x="2552700" y="3390900"/>
              <a:ext cx="6858000"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rot="16200000" flipH="1">
              <a:off x="3048000" y="3352800"/>
              <a:ext cx="6858000"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rot="16200000" flipH="1">
              <a:off x="3238500" y="3238500"/>
              <a:ext cx="6858000"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rot="5400000">
              <a:off x="2133600" y="3276600"/>
              <a:ext cx="6858000"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rot="16200000" flipH="1">
              <a:off x="3148013" y="3252789"/>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p:nvCxnSpPr>
          <p:spPr>
            <a:xfrm rot="5400000">
              <a:off x="3771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rot="5400000">
              <a:off x="4229100" y="2933700"/>
              <a:ext cx="6858000"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rot="16200000" flipH="1">
              <a:off x="1371600" y="3200403"/>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p:txBody>
          <a:bodyPr/>
          <a:lstStyle/>
          <a:p>
            <a:fld id="{8C2940C1-0F54-4900-AC71-EC314AE4ED4F}" type="datetimeFigureOut">
              <a:rPr lang="es-EC" smtClean="0"/>
              <a:t>20/05/2013</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0006419A-966F-4C50-A3D6-C9104822A4B1}" type="slidenum">
              <a:rPr lang="es-EC" smtClean="0"/>
              <a:t>‹Nº›</a:t>
            </a:fld>
            <a:endParaRPr lang="es-EC"/>
          </a:p>
        </p:txBody>
      </p:sp>
      <p:sp>
        <p:nvSpPr>
          <p:cNvPr id="113" name="Rectangle 112"/>
          <p:cNvSpPr/>
          <p:nvPr/>
        </p:nvSpPr>
        <p:spPr>
          <a:xfrm>
            <a:off x="0" y="1905000"/>
            <a:ext cx="4953000" cy="3124200"/>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grpSp>
        <p:nvGrpSpPr>
          <p:cNvPr id="94" name="Group 93"/>
          <p:cNvGrpSpPr/>
          <p:nvPr/>
        </p:nvGrpSpPr>
        <p:grpSpPr>
          <a:xfrm>
            <a:off x="0" y="2057400"/>
            <a:ext cx="4801394" cy="2820988"/>
            <a:chOff x="0" y="2057400"/>
            <a:chExt cx="4801394" cy="2820988"/>
          </a:xfrm>
        </p:grpSpPr>
        <p:cxnSp>
          <p:nvCxnSpPr>
            <p:cNvPr id="117" name="Straight Connector 116"/>
            <p:cNvCxnSpPr/>
            <p:nvPr/>
          </p:nvCxnSpPr>
          <p:spPr>
            <a:xfrm>
              <a:off x="0" y="20574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0" y="48768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5400000">
              <a:off x="3391694" y="3467100"/>
              <a:ext cx="2818606"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228600" y="2130425"/>
            <a:ext cx="4419600" cy="1600327"/>
          </a:xfrm>
        </p:spPr>
        <p:txBody>
          <a:bodyPr anchor="b">
            <a:normAutofit/>
          </a:bodyPr>
          <a:lstStyle>
            <a:lvl1pPr algn="l">
              <a:defRPr sz="3600" b="1" cap="none" spc="40" baseline="0">
                <a:ln w="13335" cmpd="sng">
                  <a:solidFill>
                    <a:schemeClr val="accent1">
                      <a:lumMod val="50000"/>
                    </a:schemeClr>
                  </a:solidFill>
                  <a:prstDash val="solid"/>
                </a:ln>
                <a:solidFill>
                  <a:schemeClr val="accent6">
                    <a:tint val="1000"/>
                  </a:schemeClr>
                </a:solidFill>
                <a:effectLst/>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228600" y="3733800"/>
            <a:ext cx="4419600" cy="1066800"/>
          </a:xfrm>
        </p:spPr>
        <p:txBody>
          <a:bodyPr>
            <a:normAutofit/>
          </a:bodyPr>
          <a:lstStyle>
            <a:lvl1pPr marL="0" indent="0" algn="l">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8C2940C1-0F54-4900-AC71-EC314AE4ED4F}" type="datetimeFigureOut">
              <a:rPr lang="es-EC" smtClean="0"/>
              <a:t>20/05/2013</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0006419A-966F-4C50-A3D6-C9104822A4B1}" type="slidenum">
              <a:rPr lang="es-EC" smtClean="0"/>
              <a:t>‹Nº›</a:t>
            </a:fld>
            <a:endParaRPr lang="es-EC"/>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8C2940C1-0F54-4900-AC71-EC314AE4ED4F}" type="datetimeFigureOut">
              <a:rPr lang="es-EC" smtClean="0"/>
              <a:t>20/05/2013</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0006419A-966F-4C50-A3D6-C9104822A4B1}" type="slidenum">
              <a:rPr lang="es-EC" smtClean="0"/>
              <a:t>‹Nº›</a:t>
            </a:fld>
            <a:endParaRPr lang="es-EC"/>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8C2940C1-0F54-4900-AC71-EC314AE4ED4F}" type="datetimeFigureOut">
              <a:rPr lang="es-EC" smtClean="0"/>
              <a:t>20/05/2013</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0006419A-966F-4C50-A3D6-C9104822A4B1}" type="slidenum">
              <a:rPr lang="es-EC" smtClean="0"/>
              <a:t>‹Nº›</a:t>
            </a:fld>
            <a:endParaRPr lang="es-EC"/>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3">
        <a:schemeClr val="bg1"/>
      </p:bgRef>
    </p:bg>
    <p:spTree>
      <p:nvGrpSpPr>
        <p:cNvPr id="1" name=""/>
        <p:cNvGrpSpPr/>
        <p:nvPr/>
      </p:nvGrpSpPr>
      <p:grpSpPr>
        <a:xfrm>
          <a:off x="0" y="0"/>
          <a:ext cx="0" cy="0"/>
          <a:chOff x="0" y="0"/>
          <a:chExt cx="0" cy="0"/>
        </a:xfrm>
      </p:grpSpPr>
      <p:grpSp>
        <p:nvGrpSpPr>
          <p:cNvPr id="7" name="Group 92"/>
          <p:cNvGrpSpPr/>
          <p:nvPr/>
        </p:nvGrpSpPr>
        <p:grpSpPr>
          <a:xfrm>
            <a:off x="1" y="-30478"/>
            <a:ext cx="9067799" cy="4846320"/>
            <a:chOff x="1" y="-30477"/>
            <a:chExt cx="9067799" cy="4526277"/>
          </a:xfrm>
        </p:grpSpPr>
        <p:cxnSp>
          <p:nvCxnSpPr>
            <p:cNvPr id="8" name="Straight Connector 7"/>
            <p:cNvCxnSpPr/>
            <p:nvPr/>
          </p:nvCxnSpPr>
          <p:spPr>
            <a:xfrm rot="16200000" flipH="1">
              <a:off x="-2716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flipH="1">
              <a:off x="-4621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3097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206236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6200000" flipH="1">
              <a:off x="-213856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H="1">
              <a:off x="-195465" y="1785212"/>
              <a:ext cx="4505731"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6200000" flipH="1">
              <a:off x="-164326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528964"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H="1">
              <a:off x="-95746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6200000" flipH="1">
              <a:off x="-194806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H="1">
              <a:off x="-652664" y="2166211"/>
              <a:ext cx="4505731" cy="152401"/>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flipH="1">
              <a:off x="-16432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flipH="1">
              <a:off x="-1790700" y="2019300"/>
              <a:ext cx="4495800" cy="4572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55551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340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26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67933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flipH="1">
              <a:off x="-1467052"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77839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11860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9574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H="1">
              <a:off x="22429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20524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2204835" y="2051912"/>
              <a:ext cx="4505731"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452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H="1">
              <a:off x="37603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1023735" y="2242139"/>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flipH="1">
              <a:off x="871335" y="2013812"/>
              <a:ext cx="4505731"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985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flipH="1">
              <a:off x="155713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6200000" flipH="1">
              <a:off x="5665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6200000" flipH="1">
              <a:off x="1861936" y="2166211"/>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6200000" flipH="1">
              <a:off x="8713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1474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195909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25486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5400000">
              <a:off x="27763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a:off x="183526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6200000" flipH="1">
              <a:off x="1047548"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H="1">
              <a:off x="1736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6200000" flipH="1">
              <a:off x="1328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H="1">
              <a:off x="1557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6200000" flipH="1">
              <a:off x="39193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flipH="1">
              <a:off x="3271636"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38812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3004936" y="2090012"/>
              <a:ext cx="4505730"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flipH="1">
              <a:off x="22429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flipH="1">
              <a:off x="35383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a:off x="3822180" y="1535657"/>
              <a:ext cx="4505731"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4225087" y="2090965"/>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a:off x="407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a:off x="356500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flipH="1">
              <a:off x="34126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6200000" flipH="1">
              <a:off x="29287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16200000" flipH="1">
              <a:off x="3081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4643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16200000" flipH="1">
              <a:off x="4643234"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5214735" y="2242140"/>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6200000" flipH="1">
              <a:off x="506233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5176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6200000" flipH="1">
              <a:off x="57481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flipH="1">
              <a:off x="49099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47956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6200000" flipH="1">
              <a:off x="53909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16200000" flipH="1">
              <a:off x="5927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6200000" flipH="1">
              <a:off x="5519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6200000" flipH="1">
              <a:off x="5748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6200000" flipH="1">
              <a:off x="6433935" y="2166213"/>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16200000" flipH="1">
              <a:off x="62434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5400000">
              <a:off x="63958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flipH="1">
              <a:off x="60529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5400000">
              <a:off x="6709356" y="2136834"/>
              <a:ext cx="4525755"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5400000">
              <a:off x="6026265" y="2040483"/>
              <a:ext cx="4505731"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16200000" flipH="1">
              <a:off x="5927205" y="2139543"/>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5400000">
              <a:off x="6738734" y="2242140"/>
              <a:ext cx="450573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a:off x="3728835" y="2204312"/>
              <a:ext cx="4505731"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6200000" flipH="1">
              <a:off x="4224135" y="2166212"/>
              <a:ext cx="4505731"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16200000" flipH="1">
              <a:off x="4414635" y="2051912"/>
              <a:ext cx="4505731"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5400000">
              <a:off x="3309735" y="2090012"/>
              <a:ext cx="4505731"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flipH="1">
              <a:off x="43241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a:off x="49480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5400000">
              <a:off x="5405235" y="1747112"/>
              <a:ext cx="4505731"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6200000" flipH="1">
              <a:off x="2547735" y="2013814"/>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94" name="Rectangle 93"/>
          <p:cNvSpPr/>
          <p:nvPr/>
        </p:nvSpPr>
        <p:spPr>
          <a:xfrm>
            <a:off x="0" y="4311168"/>
            <a:ext cx="9144000" cy="190500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96" name="Straight Connector 95"/>
          <p:cNvCxnSpPr/>
          <p:nvPr/>
        </p:nvCxnSpPr>
        <p:spPr>
          <a:xfrm>
            <a:off x="0" y="4387368"/>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0" y="6138380"/>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5621364"/>
            <a:ext cx="8305800" cy="414649"/>
          </a:xfrm>
        </p:spPr>
        <p:txBody>
          <a:bodyPr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95" name="Title 94"/>
          <p:cNvSpPr>
            <a:spLocks noGrp="1"/>
          </p:cNvSpPr>
          <p:nvPr>
            <p:ph type="title"/>
          </p:nvPr>
        </p:nvSpPr>
        <p:spPr>
          <a:xfrm>
            <a:off x="457200" y="4463568"/>
            <a:ext cx="8305800" cy="1143000"/>
          </a:xfrm>
        </p:spPr>
        <p:txBody>
          <a:bodyPr/>
          <a:lstStyle/>
          <a:p>
            <a:r>
              <a:rPr lang="es-ES" smtClean="0"/>
              <a:t>Haga clic para modificar el estilo de título del patrón</a:t>
            </a:r>
            <a:endParaRPr lang="en-US"/>
          </a:p>
        </p:txBody>
      </p:sp>
      <p:sp>
        <p:nvSpPr>
          <p:cNvPr id="2" name="Date Placeholder 1"/>
          <p:cNvSpPr>
            <a:spLocks noGrp="1"/>
          </p:cNvSpPr>
          <p:nvPr>
            <p:ph type="dt" sz="half" idx="10"/>
          </p:nvPr>
        </p:nvSpPr>
        <p:spPr/>
        <p:txBody>
          <a:bodyPr/>
          <a:lstStyle/>
          <a:p>
            <a:fld id="{8C2940C1-0F54-4900-AC71-EC314AE4ED4F}" type="datetimeFigureOut">
              <a:rPr lang="es-EC" smtClean="0"/>
              <a:t>20/05/2013</a:t>
            </a:fld>
            <a:endParaRPr lang="es-EC"/>
          </a:p>
        </p:txBody>
      </p:sp>
      <p:sp>
        <p:nvSpPr>
          <p:cNvPr id="91" name="Footer Placeholder 90"/>
          <p:cNvSpPr>
            <a:spLocks noGrp="1"/>
          </p:cNvSpPr>
          <p:nvPr>
            <p:ph type="ftr" sz="quarter" idx="11"/>
          </p:nvPr>
        </p:nvSpPr>
        <p:spPr/>
        <p:txBody>
          <a:bodyPr/>
          <a:lstStyle/>
          <a:p>
            <a:endParaRPr lang="es-EC"/>
          </a:p>
        </p:txBody>
      </p:sp>
      <p:sp>
        <p:nvSpPr>
          <p:cNvPr id="92" name="Slide Number Placeholder 91"/>
          <p:cNvSpPr>
            <a:spLocks noGrp="1"/>
          </p:cNvSpPr>
          <p:nvPr>
            <p:ph type="sldNum" sz="quarter" idx="12"/>
          </p:nvPr>
        </p:nvSpPr>
        <p:spPr/>
        <p:txBody>
          <a:bodyPr/>
          <a:lstStyle/>
          <a:p>
            <a:fld id="{0006419A-966F-4C50-A3D6-C9104822A4B1}" type="slidenum">
              <a:rPr lang="es-EC" smtClean="0"/>
              <a:t>‹Nº›</a:t>
            </a:fld>
            <a:endParaRPr lang="es-EC"/>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Date Placeholder 4"/>
          <p:cNvSpPr>
            <a:spLocks noGrp="1"/>
          </p:cNvSpPr>
          <p:nvPr>
            <p:ph type="dt" sz="half" idx="10"/>
          </p:nvPr>
        </p:nvSpPr>
        <p:spPr/>
        <p:txBody>
          <a:bodyPr/>
          <a:lstStyle/>
          <a:p>
            <a:fld id="{8C2940C1-0F54-4900-AC71-EC314AE4ED4F}" type="datetimeFigureOut">
              <a:rPr lang="es-EC" smtClean="0"/>
              <a:t>20/05/2013</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0006419A-966F-4C50-A3D6-C9104822A4B1}" type="slidenum">
              <a:rPr lang="es-EC" smtClean="0"/>
              <a:t>‹Nº›</a:t>
            </a:fld>
            <a:endParaRPr lang="es-EC"/>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Date Placeholder 6"/>
          <p:cNvSpPr>
            <a:spLocks noGrp="1"/>
          </p:cNvSpPr>
          <p:nvPr>
            <p:ph type="dt" sz="half" idx="10"/>
          </p:nvPr>
        </p:nvSpPr>
        <p:spPr/>
        <p:txBody>
          <a:bodyPr/>
          <a:lstStyle/>
          <a:p>
            <a:fld id="{8C2940C1-0F54-4900-AC71-EC314AE4ED4F}" type="datetimeFigureOut">
              <a:rPr lang="es-EC" smtClean="0"/>
              <a:t>20/05/2013</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0006419A-966F-4C50-A3D6-C9104822A4B1}" type="slidenum">
              <a:rPr lang="es-EC" smtClean="0"/>
              <a:t>‹Nº›</a:t>
            </a:fld>
            <a:endParaRPr lang="es-EC"/>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p:txBody>
          <a:bodyPr/>
          <a:lstStyle/>
          <a:p>
            <a:fld id="{8C2940C1-0F54-4900-AC71-EC314AE4ED4F}" type="datetimeFigureOut">
              <a:rPr lang="es-EC" smtClean="0"/>
              <a:t>20/05/2013</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0006419A-966F-4C50-A3D6-C9104822A4B1}" type="slidenum">
              <a:rPr lang="es-EC" smtClean="0"/>
              <a:t>‹Nº›</a:t>
            </a:fld>
            <a:endParaRPr lang="es-EC"/>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2940C1-0F54-4900-AC71-EC314AE4ED4F}" type="datetimeFigureOut">
              <a:rPr lang="es-EC" smtClean="0"/>
              <a:t>20/05/2013</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0006419A-966F-4C50-A3D6-C9104822A4B1}" type="slidenum">
              <a:rPr lang="es-EC" smtClean="0"/>
              <a:t>‹Nº›</a:t>
            </a:fld>
            <a:endParaRPr lang="es-EC"/>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0400" y="273050"/>
            <a:ext cx="5486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8C2940C1-0F54-4900-AC71-EC314AE4ED4F}" type="datetimeFigureOut">
              <a:rPr lang="es-EC" smtClean="0"/>
              <a:t>20/05/2013</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0006419A-966F-4C50-A3D6-C9104822A4B1}" type="slidenum">
              <a:rPr lang="es-EC" smtClean="0"/>
              <a:t>‹Nº›</a:t>
            </a:fld>
            <a:endParaRPr lang="es-EC"/>
          </a:p>
        </p:txBody>
      </p:sp>
      <p:sp>
        <p:nvSpPr>
          <p:cNvPr id="37" name="Rectangle 36"/>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39" name="Straight Connector 38"/>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2400" y="1901952"/>
            <a:ext cx="2377440" cy="1371600"/>
          </a:xfrm>
        </p:spPr>
        <p:txBody>
          <a:bodyPr anchor="b">
            <a:normAutofit/>
          </a:bodyPr>
          <a:lstStyle>
            <a:lvl1pPr algn="l" defTabSz="914400" rtl="0" eaLnBrk="1" latinLnBrk="0" hangingPunct="1">
              <a:spcBef>
                <a:spcPct val="0"/>
              </a:spcBef>
              <a:buNone/>
              <a:tabLst>
                <a:tab pos="3830638" algn="l"/>
              </a:tabLst>
              <a:defRPr lang="en-US" sz="2600" b="1" kern="1200" cap="none" spc="20" baseline="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ea typeface="+mj-ea"/>
                <a:cs typeface="+mj-cs"/>
              </a:defRPr>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152400" y="3273552"/>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200400" y="381000"/>
            <a:ext cx="5562600" cy="5638800"/>
          </a:xfrm>
          <a:solidFill>
            <a:schemeClr val="bg2"/>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a:p>
        </p:txBody>
      </p:sp>
      <p:sp>
        <p:nvSpPr>
          <p:cNvPr id="5" name="Date Placeholder 4"/>
          <p:cNvSpPr>
            <a:spLocks noGrp="1"/>
          </p:cNvSpPr>
          <p:nvPr>
            <p:ph type="dt" sz="half" idx="10"/>
          </p:nvPr>
        </p:nvSpPr>
        <p:spPr/>
        <p:txBody>
          <a:bodyPr/>
          <a:lstStyle/>
          <a:p>
            <a:fld id="{8C2940C1-0F54-4900-AC71-EC314AE4ED4F}" type="datetimeFigureOut">
              <a:rPr lang="es-EC" smtClean="0"/>
              <a:t>20/05/2013</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0006419A-966F-4C50-A3D6-C9104822A4B1}" type="slidenum">
              <a:rPr lang="es-EC" smtClean="0"/>
              <a:t>‹Nº›</a:t>
            </a:fld>
            <a:endParaRPr lang="es-EC"/>
          </a:p>
        </p:txBody>
      </p:sp>
      <p:sp>
        <p:nvSpPr>
          <p:cNvPr id="33" name="Rectangle 32"/>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34" name="Straight Connector 33"/>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5448" y="1905000"/>
            <a:ext cx="2377440" cy="1371600"/>
          </a:xfrm>
        </p:spPr>
        <p:txBody>
          <a:bodyPr anchor="b">
            <a:normAutofit/>
          </a:bodyPr>
          <a:lstStyle>
            <a:lvl1pPr algn="l">
              <a:defRPr sz="2600" b="1" cap="none" spc="20" baseline="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defRPr>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152400" y="3276600"/>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90" name="Rectangle 189"/>
          <p:cNvSpPr/>
          <p:nvPr/>
        </p:nvSpPr>
        <p:spPr>
          <a:xfrm>
            <a:off x="149352" y="137160"/>
            <a:ext cx="8869680" cy="6583680"/>
          </a:xfrm>
          <a:prstGeom prst="rect">
            <a:avLst/>
          </a:prstGeom>
          <a:noFill/>
          <a:ln w="190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b">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457200" y="6312408"/>
            <a:ext cx="2133600" cy="365125"/>
          </a:xfrm>
          <a:prstGeom prst="rect">
            <a:avLst/>
          </a:prstGeom>
        </p:spPr>
        <p:txBody>
          <a:bodyPr vert="horz" lIns="91440" tIns="45720" rIns="91440" bIns="45720" rtlCol="0" anchor="ctr"/>
          <a:lstStyle>
            <a:lvl1pPr algn="l">
              <a:defRPr sz="1200">
                <a:solidFill>
                  <a:schemeClr val="tx2"/>
                </a:solidFill>
              </a:defRPr>
            </a:lvl1pPr>
          </a:lstStyle>
          <a:p>
            <a:fld id="{8C2940C1-0F54-4900-AC71-EC314AE4ED4F}" type="datetimeFigureOut">
              <a:rPr lang="es-EC" smtClean="0"/>
              <a:t>20/05/2013</a:t>
            </a:fld>
            <a:endParaRPr lang="es-EC"/>
          </a:p>
        </p:txBody>
      </p:sp>
      <p:sp>
        <p:nvSpPr>
          <p:cNvPr id="5" name="Footer Placeholder 4"/>
          <p:cNvSpPr>
            <a:spLocks noGrp="1"/>
          </p:cNvSpPr>
          <p:nvPr>
            <p:ph type="ftr" sz="quarter" idx="3"/>
          </p:nvPr>
        </p:nvSpPr>
        <p:spPr>
          <a:xfrm>
            <a:off x="2831123" y="6312408"/>
            <a:ext cx="3481754" cy="365125"/>
          </a:xfrm>
          <a:prstGeom prst="rect">
            <a:avLst/>
          </a:prstGeom>
        </p:spPr>
        <p:txBody>
          <a:bodyPr vert="horz" lIns="91440" tIns="45720" rIns="91440" bIns="45720" rtlCol="0" anchor="ctr"/>
          <a:lstStyle>
            <a:lvl1pPr algn="ctr">
              <a:defRPr sz="1200">
                <a:solidFill>
                  <a:schemeClr val="tx2"/>
                </a:solidFill>
              </a:defRPr>
            </a:lvl1pPr>
          </a:lstStyle>
          <a:p>
            <a:endParaRPr lang="es-EC"/>
          </a:p>
        </p:txBody>
      </p:sp>
      <p:sp>
        <p:nvSpPr>
          <p:cNvPr id="6" name="Slide Number Placeholder 5"/>
          <p:cNvSpPr>
            <a:spLocks noGrp="1"/>
          </p:cNvSpPr>
          <p:nvPr>
            <p:ph type="sldNum" sz="quarter" idx="4"/>
          </p:nvPr>
        </p:nvSpPr>
        <p:spPr>
          <a:xfrm>
            <a:off x="6553200" y="6312408"/>
            <a:ext cx="2133600" cy="365125"/>
          </a:xfrm>
          <a:prstGeom prst="rect">
            <a:avLst/>
          </a:prstGeom>
        </p:spPr>
        <p:txBody>
          <a:bodyPr vert="horz" lIns="91440" tIns="45720" rIns="91440" bIns="45720" rtlCol="0" anchor="ctr"/>
          <a:lstStyle>
            <a:lvl1pPr algn="r">
              <a:defRPr sz="1200">
                <a:solidFill>
                  <a:schemeClr val="tx2"/>
                </a:solidFill>
              </a:defRPr>
            </a:lvl1pPr>
          </a:lstStyle>
          <a:p>
            <a:fld id="{0006419A-966F-4C50-A3D6-C9104822A4B1}" type="slidenum">
              <a:rPr lang="es-EC" smtClean="0"/>
              <a:t>‹Nº›</a:t>
            </a:fld>
            <a:endParaRPr lang="es-EC"/>
          </a:p>
        </p:txBody>
      </p:sp>
    </p:spTree>
  </p:cSld>
  <p:clrMap bg1="dk1" tx1="lt1" bg2="dk2" tx2="lt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xStyles>
    <p:title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p:titleStyle>
    <p:body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6.jpe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7.jpe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8.jpe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9.pn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3.xml"/><Relationship Id="rId7" Type="http://schemas.openxmlformats.org/officeDocument/2006/relationships/image" Target="../media/image11.jpeg"/><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4.xml"/><Relationship Id="rId7" Type="http://schemas.openxmlformats.org/officeDocument/2006/relationships/image" Target="../media/image12.jpeg"/><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21.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diagramLayout" Target="../diagrams/layout16.xml"/><Relationship Id="rId7" Type="http://schemas.openxmlformats.org/officeDocument/2006/relationships/image" Target="../media/image13.jpeg"/><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8.xml"/><Relationship Id="rId7" Type="http://schemas.openxmlformats.org/officeDocument/2006/relationships/image" Target="../media/image15.png"/><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0.xml"/><Relationship Id="rId7" Type="http://schemas.openxmlformats.org/officeDocument/2006/relationships/image" Target="../media/image16.jpeg"/><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1.xml"/><Relationship Id="rId7" Type="http://schemas.openxmlformats.org/officeDocument/2006/relationships/image" Target="../media/image17.jpeg"/><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22.xml"/><Relationship Id="rId7" Type="http://schemas.openxmlformats.org/officeDocument/2006/relationships/image" Target="../media/image18.png"/><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23.xml"/><Relationship Id="rId7" Type="http://schemas.openxmlformats.org/officeDocument/2006/relationships/image" Target="../media/image18.png"/><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31.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diagramLayout" Target="../diagrams/layout25.xml"/><Relationship Id="rId7" Type="http://schemas.openxmlformats.org/officeDocument/2006/relationships/image" Target="../media/image19.jpeg"/><Relationship Id="rId2" Type="http://schemas.openxmlformats.org/officeDocument/2006/relationships/diagramData" Target="../diagrams/data25.xml"/><Relationship Id="rId1" Type="http://schemas.openxmlformats.org/officeDocument/2006/relationships/slideLayout" Target="../slideLayouts/slideLayout2.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32.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diagramLayout" Target="../diagrams/layout26.xml"/><Relationship Id="rId7" Type="http://schemas.openxmlformats.org/officeDocument/2006/relationships/image" Target="../media/image21.jpeg"/><Relationship Id="rId2" Type="http://schemas.openxmlformats.org/officeDocument/2006/relationships/diagramData" Target="../diagrams/data26.xml"/><Relationship Id="rId1" Type="http://schemas.openxmlformats.org/officeDocument/2006/relationships/slideLayout" Target="../slideLayouts/slideLayout2.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27.xml"/><Relationship Id="rId2" Type="http://schemas.openxmlformats.org/officeDocument/2006/relationships/diagramData" Target="../diagrams/data27.xml"/><Relationship Id="rId1" Type="http://schemas.openxmlformats.org/officeDocument/2006/relationships/slideLayout" Target="../slideLayouts/slideLayout2.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28.xml"/><Relationship Id="rId7" Type="http://schemas.openxmlformats.org/officeDocument/2006/relationships/image" Target="../media/image23.jpeg"/><Relationship Id="rId2" Type="http://schemas.openxmlformats.org/officeDocument/2006/relationships/diagramData" Target="../diagrams/data28.xml"/><Relationship Id="rId1" Type="http://schemas.openxmlformats.org/officeDocument/2006/relationships/slideLayout" Target="../slideLayouts/slideLayout2.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29.xml"/><Relationship Id="rId7" Type="http://schemas.openxmlformats.org/officeDocument/2006/relationships/image" Target="../media/image24.jpeg"/><Relationship Id="rId2" Type="http://schemas.openxmlformats.org/officeDocument/2006/relationships/diagramData" Target="../diagrams/data29.xml"/><Relationship Id="rId1" Type="http://schemas.openxmlformats.org/officeDocument/2006/relationships/slideLayout" Target="../slideLayouts/slideLayout2.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30.xml"/><Relationship Id="rId7" Type="http://schemas.openxmlformats.org/officeDocument/2006/relationships/image" Target="../media/image25.png"/><Relationship Id="rId2" Type="http://schemas.openxmlformats.org/officeDocument/2006/relationships/diagramData" Target="../diagrams/data30.xml"/><Relationship Id="rId1" Type="http://schemas.openxmlformats.org/officeDocument/2006/relationships/slideLayout" Target="../slideLayouts/slideLayout2.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31.xml"/><Relationship Id="rId7" Type="http://schemas.openxmlformats.org/officeDocument/2006/relationships/image" Target="../media/image26.png"/><Relationship Id="rId2" Type="http://schemas.openxmlformats.org/officeDocument/2006/relationships/diagramData" Target="../diagrams/data31.xml"/><Relationship Id="rId1" Type="http://schemas.openxmlformats.org/officeDocument/2006/relationships/slideLayout" Target="../slideLayouts/slideLayout2.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32.xml"/><Relationship Id="rId7" Type="http://schemas.openxmlformats.org/officeDocument/2006/relationships/image" Target="../media/image27.png"/><Relationship Id="rId2" Type="http://schemas.openxmlformats.org/officeDocument/2006/relationships/diagramData" Target="../diagrams/data32.xml"/><Relationship Id="rId1" Type="http://schemas.openxmlformats.org/officeDocument/2006/relationships/slideLayout" Target="../slideLayouts/slideLayout2.xml"/><Relationship Id="rId6" Type="http://schemas.microsoft.com/office/2007/relationships/diagramDrawing" Target="../diagrams/drawing32.xml"/><Relationship Id="rId5" Type="http://schemas.openxmlformats.org/officeDocument/2006/relationships/diagramColors" Target="../diagrams/colors32.xml"/><Relationship Id="rId4" Type="http://schemas.openxmlformats.org/officeDocument/2006/relationships/diagramQuickStyle" Target="../diagrams/quickStyle3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4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4.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33.xml"/><Relationship Id="rId2" Type="http://schemas.openxmlformats.org/officeDocument/2006/relationships/diagramData" Target="../diagrams/data33.xml"/><Relationship Id="rId1" Type="http://schemas.openxmlformats.org/officeDocument/2006/relationships/slideLayout" Target="../slideLayouts/slideLayout2.xml"/><Relationship Id="rId6" Type="http://schemas.microsoft.com/office/2007/relationships/diagramDrawing" Target="../diagrams/drawing33.xml"/><Relationship Id="rId5" Type="http://schemas.openxmlformats.org/officeDocument/2006/relationships/diagramColors" Target="../diagrams/colors33.xml"/><Relationship Id="rId4" Type="http://schemas.openxmlformats.org/officeDocument/2006/relationships/diagramQuickStyle" Target="../diagrams/quickStyle33.xml"/></Relationships>
</file>

<file path=ppt/slides/_rels/slide6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6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5.jpe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7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 Id="rId5" Type="http://schemas.openxmlformats.org/officeDocument/2006/relationships/image" Target="../media/image70.jpeg"/><Relationship Id="rId4" Type="http://schemas.openxmlformats.org/officeDocument/2006/relationships/image" Target="../media/image69.jpeg"/></Relationships>
</file>

<file path=ppt/slides/_rels/slide7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7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80.gif"/><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gif"/></Relationships>
</file>

<file path=ppt/slides/_rels/slide8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8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7.gif"/><Relationship Id="rId2" Type="http://schemas.openxmlformats.org/officeDocument/2006/relationships/image" Target="../media/image86.gi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88.gi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9.gi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90.gif"/><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91.gi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92.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0.xml.rels><?xml version="1.0" encoding="UTF-8" standalone="yes"?>
<Relationships xmlns="http://schemas.openxmlformats.org/package/2006/relationships"><Relationship Id="rId2" Type="http://schemas.openxmlformats.org/officeDocument/2006/relationships/image" Target="../media/image93.gi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diagramLayout" Target="../diagrams/layout34.xml"/><Relationship Id="rId2" Type="http://schemas.openxmlformats.org/officeDocument/2006/relationships/diagramData" Target="../diagrams/data34.xml"/><Relationship Id="rId1" Type="http://schemas.openxmlformats.org/officeDocument/2006/relationships/slideLayout" Target="../slideLayouts/slideLayout2.xml"/><Relationship Id="rId6" Type="http://schemas.microsoft.com/office/2007/relationships/diagramDrawing" Target="../diagrams/drawing34.xml"/><Relationship Id="rId5" Type="http://schemas.openxmlformats.org/officeDocument/2006/relationships/diagramColors" Target="../diagrams/colors34.xml"/><Relationship Id="rId4" Type="http://schemas.openxmlformats.org/officeDocument/2006/relationships/diagramQuickStyle" Target="../diagrams/quickStyle3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hQQEBQUEBQVFBUWFhQXFRgYFBYcHBcbHR0VGxgXFRoYHSceHRkkGhUVHzIgIycpLiwtFx4zOTArNicrLCkBCQoKDgwOGg8PGiwkHSUpLC0sKik1LCoqKSwpLCkpLCkpLDQpLCwsLCkpKSopLDUpKTUsLjQsKS81LCwpKiwpLP/AABEIAFUBMAMBIgACEQEDEQH/xAAcAAABBQEBAQAAAAAAAAAAAAAAAQQFBgcDAgj/xABGEAACAQMCBAMEBQcKBQUAAAABAgMABBESIQUGEzEiQVEHYXGBFCMyUpEzQlNzobLRFzQ1YoKSk7GzwRUWJdLwVGNyo8L/xAAaAQEAAwEBAQAAAAAAAAAAAAAAAQMEAgUG/8QAKxEAAgIBAwMDBAIDAQAAAAAAAAECEQMSIjEhQVEEE3EUYZGxocGB0fAF/9oADAMBAAIRAxEAPwDcMUYpaKAKKKZ8U4qltGXkPwG2WPoM/jk7AAk0A5kkCgliABuSTgD3k1A3nOkSnTErSn+qMD45O5HvAx76pXM3M0kjhHVzI6NJBAqthgM7se/5p8tRIH2AQTDwxy30Yjlj0xu0hAUN9ZG6NGwWHHUYq6rLHJINskFqAuU/tBYHvAmXEe7azrP5pw43wRnbbzptH7SSQT1rYgAk5BwMaifzh91ts+XwprZ+z2ZiW+sQlxLnqLFh9ASQqIw5CvvkZGMmvT+yfAJRVUkg5W4fIYYw2HjIJ2HxoCetOeWIBeIOpVXDRPnKns2NwFPqWqe4bx6G4/JvvjOk7H4geY94yKzmblu4szdTAy9aaARI8mgqm48XViHhwucalA1bnG9RPCJ5+qkMw8eoLEQcyN3dp+oDpeGNCB1O7aftAnFAbbmiqpwfmVo36N2QSDpEgIxnbZz813OCNQ1DcE2rNALSYpaQ0AhFFV/inPlpbStFNIVdcZGlj3AYbgehFNf5ULD9Mf8ADf8AhXGuK7nOuPktdGKrfD/aBZzyrFFKS7nCjQwyfiR7qsgrpNPglNPgMUYpaSpJCjFQnHOb7ay/LyAE9lAyx+Q/3qCX2v2WcYmx69P/AGBzXDnFcs5c4rll4xRioPg/OdpdkLDMpY9kbwt8g3f5ZqcFdJp8Epp8BiilrjeXSxIzucKoLMfcNzUknSiqoPahYfpj/hv/AApf5ULD9Mf8N/4Vxrj5ONcfJa8UYqJ4VzVa3RxBMjn7ucN/dbBPyqWBrpNPg6TT4DFGKWg1JImKKrV77Q7KGR45JSHQlWGhtj+Fcf5ULD9Mf7j/AMK41x8nGuPkteKMVX+Fc92l1KIoZCznOBoYdhk7kYqw10mnwdJp8CYoxS0VJIUUUUB4mlCKWY4ABJPoB3NZnxrmNZJ9coZhglYkI1rHuDKqn7ZVgW0jdihxkR4Ns5yujoSFPtSt+wY/Zkr8QCKy/h9qL67DDDKAmmGQNqjZiUijkxtldHUcArqAwVbOaAsPKfDJ5kU3EpfoszRzumJIUIIGSTlpJEKtoceAEZydIqavOcLfh6sILW7lbuzi3l8Z9XlkALfHf3VY5VWytHIbARGYu3m25Z3J7knLE/GqbzJzXdx2sDwnpvPMAGZQw0tsB6DuCO+wO4qjJmUZae9WWQhqZG2/t0zOEa0YKTggPlx6+Egb+6pfjHtlt4I1IhmLuMxqwRQwBwSWDEAg7FTuD5U543b2d4gF3AXkC46iAK+exKMDnGQdjVQ4JyNbrNqvOvcIo+qRhgINTHS+++xXbzIY7gisa9bgXRZEzt4/sSvBvbZ1mw1lM2/eHMmPiMCpzpQ3f1tpHLDKNTCOWB4ssQQWjLrpSXBPjXI+8CKj+NcxyWs1mtkFit2kEbxLEuTnzXG3YADtufOrnwriZkkkik2eMjvtqH3sema0Yc+OVaZWn0RE4UrMkilNmRbi3MhkkZjKMtNKRgOSrHEciyOwbWSCG0jUHXGk8n8a1r0XILKMo2ftLt2PuyPkR5g1H+0Hl0SxllBHU8DY8nwRE3cfa2iYE4IZc5CgVTeT+IGIIF0aoNDaFLF1DFtcU2dg6uWTsu8owuBWspNopDXmOQMAVOQQCD6g9jXqgMG9pn9KT/CL/TjrnyryNLxFHaKSNAjBTqDb5GdsCuntM/pSf4Rf6cdQ/DePXFsCLeaSME5YKe59T8q8yVe49R50q1vUaFy37LZ7W7imeaJljbUQA+TsRtkY8605axrkLmi7m4jAk1xK6N1NSsdjiOQjO3qAflWzCtmHTp2o2YtNbRaYcbv/AKPbTS/o43f8ATT+mvEbITRSRN9l1ZT8CCKufBY+D5tvLx5XaSVizscsT5n/AM2q98I9khnt0lNyoLqGAVNSjPYFtQ/YKr3HORLu0Y6o2kQdpEGoEerAbqfiPOo7h/HLi2P1EskfuDED5r2rzFUXvR5yqL3o1LkP2dtZTvLcFGZfDFpORg/affsT2/GtAFZRyj7VJDKkV5hg5CiQDBUnAGsDYj37Vq4rfica2m3E41tFqL5n/mVx+pk/dNSlRfM/8yuP1Mn7pqyXDLHwfOAO3yq+x+yKd4lkSaMllDBSGHcA4z671Qh2q/J7XpkiWOOGNSqKoYuzdhjOABvt615ePR11HnQ0ddRRgWjfbKup8jgqR6Eeea37kXjLXdjFLJu+Crn1KkjPzGDWAHVI3mzMfLcsSfIeuTW/cjcGa0sYo3GHwWcehYk4+QwPiDV/pr1OuC70/LrgsNFIKWtxsPnfnT+kbr9a1SPLPs8mv4OtHLGg1MuGDZyMegx51Hc6f0jdfrWpvw/mK6t00QTyRpknSp2ye5ry9qm9R5u3U9RpPJ/s2msrtJ5JYnVVcYUNnxAjzGK0YVk3sz5jup73RPPJIvTc4Y7ZBXBrWq3YdOnajbirTtCiiiri0KKKKAz3nzMssqLHJLiHQUjID4bAdkJ2zpmU+/SK5+zqwIlywnXHUl0z/bUkJEufkkm/v2AFS1yf+oTe9P8Aa1qP45xiSzS5nh06khtz4hkaeqyvtkeRoSlbpErzzcYWJc/aZvxwcEjB8PfOdqYc5cGYw2QjUukcymQjOcEbsfLTnJOa8cflMoR2wcSGJjgeEZDByPuY7/AVbuJ/kHx93avIhNZo5MiunFVfx2/svjJ45KuTDOajJLK5DYEbsqoCRnJ7gDzON96g47CUsqnUhb7OosAfPy38qtF5Gpmm1Oq/XE4O/bI7fP8AZXa9vI5HR+pGNDMfU4OMgEdu1ZPrMmLZFdOv+PH8lnq//NWXJrjF9uOH0QvLnVvI4cDXJHdxLq33QYYmQjfHhUA+4Vo3MDNFdRSR7MylM4zncbH3dt6qPsgTSZACGAlbBHY+DuKtPM9qXuoV1Y1EADfyP8f8qv8AUWsM3HnVGvxH93/JRhm5QjGXZP8AbLBxW061vIh7sjAe44yPwIFZSLedrvUsEpiKOwkMjdNQ8YcmNFIjA6qqNOkscbmrlJzLN9NtoAV0yNOJMrviNASVOfvEb144btapn9ET8sE/5V62HLHLHVHjqvw6/o4lFx5LDy1NqtYj6DT+BIH7AKkzUNygMWcf9v8AeNTDVacmD+0z+lJ/hF/px0+5A5vtrGOVbhWYu6kaUVtgCD3Iq18yezdL27km+k6C+nwBVbGlVX72fzc1GfyNpjV9M29emuPx14rC8c1NySMbhNTckif4P7RrO4nSKKOQO5wpMagA4PmD6A1c1rPOB+y5bS5jm+k6umwbSUAz3G51bd6vy3K5I1Lkd/EP41px6q3GiGqtx3ptf36QRvJIdKoCzH3CuzSAdyB8TUfxzhsNzEYrjGhvLVpO3Yg5HarGdspPCPbDEzMLmNoxqOllywxnbWO+rHfH7KjvaBzXYXVvphUSTZBV+mylNxnLEAnIyMb9/dXXiXsdGrEFyBncLIu/yKnf44ppH7HJdi1zCFzjIVj/AA3z76xv3mqaMr91qmij8LtWlnijQEszoBj4j/Ib19LKO1VHlbku1sDrVxLLjHUZl2B76ADgZ/8ADVrWdcDDLvsNxv8ACrsGNwXUsw49C6nWovmf+ZXH6mT901IGdfUd8dx39KacTiE8LxBgOojKDsTggjUB5irnwXPg+a87fKtws/ZlYNGjGEklVJ+ul7kA/eqvr7F1OQLs7bHEQ228/F3rSrWRVjADAhFUE5HkMZO+3asuHC1epGbFiq9SGHC+U7W1OqCBEb72Mt+JyalgK8JOp7EH4EGiS4VftMo+JA/zrUklwaUkuDrQa5tOo7kDbO5Hb1rybtPvL/eFSSfPvOh/6jdfrWqzcjc82tla9KdHZ9btkIrDBxjcmpvjXspW4uZJTc6TIxfT0wcfDxZNMP5H4/8A1o/uL/31hWPJGTaRi9ucZNpFm5f5+tLucQwI6uwYgmNQNhk7g+lW8VQuVPZutldCZbjqFAyldAH2gRvhjir6K1Y9VbuTVDVW4WiiirDsKQ0tFAVPj0fTvon8pE0fPxD/APUf92vLxIZouqoaOQNBIGGVIbDJkHuNSkf2hUpzXw0zQEr9tDrXHfbvj343HvUVDwyrcw77ahhtP5rDByvwOll92KArHAgWjmgRTJ9HmuCFYHXp1HwspO50v5Z8JHpVv4FxP6RatHvrA8IcFSwJONj/APFh8qqnFraWGf6dbgmaPSL2JPzwNluIx5qw7j4juNu0PF1lTqWPibDOEDYIYeWptsfLIwQcefg+ox/SzeRJvV0fVJVJ3+b4/Pmtb39f++BlzLw9IrmHrfZMhEp7eHIIG3kAe/fGair4S9KT6WIVbqL9H6XTzpy2vHTO8WnTgtvmrPx6QXcQMoVGIzqGdIYbA79gfs9/SoOw5dVHDuQyocOoBH1g/N38vP5fKsTnit7lUXXXno+lPpytr88fc9j03qIKEJTk04X08918ePgu3KPCOlpKACMD3DB0748zknO/vrncXZupZpFA0QIdLZHkc5ydhkBjTKa4klBAYxRKpzv39SAO5OfhUbxXirXJ+gcNXLNgzSafCg2yzZ3GB2Dbk+XbOjE/fSxri7f3dcrxFPv8dzxmnd9zry7Mjpf3IGuZ5uhA2n7OpUQLGTvnJy2PNamuJERW7KO2kRqfjhM/JdTf2a4cI4fHGkUcP5CAMIz+lkORJOfUblVPnlj6V1MP0q6SEbpGdUv7Mr+Hh/tsPLb6DFBY4KK7KiictUrLPwO36dvEp2OkEj0J3I/binrV6ry5xXZwZRFydcia/LWrHrm+6bg2a5WTOnE2ozqSNsacAkZGM004dybdJHH1bPrW8dyzm2Jt0eUNDoDvGj9DwSYxjGd2xmtVsuKLMToD48nKEK3l4WPce+vVtxKOSSSNGy0RUOPTIyP2f5GosGacS5VuyjxRWhVbm3so/DcI62ximZ3WRpG1MAjbFc77Cmjck3QS+H0Vi8ovek2mx8QdyY/rA/WyVwMEYGa1Ecbi1Y1jPW6OP/cxq0/gM13N6ut080VXbbybXj9xqWDOub+G3/FkhhitntVi1SM00iDVIF0w6OizHwlmffAyoztTrmnlG54o1gZUWLEE4uC6xSiJ3VB4V14LZDYZc471dLPjUU3T6bauorspHomnVn0ILDavP/Ho9enxY1mMPobRrzjQH7Z1ZX0zt3pYM4vORblZ3RbdppDLZG2v2lTMEUQiDq2o6w2EfIUEN1KfW/BLtrFbN7RwUu1lLmW3KOhuzKcASFvyb5wR5Ed60zFcL27WGNpJDhUBZj6AbmpBl3GPZ0/Sn6FogLcSSVQgtsm3CjsJGCFdWrwNjfyrzNyjNqjL8P8ApKfRzFGhkt4fo8vVdjIRA+lNSlfHES3g7ZNarbzCRFZd1YAg+oIyK8fS16vT/O0a+3lnHf1zQGVy8j34u5JFGqGS7u5WQyR+H6mWOGVDq7P1SCDv4VJA3rpy9ylcQSxG4sOvIBZFJ/pCL0FjgRHiGH1ZDqw0jKNqyTitNHEo+t0dQ16Nen+rnGfxrvNIFUsewBJ+AGaAz/kPgXELW8klu1UpeKZZtMobpTBiyhgT9xzH4NQ+rFVaP2f3n0Xpx2fQkFrcRTN1bc/SmeRGjGFkI8IBOp8dsVrVvxpHgaYK4RQW3QgkAZJA89q9xcZjaJpQ31alhqwcHGx0/eGdtu5FRYM+4VwO5tprWWOxkIie76ij/h8RPUjhVCBFKIzurDJ32pxz5y1cXd3bTLbM6LbyK66bOQo7MrBSlw4QkYPiXPbbvV4PF1WF5WWRFQEkMhVse4HvXocWTprIwZQWVQGXByzBRt8SKWDO+aeAXt802LQxhbXoRjqwHqZubeQFRq0jEcTZDYGcAZFMeIez65nijWO3WMol7+VhsQC7iHpjRA5UE6XAcZKkb1qN/wAXWF40ZXZpNWkKufs6QSfQeNa9TcWjWXpM2H6ZkA9VGQSPU+E7UtEWZ5wvlaZLpGlsHl/mJhmkuU1WqRIiyIzI+osGVmwgKvr32zXHgfs5kVOG9W3jSWKC9WZz0mKSkqbZiVJ1FTkgrnT7q0aTjEYSN/E3VAMaqpLNkatlHou59K7fT1+qyGHVOFBUg50s+G9NkalkmecjcqzwXVsxtTa9G3lju5OojfTJG06X8JLHBDPqbBGrFacKZniUYmEOodQp1AP6ucZ/GngqQLRRRQBRRRQCGqdxiwazlMsYzC58aj80+703O3luVPdcXKvEkQYEMAQRggjII8wR6UBU8CQLJE+lhkpIo7feUg91OMFD6eRGajLzgdpLrNzD9GmYhhcRM6prAIDh1/JnfcOB8T3qUvuWpbdi9mdSndojv+GTvt7w3vOwqrcbd7i4tzkxLD1C8ZdkJcjCksAPBgacNpI1Z3qGk+SVJrg4y2d/4ke0iukOCZImDBh2yC/dvDnc7e6nAueIZUx8OkDDI8ZQqBj7I1O2QDvnGff5VBJfXkcaN0mkkk1hvqQuJcRAKptW/JlncgsAcRnevV3zJdESdOCTwysI9a3bBo9M/TJGoZLSRBSRthxWP6HCqpcfP+/0W+79if4bwcynqcYYDfVHbo76mbOSZIk7kHGABtU1a2CqhjihFtbkktGPykvvmYElV/q5LHzI7VQLqxu5jJG7dCMkMQpRAVJHhUx5kY9J2Pjzh4x8rpwc3MsMcUQ1MihHnK6QcbalByAcAebHPktaYY441UUcSm5DziHEChEcQzK2AAAPB6HHbOOy9tsnCirBy/wUW0eDu7buc538gCe4Hr5kk+dJwPlxLYZzrkP2nPv76c9s+Z7nzPbEvVhwFeJFyMV7pKAjOF8MeAaeprjVdMalACoHbUwPiwMDsKb8N5bEEgkV3LEOJcnPULHUTjOFOrJ2+9ipuiopEUVv/k5Op1NZ16tecDGvqiXXj72Mpn7tSv8Aw36yV8/lI0jxjtp6m/8A9n7Kf0UpCkiGtOXEimSVSQyxlGH5rk9MayPJ8RgZ8x37Ui8AIIHUPREnUEelc519QLr76A++MZ8s4qaopSFBTHi3DBcKqszKodWYKcFtO4GRuBqCnb7uKf0lSSMuEcO+jxdMMWUM2jO5VSchc+eMkA+mK5zcOY3KzK+AEKMunOoZ1bHI0nPuNSQpKAhRy4Ot19b9TqF85ONONPT05xjRtn1Gak7iDWjL95SPxGK70VFIiiGsuBtFbGESAHGkOkYQgYAzjJBbGfFSw8vKlubcM3TzmPtmMZDKAT30sMjPuFTFGKUhRFT8KeW3killDFwRqEYUAHH5uTn1715l4KzW4i1qrKyMGWIBcqwYeDV7vWpfFFKFEPxDgrSvC+tNUQYHVEGDaumSQC3hOY9jv3r1xHl9J2cuT4kRQRsUKmQh0buG+sP4e81LUUpCkRDcEISERyFHhUKraQwYaQrBlyNjpB77ECnEnDixgLPlomLE4A1ko6Hby+3n5U/xRShRCNy2DN1tb9TqBwcnSFA06NOcY0lhnv4qmxRS0SoUFFFFSSeaUUUUIFooooSFN7vh0cwxKiv8QD+HpRRQERPyXbscgOv9rV/qBsVz/wCSIPvP+Ef/AGUUUA9teVrePBEYYjzclvwB2HyFSioAMAYFFFAeqKKKAKSiigCiiigCiiigCiiigCiiigCiiigCiiigCiiigCiiigCiiigCiiigCiiigCiiigP/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dirty="0"/>
          </a:p>
        </p:txBody>
      </p:sp>
      <p:sp>
        <p:nvSpPr>
          <p:cNvPr id="5" name="AutoShape 4" descr="data:image/jpeg;base64,/9j/4AAQSkZJRgABAQAAAQABAAD/2wCEAAkGBhQQEBQUEBQVFBUWFhQXFRgYFBYcHBcbHR0VGxgXFRoYHSceHRkkGhUVHzIgIycpLiwtFx4zOTArNicrLCkBCQoKDgwOGg8PGiwkHSUpLC0sKik1LCoqKSwpLCkpLCkpLDQpLCwsLCkpKSopLDUpKTUsLjQsKS81LCwpKiwpLP/AABEIAFUBMAMBIgACEQEDEQH/xAAcAAABBQEBAQAAAAAAAAAAAAAAAQQFBgcDAgj/xABGEAACAQMCBAMEBQcKBQUAAAABAgMABBESIQUGEzEiQVEHYXGBFCMyUpEzQlNzobLRFzQ1YoKSk7GzwRUWJdLwVGNyo8L/xAAaAQEAAwEBAQAAAAAAAAAAAAAAAQMEAgUG/8QAKxEAAgIBAwMDBAIDAQAAAAAAAAECEQMSIjEhQVEEE3EUYZGxocGB0fAF/9oADAMBAAIRAxEAPwDcMUYpaKAKKKZ8U4qltGXkPwG2WPoM/jk7AAk0A5kkCgliABuSTgD3k1A3nOkSnTErSn+qMD45O5HvAx76pXM3M0kjhHVzI6NJBAqthgM7se/5p8tRIH2AQTDwxy30Yjlj0xu0hAUN9ZG6NGwWHHUYq6rLHJINskFqAuU/tBYHvAmXEe7azrP5pw43wRnbbzptH7SSQT1rYgAk5BwMaifzh91ts+XwprZ+z2ZiW+sQlxLnqLFh9ASQqIw5CvvkZGMmvT+yfAJRVUkg5W4fIYYw2HjIJ2HxoCetOeWIBeIOpVXDRPnKns2NwFPqWqe4bx6G4/JvvjOk7H4geY94yKzmblu4szdTAy9aaARI8mgqm48XViHhwucalA1bnG9RPCJ5+qkMw8eoLEQcyN3dp+oDpeGNCB1O7aftAnFAbbmiqpwfmVo36N2QSDpEgIxnbZz813OCNQ1DcE2rNALSYpaQ0AhFFV/inPlpbStFNIVdcZGlj3AYbgehFNf5ULD9Mf8ADf8AhXGuK7nOuPktdGKrfD/aBZzyrFFKS7nCjQwyfiR7qsgrpNPglNPgMUYpaSpJCjFQnHOb7ay/LyAE9lAyx+Q/3qCX2v2WcYmx69P/AGBzXDnFcs5c4rll4xRioPg/OdpdkLDMpY9kbwt8g3f5ZqcFdJp8Epp8BiilrjeXSxIzucKoLMfcNzUknSiqoPahYfpj/hv/AApf5ULD9Mf8N/4Vxrj5ONcfJa8UYqJ4VzVa3RxBMjn7ucN/dbBPyqWBrpNPg6TT4DFGKWg1JImKKrV77Q7KGR45JSHQlWGhtj+Fcf5ULD9Mf7j/AMK41x8nGuPkteKMVX+Fc92l1KIoZCznOBoYdhk7kYqw10mnwdJp8CYoxS0VJIUUUUB4mlCKWY4ABJPoB3NZnxrmNZJ9coZhglYkI1rHuDKqn7ZVgW0jdihxkR4Ns5yujoSFPtSt+wY/Zkr8QCKy/h9qL67DDDKAmmGQNqjZiUijkxtldHUcArqAwVbOaAsPKfDJ5kU3EpfoszRzumJIUIIGSTlpJEKtoceAEZydIqavOcLfh6sILW7lbuzi3l8Z9XlkALfHf3VY5VWytHIbARGYu3m25Z3J7knLE/GqbzJzXdx2sDwnpvPMAGZQw0tsB6DuCO+wO4qjJmUZae9WWQhqZG2/t0zOEa0YKTggPlx6+Egb+6pfjHtlt4I1IhmLuMxqwRQwBwSWDEAg7FTuD5U543b2d4gF3AXkC46iAK+exKMDnGQdjVQ4JyNbrNqvOvcIo+qRhgINTHS+++xXbzIY7gisa9bgXRZEzt4/sSvBvbZ1mw1lM2/eHMmPiMCpzpQ3f1tpHLDKNTCOWB4ssQQWjLrpSXBPjXI+8CKj+NcxyWs1mtkFit2kEbxLEuTnzXG3YADtufOrnwriZkkkik2eMjvtqH3sema0Yc+OVaZWn0RE4UrMkilNmRbi3MhkkZjKMtNKRgOSrHEciyOwbWSCG0jUHXGk8n8a1r0XILKMo2ftLt2PuyPkR5g1H+0Hl0SxllBHU8DY8nwRE3cfa2iYE4IZc5CgVTeT+IGIIF0aoNDaFLF1DFtcU2dg6uWTsu8owuBWspNopDXmOQMAVOQQCD6g9jXqgMG9pn9KT/CL/TjrnyryNLxFHaKSNAjBTqDb5GdsCuntM/pSf4Rf6cdQ/DePXFsCLeaSME5YKe59T8q8yVe49R50q1vUaFy37LZ7W7imeaJljbUQA+TsRtkY8605axrkLmi7m4jAk1xK6N1NSsdjiOQjO3qAflWzCtmHTp2o2YtNbRaYcbv/AKPbTS/o43f8ATT+mvEbITRSRN9l1ZT8CCKufBY+D5tvLx5XaSVizscsT5n/AM2q98I9khnt0lNyoLqGAVNSjPYFtQ/YKr3HORLu0Y6o2kQdpEGoEerAbqfiPOo7h/HLi2P1EskfuDED5r2rzFUXvR5yqL3o1LkP2dtZTvLcFGZfDFpORg/affsT2/GtAFZRyj7VJDKkV5hg5CiQDBUnAGsDYj37Vq4rfica2m3E41tFqL5n/mVx+pk/dNSlRfM/8yuP1Mn7pqyXDLHwfOAO3yq+x+yKd4lkSaMllDBSGHcA4z671Qh2q/J7XpkiWOOGNSqKoYuzdhjOABvt615ePR11HnQ0ddRRgWjfbKup8jgqR6Eeea37kXjLXdjFLJu+Crn1KkjPzGDWAHVI3mzMfLcsSfIeuTW/cjcGa0sYo3GHwWcehYk4+QwPiDV/pr1OuC70/LrgsNFIKWtxsPnfnT+kbr9a1SPLPs8mv4OtHLGg1MuGDZyMegx51Hc6f0jdfrWpvw/mK6t00QTyRpknSp2ye5ry9qm9R5u3U9RpPJ/s2msrtJ5JYnVVcYUNnxAjzGK0YVk3sz5jup73RPPJIvTc4Y7ZBXBrWq3YdOnajbirTtCiiiri0KKKKAz3nzMssqLHJLiHQUjID4bAdkJ2zpmU+/SK5+zqwIlywnXHUl0z/bUkJEufkkm/v2AFS1yf+oTe9P8Aa1qP45xiSzS5nh06khtz4hkaeqyvtkeRoSlbpErzzcYWJc/aZvxwcEjB8PfOdqYc5cGYw2QjUukcymQjOcEbsfLTnJOa8cflMoR2wcSGJjgeEZDByPuY7/AVbuJ/kHx93avIhNZo5MiunFVfx2/svjJ45KuTDOajJLK5DYEbsqoCRnJ7gDzON96g47CUsqnUhb7OosAfPy38qtF5Gpmm1Oq/XE4O/bI7fP8AZXa9vI5HR+pGNDMfU4OMgEdu1ZPrMmLZFdOv+PH8lnq//NWXJrjF9uOH0QvLnVvI4cDXJHdxLq33QYYmQjfHhUA+4Vo3MDNFdRSR7MylM4zncbH3dt6qPsgTSZACGAlbBHY+DuKtPM9qXuoV1Y1EADfyP8f8qv8AUWsM3HnVGvxH93/JRhm5QjGXZP8AbLBxW061vIh7sjAe44yPwIFZSLedrvUsEpiKOwkMjdNQ8YcmNFIjA6qqNOkscbmrlJzLN9NtoAV0yNOJMrviNASVOfvEb144btapn9ET8sE/5V62HLHLHVHjqvw6/o4lFx5LDy1NqtYj6DT+BIH7AKkzUNygMWcf9v8AeNTDVacmD+0z+lJ/hF/px0+5A5vtrGOVbhWYu6kaUVtgCD3Iq18yezdL27km+k6C+nwBVbGlVX72fzc1GfyNpjV9M29emuPx14rC8c1NySMbhNTckif4P7RrO4nSKKOQO5wpMagA4PmD6A1c1rPOB+y5bS5jm+k6umwbSUAz3G51bd6vy3K5I1Lkd/EP41px6q3GiGqtx3ptf36QRvJIdKoCzH3CuzSAdyB8TUfxzhsNzEYrjGhvLVpO3Yg5HarGdspPCPbDEzMLmNoxqOllywxnbWO+rHfH7KjvaBzXYXVvphUSTZBV+mylNxnLEAnIyMb9/dXXiXsdGrEFyBncLIu/yKnf44ppH7HJdi1zCFzjIVj/AA3z76xv3mqaMr91qmij8LtWlnijQEszoBj4j/Ib19LKO1VHlbku1sDrVxLLjHUZl2B76ADgZ/8ADVrWdcDDLvsNxv8ACrsGNwXUsw49C6nWovmf+ZXH6mT901IGdfUd8dx39KacTiE8LxBgOojKDsTggjUB5irnwXPg+a87fKtws/ZlYNGjGEklVJ+ul7kA/eqvr7F1OQLs7bHEQ228/F3rSrWRVjADAhFUE5HkMZO+3asuHC1epGbFiq9SGHC+U7W1OqCBEb72Mt+JyalgK8JOp7EH4EGiS4VftMo+JA/zrUklwaUkuDrQa5tOo7kDbO5Hb1rybtPvL/eFSSfPvOh/6jdfrWqzcjc82tla9KdHZ9btkIrDBxjcmpvjXspW4uZJTc6TIxfT0wcfDxZNMP5H4/8A1o/uL/31hWPJGTaRi9ucZNpFm5f5+tLucQwI6uwYgmNQNhk7g+lW8VQuVPZutldCZbjqFAyldAH2gRvhjir6K1Y9VbuTVDVW4WiiirDsKQ0tFAVPj0fTvon8pE0fPxD/APUf92vLxIZouqoaOQNBIGGVIbDJkHuNSkf2hUpzXw0zQEr9tDrXHfbvj343HvUVDwyrcw77ahhtP5rDByvwOll92KArHAgWjmgRTJ9HmuCFYHXp1HwspO50v5Z8JHpVv4FxP6RatHvrA8IcFSwJONj/APFh8qqnFraWGf6dbgmaPSL2JPzwNluIx5qw7j4juNu0PF1lTqWPibDOEDYIYeWptsfLIwQcefg+ox/SzeRJvV0fVJVJ3+b4/Pmtb39f++BlzLw9IrmHrfZMhEp7eHIIG3kAe/fGair4S9KT6WIVbqL9H6XTzpy2vHTO8WnTgtvmrPx6QXcQMoVGIzqGdIYbA79gfs9/SoOw5dVHDuQyocOoBH1g/N38vP5fKsTnit7lUXXXno+lPpytr88fc9j03qIKEJTk04X08918ePgu3KPCOlpKACMD3DB0748zknO/vrncXZupZpFA0QIdLZHkc5ydhkBjTKa4klBAYxRKpzv39SAO5OfhUbxXirXJ+gcNXLNgzSafCg2yzZ3GB2Dbk+XbOjE/fSxri7f3dcrxFPv8dzxmnd9zry7Mjpf3IGuZ5uhA2n7OpUQLGTvnJy2PNamuJERW7KO2kRqfjhM/JdTf2a4cI4fHGkUcP5CAMIz+lkORJOfUblVPnlj6V1MP0q6SEbpGdUv7Mr+Hh/tsPLb6DFBY4KK7KiictUrLPwO36dvEp2OkEj0J3I/binrV6ry5xXZwZRFydcia/LWrHrm+6bg2a5WTOnE2ozqSNsacAkZGM004dybdJHH1bPrW8dyzm2Jt0eUNDoDvGj9DwSYxjGd2xmtVsuKLMToD48nKEK3l4WPce+vVtxKOSSSNGy0RUOPTIyP2f5GosGacS5VuyjxRWhVbm3so/DcI62ximZ3WRpG1MAjbFc77Cmjck3QS+H0Vi8ovek2mx8QdyY/rA/WyVwMEYGa1Ecbi1Y1jPW6OP/cxq0/gM13N6ut080VXbbybXj9xqWDOub+G3/FkhhitntVi1SM00iDVIF0w6OizHwlmffAyoztTrmnlG54o1gZUWLEE4uC6xSiJ3VB4V14LZDYZc471dLPjUU3T6bauorspHomnVn0ILDavP/Ho9enxY1mMPobRrzjQH7Z1ZX0zt3pYM4vORblZ3RbdppDLZG2v2lTMEUQiDq2o6w2EfIUEN1KfW/BLtrFbN7RwUu1lLmW3KOhuzKcASFvyb5wR5Ed60zFcL27WGNpJDhUBZj6AbmpBl3GPZ0/Sn6FogLcSSVQgtsm3CjsJGCFdWrwNjfyrzNyjNqjL8P8ApKfRzFGhkt4fo8vVdjIRA+lNSlfHES3g7ZNarbzCRFZd1YAg+oIyK8fS16vT/O0a+3lnHf1zQGVy8j34u5JFGqGS7u5WQyR+H6mWOGVDq7P1SCDv4VJA3rpy9ylcQSxG4sOvIBZFJ/pCL0FjgRHiGH1ZDqw0jKNqyTitNHEo+t0dQ16Nen+rnGfxrvNIFUsewBJ+AGaAz/kPgXELW8klu1UpeKZZtMobpTBiyhgT9xzH4NQ+rFVaP2f3n0Xpx2fQkFrcRTN1bc/SmeRGjGFkI8IBOp8dsVrVvxpHgaYK4RQW3QgkAZJA89q9xcZjaJpQ31alhqwcHGx0/eGdtu5FRYM+4VwO5tprWWOxkIie76ij/h8RPUjhVCBFKIzurDJ32pxz5y1cXd3bTLbM6LbyK66bOQo7MrBSlw4QkYPiXPbbvV4PF1WF5WWRFQEkMhVse4HvXocWTprIwZQWVQGXByzBRt8SKWDO+aeAXt802LQxhbXoRjqwHqZubeQFRq0jEcTZDYGcAZFMeIez65nijWO3WMol7+VhsQC7iHpjRA5UE6XAcZKkb1qN/wAXWF40ZXZpNWkKufs6QSfQeNa9TcWjWXpM2H6ZkA9VGQSPU+E7UtEWZ5wvlaZLpGlsHl/mJhmkuU1WqRIiyIzI+osGVmwgKvr32zXHgfs5kVOG9W3jSWKC9WZz0mKSkqbZiVJ1FTkgrnT7q0aTjEYSN/E3VAMaqpLNkatlHou59K7fT1+qyGHVOFBUg50s+G9NkalkmecjcqzwXVsxtTa9G3lju5OojfTJG06X8JLHBDPqbBGrFacKZniUYmEOodQp1AP6ucZ/GngqQLRRRQBRRRQCGqdxiwazlMsYzC58aj80+703O3luVPdcXKvEkQYEMAQRggjII8wR6UBU8CQLJE+lhkpIo7feUg91OMFD6eRGajLzgdpLrNzD9GmYhhcRM6prAIDh1/JnfcOB8T3qUvuWpbdi9mdSndojv+GTvt7w3vOwqrcbd7i4tzkxLD1C8ZdkJcjCksAPBgacNpI1Z3qGk+SVJrg4y2d/4ke0iukOCZImDBh2yC/dvDnc7e6nAueIZUx8OkDDI8ZQqBj7I1O2QDvnGff5VBJfXkcaN0mkkk1hvqQuJcRAKptW/JlncgsAcRnevV3zJdESdOCTwysI9a3bBo9M/TJGoZLSRBSRthxWP6HCqpcfP+/0W+79if4bwcynqcYYDfVHbo76mbOSZIk7kHGABtU1a2CqhjihFtbkktGPykvvmYElV/q5LHzI7VQLqxu5jJG7dCMkMQpRAVJHhUx5kY9J2Pjzh4x8rpwc3MsMcUQ1MihHnK6QcbalByAcAebHPktaYY441UUcSm5DziHEChEcQzK2AAAPB6HHbOOy9tsnCirBy/wUW0eDu7buc538gCe4Hr5kk+dJwPlxLYZzrkP2nPv76c9s+Z7nzPbEvVhwFeJFyMV7pKAjOF8MeAaeprjVdMalACoHbUwPiwMDsKb8N5bEEgkV3LEOJcnPULHUTjOFOrJ2+9ipuiopEUVv/k5Op1NZ16tecDGvqiXXj72Mpn7tSv8Aw36yV8/lI0jxjtp6m/8A9n7Kf0UpCkiGtOXEimSVSQyxlGH5rk9MayPJ8RgZ8x37Ui8AIIHUPREnUEelc519QLr76A++MZ8s4qaopSFBTHi3DBcKqszKodWYKcFtO4GRuBqCnb7uKf0lSSMuEcO+jxdMMWUM2jO5VSchc+eMkA+mK5zcOY3KzK+AEKMunOoZ1bHI0nPuNSQpKAhRy4Ot19b9TqF85ONONPT05xjRtn1Gak7iDWjL95SPxGK70VFIiiGsuBtFbGESAHGkOkYQgYAzjJBbGfFSw8vKlubcM3TzmPtmMZDKAT30sMjPuFTFGKUhRFT8KeW3killDFwRqEYUAHH5uTn1715l4KzW4i1qrKyMGWIBcqwYeDV7vWpfFFKFEPxDgrSvC+tNUQYHVEGDaumSQC3hOY9jv3r1xHl9J2cuT4kRQRsUKmQh0buG+sP4e81LUUpCkRDcEISERyFHhUKraQwYaQrBlyNjpB77ECnEnDixgLPlomLE4A1ko6Hby+3n5U/xRShRCNy2DN1tb9TqBwcnSFA06NOcY0lhnv4qmxRS0SoUFFFFSSeaUUUUIFooooSFN7vh0cwxKiv8QD+HpRRQERPyXbscgOv9rV/qBsVz/wCSIPvP+Ef/AGUUUA9teVrePBEYYjzclvwB2HyFSioAMAYFFFAeqKKKAKSiigCiiigCiiigCiiigCiiigCiiigCiiigCiiigCiiigCiiigCiiigCiiigCiiigP/2Q=="/>
          <p:cNvSpPr>
            <a:spLocks noGrp="1" noChangeAspect="1" noChangeArrowheads="1"/>
          </p:cNvSpPr>
          <p:nvPr>
            <p:ph idx="1"/>
          </p:nvPr>
        </p:nvSpPr>
        <p:spPr bwMode="auto">
          <a:xfrm>
            <a:off x="899592" y="2276872"/>
            <a:ext cx="7560840" cy="374441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fontScale="77500" lnSpcReduction="20000"/>
          </a:bodyPr>
          <a:lstStyle/>
          <a:p>
            <a:pPr marL="45720" indent="0" algn="ctr">
              <a:lnSpc>
                <a:spcPct val="210000"/>
              </a:lnSpc>
              <a:buNone/>
            </a:pPr>
            <a:r>
              <a:rPr lang="es-EC" sz="3200" dirty="0">
                <a:latin typeface="Bodoni MT Black" pitchFamily="18" charset="0"/>
              </a:rPr>
              <a:t>ANÁLISIS COMPARATIVO DE MEZCLAS ASFÁLTICAS MODIFICADAS CON POLÍMEROS  SBR Y SBS, CON AGREGADOS PROVENIENTES DE LA CANTERA DE GUAYLLABAMBA</a:t>
            </a:r>
          </a:p>
        </p:txBody>
      </p:sp>
      <p:sp>
        <p:nvSpPr>
          <p:cNvPr id="6" name="AutoShape 6" descr="data:image/jpeg;base64,/9j/4AAQSkZJRgABAQAAAQABAAD/2wCEAAkGBhQQEBQUEBQVFBUWFhQXFRgYFBYcHBcbHR0VGxgXFRoYHSceHRkkGhUVHzIgIycpLiwtFx4zOTArNicrLCkBCQoKDgwOGg8PGiwkHSUpLC0sKik1LCoqKSwpLCkpLCkpLDQpLCwsLCkpKSopLDUpKTUsLjQsKS81LCwpKiwpLP/AABEIAFUBMAMBIgACEQEDEQH/xAAcAAABBQEBAQAAAAAAAAAAAAAAAQQFBgcDAgj/xABGEAACAQMCBAMEBQcKBQUAAAABAgMABBESIQUGEzEiQVEHYXGBFCMyUpEzQlNzobLRFzQ1YoKSk7GzwRUWJdLwVGNyo8L/xAAaAQEAAwEBAQAAAAAAAAAAAAAAAQMEAgUG/8QAKxEAAgIBAwMDBAIDAQAAAAAAAAECEQMSIjEhQVEEE3EUYZGxocGB0fAF/9oADAMBAAIRAxEAPwDcMUYpaKAKKKZ8U4qltGXkPwG2WPoM/jk7AAk0A5kkCgliABuSTgD3k1A3nOkSnTErSn+qMD45O5HvAx76pXM3M0kjhHVzI6NJBAqthgM7se/5p8tRIH2AQTDwxy30Yjlj0xu0hAUN9ZG6NGwWHHUYq6rLHJINskFqAuU/tBYHvAmXEe7azrP5pw43wRnbbzptH7SSQT1rYgAk5BwMaifzh91ts+XwprZ+z2ZiW+sQlxLnqLFh9ASQqIw5CvvkZGMmvT+yfAJRVUkg5W4fIYYw2HjIJ2HxoCetOeWIBeIOpVXDRPnKns2NwFPqWqe4bx6G4/JvvjOk7H4geY94yKzmblu4szdTAy9aaARI8mgqm48XViHhwucalA1bnG9RPCJ5+qkMw8eoLEQcyN3dp+oDpeGNCB1O7aftAnFAbbmiqpwfmVo36N2QSDpEgIxnbZz813OCNQ1DcE2rNALSYpaQ0AhFFV/inPlpbStFNIVdcZGlj3AYbgehFNf5ULD9Mf8ADf8AhXGuK7nOuPktdGKrfD/aBZzyrFFKS7nCjQwyfiR7qsgrpNPglNPgMUYpaSpJCjFQnHOb7ay/LyAE9lAyx+Q/3qCX2v2WcYmx69P/AGBzXDnFcs5c4rll4xRioPg/OdpdkLDMpY9kbwt8g3f5ZqcFdJp8Epp8BiilrjeXSxIzucKoLMfcNzUknSiqoPahYfpj/hv/AApf5ULD9Mf8N/4Vxrj5ONcfJa8UYqJ4VzVa3RxBMjn7ucN/dbBPyqWBrpNPg6TT4DFGKWg1JImKKrV77Q7KGR45JSHQlWGhtj+Fcf5ULD9Mf7j/AMK41x8nGuPkteKMVX+Fc92l1KIoZCznOBoYdhk7kYqw10mnwdJp8CYoxS0VJIUUUUB4mlCKWY4ABJPoB3NZnxrmNZJ9coZhglYkI1rHuDKqn7ZVgW0jdihxkR4Ns5yujoSFPtSt+wY/Zkr8QCKy/h9qL67DDDKAmmGQNqjZiUijkxtldHUcArqAwVbOaAsPKfDJ5kU3EpfoszRzumJIUIIGSTlpJEKtoceAEZydIqavOcLfh6sILW7lbuzi3l8Z9XlkALfHf3VY5VWytHIbARGYu3m25Z3J7knLE/GqbzJzXdx2sDwnpvPMAGZQw0tsB6DuCO+wO4qjJmUZae9WWQhqZG2/t0zOEa0YKTggPlx6+Egb+6pfjHtlt4I1IhmLuMxqwRQwBwSWDEAg7FTuD5U543b2d4gF3AXkC46iAK+exKMDnGQdjVQ4JyNbrNqvOvcIo+qRhgINTHS+++xXbzIY7gisa9bgXRZEzt4/sSvBvbZ1mw1lM2/eHMmPiMCpzpQ3f1tpHLDKNTCOWB4ssQQWjLrpSXBPjXI+8CKj+NcxyWs1mtkFit2kEbxLEuTnzXG3YADtufOrnwriZkkkik2eMjvtqH3sema0Yc+OVaZWn0RE4UrMkilNmRbi3MhkkZjKMtNKRgOSrHEciyOwbWSCG0jUHXGk8n8a1r0XILKMo2ftLt2PuyPkR5g1H+0Hl0SxllBHU8DY8nwRE3cfa2iYE4IZc5CgVTeT+IGIIF0aoNDaFLF1DFtcU2dg6uWTsu8owuBWspNopDXmOQMAVOQQCD6g9jXqgMG9pn9KT/CL/TjrnyryNLxFHaKSNAjBTqDb5GdsCuntM/pSf4Rf6cdQ/DePXFsCLeaSME5YKe59T8q8yVe49R50q1vUaFy37LZ7W7imeaJljbUQA+TsRtkY8605axrkLmi7m4jAk1xK6N1NSsdjiOQjO3qAflWzCtmHTp2o2YtNbRaYcbv/AKPbTS/o43f8ATT+mvEbITRSRN9l1ZT8CCKufBY+D5tvLx5XaSVizscsT5n/AM2q98I9khnt0lNyoLqGAVNSjPYFtQ/YKr3HORLu0Y6o2kQdpEGoEerAbqfiPOo7h/HLi2P1EskfuDED5r2rzFUXvR5yqL3o1LkP2dtZTvLcFGZfDFpORg/affsT2/GtAFZRyj7VJDKkV5hg5CiQDBUnAGsDYj37Vq4rfica2m3E41tFqL5n/mVx+pk/dNSlRfM/8yuP1Mn7pqyXDLHwfOAO3yq+x+yKd4lkSaMllDBSGHcA4z671Qh2q/J7XpkiWOOGNSqKoYuzdhjOABvt615ePR11HnQ0ddRRgWjfbKup8jgqR6Eeea37kXjLXdjFLJu+Crn1KkjPzGDWAHVI3mzMfLcsSfIeuTW/cjcGa0sYo3GHwWcehYk4+QwPiDV/pr1OuC70/LrgsNFIKWtxsPnfnT+kbr9a1SPLPs8mv4OtHLGg1MuGDZyMegx51Hc6f0jdfrWpvw/mK6t00QTyRpknSp2ye5ry9qm9R5u3U9RpPJ/s2msrtJ5JYnVVcYUNnxAjzGK0YVk3sz5jup73RPPJIvTc4Y7ZBXBrWq3YdOnajbirTtCiiiri0KKKKAz3nzMssqLHJLiHQUjID4bAdkJ2zpmU+/SK5+zqwIlywnXHUl0z/bUkJEufkkm/v2AFS1yf+oTe9P8Aa1qP45xiSzS5nh06khtz4hkaeqyvtkeRoSlbpErzzcYWJc/aZvxwcEjB8PfOdqYc5cGYw2QjUukcymQjOcEbsfLTnJOa8cflMoR2wcSGJjgeEZDByPuY7/AVbuJ/kHx93avIhNZo5MiunFVfx2/svjJ45KuTDOajJLK5DYEbsqoCRnJ7gDzON96g47CUsqnUhb7OosAfPy38qtF5Gpmm1Oq/XE4O/bI7fP8AZXa9vI5HR+pGNDMfU4OMgEdu1ZPrMmLZFdOv+PH8lnq//NWXJrjF9uOH0QvLnVvI4cDXJHdxLq33QYYmQjfHhUA+4Vo3MDNFdRSR7MylM4zncbH3dt6qPsgTSZACGAlbBHY+DuKtPM9qXuoV1Y1EADfyP8f8qv8AUWsM3HnVGvxH93/JRhm5QjGXZP8AbLBxW061vIh7sjAe44yPwIFZSLedrvUsEpiKOwkMjdNQ8YcmNFIjA6qqNOkscbmrlJzLN9NtoAV0yNOJMrviNASVOfvEb144btapn9ET8sE/5V62HLHLHVHjqvw6/o4lFx5LDy1NqtYj6DT+BIH7AKkzUNygMWcf9v8AeNTDVacmD+0z+lJ/hF/px0+5A5vtrGOVbhWYu6kaUVtgCD3Iq18yezdL27km+k6C+nwBVbGlVX72fzc1GfyNpjV9M29emuPx14rC8c1NySMbhNTckif4P7RrO4nSKKOQO5wpMagA4PmD6A1c1rPOB+y5bS5jm+k6umwbSUAz3G51bd6vy3K5I1Lkd/EP41px6q3GiGqtx3ptf36QRvJIdKoCzH3CuzSAdyB8TUfxzhsNzEYrjGhvLVpO3Yg5HarGdspPCPbDEzMLmNoxqOllywxnbWO+rHfH7KjvaBzXYXVvphUSTZBV+mylNxnLEAnIyMb9/dXXiXsdGrEFyBncLIu/yKnf44ppH7HJdi1zCFzjIVj/AA3z76xv3mqaMr91qmij8LtWlnijQEszoBj4j/Ib19LKO1VHlbku1sDrVxLLjHUZl2B76ADgZ/8ADVrWdcDDLvsNxv8ACrsGNwXUsw49C6nWovmf+ZXH6mT901IGdfUd8dx39KacTiE8LxBgOojKDsTggjUB5irnwXPg+a87fKtws/ZlYNGjGEklVJ+ul7kA/eqvr7F1OQLs7bHEQ228/F3rSrWRVjADAhFUE5HkMZO+3asuHC1epGbFiq9SGHC+U7W1OqCBEb72Mt+JyalgK8JOp7EH4EGiS4VftMo+JA/zrUklwaUkuDrQa5tOo7kDbO5Hb1rybtPvL/eFSSfPvOh/6jdfrWqzcjc82tla9KdHZ9btkIrDBxjcmpvjXspW4uZJTc6TIxfT0wcfDxZNMP5H4/8A1o/uL/31hWPJGTaRi9ucZNpFm5f5+tLucQwI6uwYgmNQNhk7g+lW8VQuVPZutldCZbjqFAyldAH2gRvhjir6K1Y9VbuTVDVW4WiiirDsKQ0tFAVPj0fTvon8pE0fPxD/APUf92vLxIZouqoaOQNBIGGVIbDJkHuNSkf2hUpzXw0zQEr9tDrXHfbvj343HvUVDwyrcw77ahhtP5rDByvwOll92KArHAgWjmgRTJ9HmuCFYHXp1HwspO50v5Z8JHpVv4FxP6RatHvrA8IcFSwJONj/APFh8qqnFraWGf6dbgmaPSL2JPzwNluIx5qw7j4juNu0PF1lTqWPibDOEDYIYeWptsfLIwQcefg+ox/SzeRJvV0fVJVJ3+b4/Pmtb39f++BlzLw9IrmHrfZMhEp7eHIIG3kAe/fGair4S9KT6WIVbqL9H6XTzpy2vHTO8WnTgtvmrPx6QXcQMoVGIzqGdIYbA79gfs9/SoOw5dVHDuQyocOoBH1g/N38vP5fKsTnit7lUXXXno+lPpytr88fc9j03qIKEJTk04X08918ePgu3KPCOlpKACMD3DB0748zknO/vrncXZupZpFA0QIdLZHkc5ydhkBjTKa4klBAYxRKpzv39SAO5OfhUbxXirXJ+gcNXLNgzSafCg2yzZ3GB2Dbk+XbOjE/fSxri7f3dcrxFPv8dzxmnd9zry7Mjpf3IGuZ5uhA2n7OpUQLGTvnJy2PNamuJERW7KO2kRqfjhM/JdTf2a4cI4fHGkUcP5CAMIz+lkORJOfUblVPnlj6V1MP0q6SEbpGdUv7Mr+Hh/tsPLb6DFBY4KK7KiictUrLPwO36dvEp2OkEj0J3I/binrV6ry5xXZwZRFydcia/LWrHrm+6bg2a5WTOnE2ozqSNsacAkZGM004dybdJHH1bPrW8dyzm2Jt0eUNDoDvGj9DwSYxjGd2xmtVsuKLMToD48nKEK3l4WPce+vVtxKOSSSNGy0RUOPTIyP2f5GosGacS5VuyjxRWhVbm3so/DcI62ximZ3WRpG1MAjbFc77Cmjck3QS+H0Vi8ovek2mx8QdyY/rA/WyVwMEYGa1Ecbi1Y1jPW6OP/cxq0/gM13N6ut080VXbbybXj9xqWDOub+G3/FkhhitntVi1SM00iDVIF0w6OizHwlmffAyoztTrmnlG54o1gZUWLEE4uC6xSiJ3VB4V14LZDYZc471dLPjUU3T6bauorspHomnVn0ILDavP/Ho9enxY1mMPobRrzjQH7Z1ZX0zt3pYM4vORblZ3RbdppDLZG2v2lTMEUQiDq2o6w2EfIUEN1KfW/BLtrFbN7RwUu1lLmW3KOhuzKcASFvyb5wR5Ed60zFcL27WGNpJDhUBZj6AbmpBl3GPZ0/Sn6FogLcSSVQgtsm3CjsJGCFdWrwNjfyrzNyjNqjL8P8ApKfRzFGhkt4fo8vVdjIRA+lNSlfHES3g7ZNarbzCRFZd1YAg+oIyK8fS16vT/O0a+3lnHf1zQGVy8j34u5JFGqGS7u5WQyR+H6mWOGVDq7P1SCDv4VJA3rpy9ylcQSxG4sOvIBZFJ/pCL0FjgRHiGH1ZDqw0jKNqyTitNHEo+t0dQ16Nen+rnGfxrvNIFUsewBJ+AGaAz/kPgXELW8klu1UpeKZZtMobpTBiyhgT9xzH4NQ+rFVaP2f3n0Xpx2fQkFrcRTN1bc/SmeRGjGFkI8IBOp8dsVrVvxpHgaYK4RQW3QgkAZJA89q9xcZjaJpQ31alhqwcHGx0/eGdtu5FRYM+4VwO5tprWWOxkIie76ij/h8RPUjhVCBFKIzurDJ32pxz5y1cXd3bTLbM6LbyK66bOQo7MrBSlw4QkYPiXPbbvV4PF1WF5WWRFQEkMhVse4HvXocWTprIwZQWVQGXByzBRt8SKWDO+aeAXt802LQxhbXoRjqwHqZubeQFRq0jEcTZDYGcAZFMeIez65nijWO3WMol7+VhsQC7iHpjRA5UE6XAcZKkb1qN/wAXWF40ZXZpNWkKufs6QSfQeNa9TcWjWXpM2H6ZkA9VGQSPU+E7UtEWZ5wvlaZLpGlsHl/mJhmkuU1WqRIiyIzI+osGVmwgKvr32zXHgfs5kVOG9W3jSWKC9WZz0mKSkqbZiVJ1FTkgrnT7q0aTjEYSN/E3VAMaqpLNkatlHou59K7fT1+qyGHVOFBUg50s+G9NkalkmecjcqzwXVsxtTa9G3lju5OojfTJG06X8JLHBDPqbBGrFacKZniUYmEOodQp1AP6ucZ/GngqQLRRRQBRRRQCGqdxiwazlMsYzC58aj80+703O3luVPdcXKvEkQYEMAQRggjII8wR6UBU8CQLJE+lhkpIo7feUg91OMFD6eRGajLzgdpLrNzD9GmYhhcRM6prAIDh1/JnfcOB8T3qUvuWpbdi9mdSndojv+GTvt7w3vOwqrcbd7i4tzkxLD1C8ZdkJcjCksAPBgacNpI1Z3qGk+SVJrg4y2d/4ke0iukOCZImDBh2yC/dvDnc7e6nAueIZUx8OkDDI8ZQqBj7I1O2QDvnGff5VBJfXkcaN0mkkk1hvqQuJcRAKptW/JlncgsAcRnevV3zJdESdOCTwysI9a3bBo9M/TJGoZLSRBSRthxWP6HCqpcfP+/0W+79if4bwcynqcYYDfVHbo76mbOSZIk7kHGABtU1a2CqhjihFtbkktGPykvvmYElV/q5LHzI7VQLqxu5jJG7dCMkMQpRAVJHhUx5kY9J2Pjzh4x8rpwc3MsMcUQ1MihHnK6QcbalByAcAebHPktaYY441UUcSm5DziHEChEcQzK2AAAPB6HHbOOy9tsnCirBy/wUW0eDu7buc538gCe4Hr5kk+dJwPlxLYZzrkP2nPv76c9s+Z7nzPbEvVhwFeJFyMV7pKAjOF8MeAaeprjVdMalACoHbUwPiwMDsKb8N5bEEgkV3LEOJcnPULHUTjOFOrJ2+9ipuiopEUVv/k5Op1NZ16tecDGvqiXXj72Mpn7tSv8Aw36yV8/lI0jxjtp6m/8A9n7Kf0UpCkiGtOXEimSVSQyxlGH5rk9MayPJ8RgZ8x37Ui8AIIHUPREnUEelc519QLr76A++MZ8s4qaopSFBTHi3DBcKqszKodWYKcFtO4GRuBqCnb7uKf0lSSMuEcO+jxdMMWUM2jO5VSchc+eMkA+mK5zcOY3KzK+AEKMunOoZ1bHI0nPuNSQpKAhRy4Ot19b9TqF85ONONPT05xjRtn1Gak7iDWjL95SPxGK70VFIiiGsuBtFbGESAHGkOkYQgYAzjJBbGfFSw8vKlubcM3TzmPtmMZDKAT30sMjPuFTFGKUhRFT8KeW3killDFwRqEYUAHH5uTn1715l4KzW4i1qrKyMGWIBcqwYeDV7vWpfFFKFEPxDgrSvC+tNUQYHVEGDaumSQC3hOY9jv3r1xHl9J2cuT4kRQRsUKmQh0buG+sP4e81LUUpCkRDcEISERyFHhUKraQwYaQrBlyNjpB77ECnEnDixgLPlomLE4A1ko6Hby+3n5U/xRShRCNy2DN1tb9TqBwcnSFA06NOcY0lhnv4qmxRS0SoUFFFFSSeaUUUUIFooooSFN7vh0cwxKiv8QD+HpRRQERPyXbscgOv9rV/qBsVz/wCSIPvP+Ef/AGUUUA9teVrePBEYYjzclvwB2HyFSioAMAYFFFAeqKKKAKSiigCiiigCiiigCiiigCiiigCiiigCiiigCiiigCiiigCiiigCiiigCiiigCiiigP/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dirty="0"/>
          </a:p>
        </p:txBody>
      </p:sp>
      <p:pic>
        <p:nvPicPr>
          <p:cNvPr id="1034" name="Picture 10" descr="https://encrypted-tbn1.gstatic.com/images?q=tbn:ANd9GcRSgtbElbuh18hPkRpxbkupLOTYd3W5u6iBfvX3tAIOzaeqt13a0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6862" y="604135"/>
            <a:ext cx="6043490" cy="13847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51943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1708294732"/>
              </p:ext>
            </p:extLst>
          </p:nvPr>
        </p:nvGraphicFramePr>
        <p:xfrm>
          <a:off x="323528" y="332656"/>
          <a:ext cx="8568952" cy="28803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218" name="Picture 2" descr="http://www.covermorepaints.com/imagenes/latas%20reducidas%20jpg/impermiabilizante-Asfaltico.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67744" y="3284984"/>
            <a:ext cx="4320480" cy="32490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59211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p:cNvGraphicFramePr>
          <p:nvPr>
            <p:extLst>
              <p:ext uri="{D42A27DB-BD31-4B8C-83A1-F6EECF244321}">
                <p14:modId xmlns:p14="http://schemas.microsoft.com/office/powerpoint/2010/main" val="133237996"/>
              </p:ext>
            </p:extLst>
          </p:nvPr>
        </p:nvGraphicFramePr>
        <p:xfrm>
          <a:off x="323528" y="332656"/>
          <a:ext cx="8568952" cy="23762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194" name="Picture 2" descr="http://t1.gstatic.com/images?q=tbn:ANd9GcQwyokJ4WwZfpf3Xt6cP-ZkhfzxOI3A4ewSIwYKjdXbjR0qxY-Lm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23728" y="2879869"/>
            <a:ext cx="4752528" cy="35734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41345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7 Marcador de contenido"/>
          <p:cNvGraphicFramePr>
            <a:graphicFrameLocks noGrp="1"/>
          </p:cNvGraphicFramePr>
          <p:nvPr>
            <p:ph idx="1"/>
            <p:extLst>
              <p:ext uri="{D42A27DB-BD31-4B8C-83A1-F6EECF244321}">
                <p14:modId xmlns:p14="http://schemas.microsoft.com/office/powerpoint/2010/main" val="1590611242"/>
              </p:ext>
            </p:extLst>
          </p:nvPr>
        </p:nvGraphicFramePr>
        <p:xfrm>
          <a:off x="-108520" y="1484784"/>
          <a:ext cx="4464496" cy="38164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8 Imagen" descr="imagen"/>
          <p:cNvPicPr/>
          <p:nvPr/>
        </p:nvPicPr>
        <p:blipFill>
          <a:blip r:embed="rId7">
            <a:extLst>
              <a:ext uri="{28A0092B-C50C-407E-A947-70E740481C1C}">
                <a14:useLocalDpi xmlns:a14="http://schemas.microsoft.com/office/drawing/2010/main" val="0"/>
              </a:ext>
            </a:extLst>
          </a:blip>
          <a:srcRect/>
          <a:stretch>
            <a:fillRect/>
          </a:stretch>
        </p:blipFill>
        <p:spPr bwMode="auto">
          <a:xfrm>
            <a:off x="4139952" y="1844824"/>
            <a:ext cx="4680520" cy="30963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100275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1058443728"/>
              </p:ext>
            </p:extLst>
          </p:nvPr>
        </p:nvGraphicFramePr>
        <p:xfrm>
          <a:off x="251520" y="188641"/>
          <a:ext cx="8712968" cy="30963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5 Imagen"/>
          <p:cNvPicPr/>
          <p:nvPr/>
        </p:nvPicPr>
        <p:blipFill rotWithShape="1">
          <a:blip r:embed="rId7"/>
          <a:srcRect l="57135" t="30520" r="13475" b="49071"/>
          <a:stretch/>
        </p:blipFill>
        <p:spPr bwMode="auto">
          <a:xfrm>
            <a:off x="1259632" y="3717032"/>
            <a:ext cx="6624736" cy="237626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775367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2810560752"/>
              </p:ext>
            </p:extLst>
          </p:nvPr>
        </p:nvGraphicFramePr>
        <p:xfrm>
          <a:off x="1619672" y="836712"/>
          <a:ext cx="5915000"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617650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4125582893"/>
              </p:ext>
            </p:extLst>
          </p:nvPr>
        </p:nvGraphicFramePr>
        <p:xfrm>
          <a:off x="251520" y="188641"/>
          <a:ext cx="8568952" cy="63367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499060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http://www.repsol.com/imagenes/pe_es/esquema%20de%20fabricacion_tcm18-535270.jpg"/>
          <p:cNvPicPr/>
          <p:nvPr/>
        </p:nvPicPr>
        <p:blipFill rotWithShape="1">
          <a:blip r:embed="rId2">
            <a:extLst>
              <a:ext uri="{28A0092B-C50C-407E-A947-70E740481C1C}">
                <a14:useLocalDpi xmlns:a14="http://schemas.microsoft.com/office/drawing/2010/main" val="0"/>
              </a:ext>
            </a:extLst>
          </a:blip>
          <a:srcRect t="10781"/>
          <a:stretch/>
        </p:blipFill>
        <p:spPr bwMode="auto">
          <a:xfrm>
            <a:off x="1096251" y="692696"/>
            <a:ext cx="6982395" cy="4862527"/>
          </a:xfrm>
          <a:prstGeom prst="rect">
            <a:avLst/>
          </a:prstGeom>
          <a:noFill/>
          <a:ln>
            <a:solidFill>
              <a:schemeClr val="tx1"/>
            </a:solidFill>
          </a:ln>
          <a:extLst>
            <a:ext uri="{53640926-AAD7-44D8-BBD7-CCE9431645EC}">
              <a14:shadowObscured xmlns:a14="http://schemas.microsoft.com/office/drawing/2010/main"/>
            </a:ext>
          </a:extLst>
        </p:spPr>
      </p:pic>
      <p:sp>
        <p:nvSpPr>
          <p:cNvPr id="5" name="4 Rectángulo"/>
          <p:cNvSpPr/>
          <p:nvPr/>
        </p:nvSpPr>
        <p:spPr>
          <a:xfrm>
            <a:off x="1293336" y="5779040"/>
            <a:ext cx="6591032" cy="461665"/>
          </a:xfrm>
          <a:prstGeom prst="rect">
            <a:avLst/>
          </a:prstGeom>
        </p:spPr>
        <p:txBody>
          <a:bodyPr wrap="square">
            <a:spAutoFit/>
          </a:bodyPr>
          <a:lstStyle/>
          <a:p>
            <a:r>
              <a:rPr lang="es-EC" sz="2400" dirty="0"/>
              <a:t>Esquema de fabricación de las emulsiones asfálticas</a:t>
            </a:r>
          </a:p>
        </p:txBody>
      </p:sp>
    </p:spTree>
    <p:extLst>
      <p:ext uri="{BB962C8B-B14F-4D97-AF65-F5344CB8AC3E}">
        <p14:creationId xmlns:p14="http://schemas.microsoft.com/office/powerpoint/2010/main" val="2030007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2356614847"/>
              </p:ext>
            </p:extLst>
          </p:nvPr>
        </p:nvGraphicFramePr>
        <p:xfrm>
          <a:off x="323528" y="188640"/>
          <a:ext cx="8496944" cy="64807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759761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300382690"/>
              </p:ext>
            </p:extLst>
          </p:nvPr>
        </p:nvGraphicFramePr>
        <p:xfrm>
          <a:off x="457200" y="548680"/>
          <a:ext cx="8229600" cy="27363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098" name="Picture 2" descr="E:\LA TESIS\Fotos Tesis\Visita Chova\20130111_122504.jpg"/>
          <p:cNvPicPr>
            <a:picLocks noChangeAspect="1" noChangeArrowheads="1"/>
          </p:cNvPicPr>
          <p:nvPr/>
        </p:nvPicPr>
        <p:blipFill rotWithShape="1">
          <a:blip r:embed="rId7">
            <a:extLst>
              <a:ext uri="{28A0092B-C50C-407E-A947-70E740481C1C}">
                <a14:useLocalDpi xmlns:a14="http://schemas.microsoft.com/office/drawing/2010/main" val="0"/>
              </a:ext>
            </a:extLst>
          </a:blip>
          <a:srcRect l="51194" t="36219" r="27313" b="41493"/>
          <a:stretch/>
        </p:blipFill>
        <p:spPr bwMode="auto">
          <a:xfrm>
            <a:off x="2771800" y="3501008"/>
            <a:ext cx="3600400" cy="28003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35757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354134036"/>
              </p:ext>
            </p:extLst>
          </p:nvPr>
        </p:nvGraphicFramePr>
        <p:xfrm>
          <a:off x="457200" y="548680"/>
          <a:ext cx="8229600" cy="24482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122" name="Picture 2" descr="http://3.bp.blogspot.com/_tMBqqiYK7ak/ScL9M20fU-I/AAAAAAAANmg/4XRV9Z2cDgI/s400/mom%C3%B3meros+distinto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90192" y="3245320"/>
            <a:ext cx="3810000" cy="28479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40815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3573016"/>
            <a:ext cx="8229600" cy="2736304"/>
          </a:xfrm>
        </p:spPr>
        <p:txBody>
          <a:bodyPr>
            <a:normAutofit fontScale="92500" lnSpcReduction="10000"/>
          </a:bodyPr>
          <a:lstStyle/>
          <a:p>
            <a:pPr marL="0" indent="0">
              <a:buNone/>
            </a:pPr>
            <a:r>
              <a:rPr lang="es-EC" dirty="0" smtClean="0"/>
              <a:t>Elaborado</a:t>
            </a:r>
            <a:r>
              <a:rPr lang="en-US" dirty="0" smtClean="0"/>
              <a:t> </a:t>
            </a:r>
            <a:r>
              <a:rPr lang="es-EC" dirty="0" smtClean="0"/>
              <a:t>por:</a:t>
            </a:r>
          </a:p>
          <a:p>
            <a:pPr marL="0" indent="0">
              <a:buNone/>
            </a:pPr>
            <a:r>
              <a:rPr lang="en-US" dirty="0"/>
              <a:t>	</a:t>
            </a:r>
            <a:r>
              <a:rPr lang="en-US" dirty="0" smtClean="0"/>
              <a:t>		</a:t>
            </a:r>
            <a:r>
              <a:rPr lang="es-EC" dirty="0" smtClean="0"/>
              <a:t>Stalin Wladimir López Jácome</a:t>
            </a:r>
          </a:p>
          <a:p>
            <a:pPr marL="0" indent="0">
              <a:buNone/>
            </a:pPr>
            <a:r>
              <a:rPr lang="es-EC" dirty="0" smtClean="0"/>
              <a:t>			Yadira Alexandra Veloz Vásquez</a:t>
            </a:r>
          </a:p>
          <a:p>
            <a:pPr marL="0" indent="0">
              <a:buNone/>
            </a:pPr>
            <a:r>
              <a:rPr lang="es-EC" dirty="0" smtClean="0"/>
              <a:t>Director:</a:t>
            </a:r>
          </a:p>
          <a:p>
            <a:pPr marL="0" indent="0">
              <a:buNone/>
            </a:pPr>
            <a:r>
              <a:rPr lang="es-EC" dirty="0" smtClean="0"/>
              <a:t>			Ing. Franco Rojas</a:t>
            </a:r>
          </a:p>
          <a:p>
            <a:pPr marL="0" indent="0">
              <a:buNone/>
            </a:pPr>
            <a:r>
              <a:rPr lang="es-EC" dirty="0" smtClean="0"/>
              <a:t>Co-Director:</a:t>
            </a:r>
          </a:p>
          <a:p>
            <a:pPr marL="0" indent="0">
              <a:buNone/>
            </a:pPr>
            <a:r>
              <a:rPr lang="es-EC" dirty="0" smtClean="0"/>
              <a:t>			Ing. Hugo </a:t>
            </a:r>
            <a:r>
              <a:rPr lang="es-EC" dirty="0" err="1" smtClean="0"/>
              <a:t>Bonifaz</a:t>
            </a:r>
            <a:endParaRPr lang="es-EC" dirty="0"/>
          </a:p>
        </p:txBody>
      </p:sp>
      <p:pic>
        <p:nvPicPr>
          <p:cNvPr id="2050" name="Picture 2"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7483" y="404664"/>
            <a:ext cx="3182469" cy="30243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4 CuadroTexto"/>
          <p:cNvSpPr txBox="1">
            <a:spLocks noChangeArrowheads="1"/>
          </p:cNvSpPr>
          <p:nvPr/>
        </p:nvSpPr>
        <p:spPr bwMode="auto">
          <a:xfrm>
            <a:off x="7215188" y="6345238"/>
            <a:ext cx="1776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ES_tradnl" dirty="0" smtClean="0">
                <a:latin typeface="FrankRuehl" pitchFamily="34" charset="-79"/>
                <a:cs typeface="FrankRuehl" pitchFamily="34" charset="-79"/>
              </a:rPr>
              <a:t>MAYO, 2013</a:t>
            </a:r>
            <a:endParaRPr lang="es-ES_tradnl" dirty="0">
              <a:latin typeface="FrankRuehl" pitchFamily="34" charset="-79"/>
              <a:cs typeface="FrankRuehl" pitchFamily="34" charset="-79"/>
            </a:endParaRPr>
          </a:p>
        </p:txBody>
      </p:sp>
      <p:pic>
        <p:nvPicPr>
          <p:cNvPr id="2051" name="Imagen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3064" y="417953"/>
            <a:ext cx="2747328" cy="3024336"/>
          </a:xfrm>
          <a:prstGeom prst="rect">
            <a:avLst/>
          </a:prstGeom>
          <a:ln w="5715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06832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200784451"/>
              </p:ext>
            </p:extLst>
          </p:nvPr>
        </p:nvGraphicFramePr>
        <p:xfrm>
          <a:off x="179512" y="260648"/>
          <a:ext cx="8784976" cy="63367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739685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Marcador de contenido"/>
          <p:cNvGraphicFramePr>
            <a:graphicFrameLocks noGrp="1"/>
          </p:cNvGraphicFramePr>
          <p:nvPr>
            <p:ph idx="1"/>
            <p:extLst>
              <p:ext uri="{D42A27DB-BD31-4B8C-83A1-F6EECF244321}">
                <p14:modId xmlns:p14="http://schemas.microsoft.com/office/powerpoint/2010/main" val="3724192981"/>
              </p:ext>
            </p:extLst>
          </p:nvPr>
        </p:nvGraphicFramePr>
        <p:xfrm>
          <a:off x="457200" y="260648"/>
          <a:ext cx="4618856" cy="62646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6 Imagen" descr="Esquema de polimerización por adición"/>
          <p:cNvPicPr/>
          <p:nvPr/>
        </p:nvPicPr>
        <p:blipFill>
          <a:blip r:embed="rId7">
            <a:extLst>
              <a:ext uri="{28A0092B-C50C-407E-A947-70E740481C1C}">
                <a14:useLocalDpi xmlns:a14="http://schemas.microsoft.com/office/drawing/2010/main" val="0"/>
              </a:ext>
            </a:extLst>
          </a:blip>
          <a:srcRect/>
          <a:stretch>
            <a:fillRect/>
          </a:stretch>
        </p:blipFill>
        <p:spPr bwMode="auto">
          <a:xfrm>
            <a:off x="5831692" y="332656"/>
            <a:ext cx="2700748" cy="22322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7 Imagen" descr="Esquema de polimerización por condensación"/>
          <p:cNvPicPr/>
          <p:nvPr/>
        </p:nvPicPr>
        <p:blipFill>
          <a:blip r:embed="rId8">
            <a:extLst>
              <a:ext uri="{28A0092B-C50C-407E-A947-70E740481C1C}">
                <a14:useLocalDpi xmlns:a14="http://schemas.microsoft.com/office/drawing/2010/main" val="0"/>
              </a:ext>
            </a:extLst>
          </a:blip>
          <a:srcRect/>
          <a:stretch>
            <a:fillRect/>
          </a:stretch>
        </p:blipFill>
        <p:spPr bwMode="auto">
          <a:xfrm>
            <a:off x="5831692" y="4005064"/>
            <a:ext cx="2700748" cy="22322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3" name="2 Conector recto de flecha"/>
          <p:cNvCxnSpPr/>
          <p:nvPr/>
        </p:nvCxnSpPr>
        <p:spPr>
          <a:xfrm>
            <a:off x="5120768" y="1448780"/>
            <a:ext cx="648072" cy="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10" name="9 Conector recto de flecha"/>
          <p:cNvCxnSpPr/>
          <p:nvPr/>
        </p:nvCxnSpPr>
        <p:spPr>
          <a:xfrm>
            <a:off x="5134416" y="5229200"/>
            <a:ext cx="648072" cy="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7989783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3 Marcador de contenido"/>
          <p:cNvGraphicFramePr>
            <a:graphicFrameLocks noGrp="1"/>
          </p:cNvGraphicFramePr>
          <p:nvPr>
            <p:ph idx="1"/>
            <p:extLst>
              <p:ext uri="{D42A27DB-BD31-4B8C-83A1-F6EECF244321}">
                <p14:modId xmlns:p14="http://schemas.microsoft.com/office/powerpoint/2010/main" val="2147921088"/>
              </p:ext>
            </p:extLst>
          </p:nvPr>
        </p:nvGraphicFramePr>
        <p:xfrm>
          <a:off x="457200" y="188640"/>
          <a:ext cx="8229600" cy="64807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849113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3533744398"/>
              </p:ext>
            </p:extLst>
          </p:nvPr>
        </p:nvGraphicFramePr>
        <p:xfrm>
          <a:off x="251520" y="44624"/>
          <a:ext cx="8435280" cy="62646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4 Imagen"/>
          <p:cNvPicPr/>
          <p:nvPr/>
        </p:nvPicPr>
        <p:blipFill rotWithShape="1">
          <a:blip r:embed="rId7"/>
          <a:srcRect l="37417" t="41115" r="31435" b="30662"/>
          <a:stretch/>
        </p:blipFill>
        <p:spPr bwMode="auto">
          <a:xfrm>
            <a:off x="4211960" y="2348880"/>
            <a:ext cx="3610610" cy="18389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cxnSp>
        <p:nvCxnSpPr>
          <p:cNvPr id="8" name="7 Conector recto de flecha"/>
          <p:cNvCxnSpPr/>
          <p:nvPr/>
        </p:nvCxnSpPr>
        <p:spPr>
          <a:xfrm flipV="1">
            <a:off x="2494112" y="1556792"/>
            <a:ext cx="792088" cy="1656184"/>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13" name="12 Conector recto de flecha"/>
          <p:cNvCxnSpPr/>
          <p:nvPr/>
        </p:nvCxnSpPr>
        <p:spPr>
          <a:xfrm>
            <a:off x="2458108" y="3160348"/>
            <a:ext cx="864096" cy="1944216"/>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17" name="16 Conector recto de flecha"/>
          <p:cNvCxnSpPr/>
          <p:nvPr/>
        </p:nvCxnSpPr>
        <p:spPr>
          <a:xfrm>
            <a:off x="5590456" y="5157192"/>
            <a:ext cx="864096" cy="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18" name="17 Conector recto de flecha"/>
          <p:cNvCxnSpPr/>
          <p:nvPr/>
        </p:nvCxnSpPr>
        <p:spPr>
          <a:xfrm>
            <a:off x="5590456" y="1484784"/>
            <a:ext cx="864096" cy="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30780309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1041167726"/>
              </p:ext>
            </p:extLst>
          </p:nvPr>
        </p:nvGraphicFramePr>
        <p:xfrm>
          <a:off x="251520" y="188640"/>
          <a:ext cx="8640960" cy="64807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521319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3175636430"/>
              </p:ext>
            </p:extLst>
          </p:nvPr>
        </p:nvGraphicFramePr>
        <p:xfrm>
          <a:off x="457200" y="188640"/>
          <a:ext cx="8229600" cy="29523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074" name="Picture 2" descr="http://www.arqhys.com/contenidos/fotos/contenidos/Equipos-usados-en-la-construccion-de-carretera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23728" y="3284984"/>
            <a:ext cx="4762500" cy="30861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288529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p:cNvGraphicFramePr>
          <p:nvPr>
            <p:extLst>
              <p:ext uri="{D42A27DB-BD31-4B8C-83A1-F6EECF244321}">
                <p14:modId xmlns:p14="http://schemas.microsoft.com/office/powerpoint/2010/main" val="420534228"/>
              </p:ext>
            </p:extLst>
          </p:nvPr>
        </p:nvGraphicFramePr>
        <p:xfrm>
          <a:off x="457200" y="260648"/>
          <a:ext cx="8229600" cy="31683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1" name="Picture 3" descr="E:\LA TESIS\Fotos Tesis\Mezcla en frio\20130208_102113.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11760" y="3564396"/>
            <a:ext cx="4139952" cy="31049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546956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r>
              <a:rPr lang="en-US" dirty="0" smtClean="0"/>
              <a:t>CAPÍTULO III</a:t>
            </a:r>
            <a:endParaRPr lang="es-EC" dirty="0"/>
          </a:p>
        </p:txBody>
      </p:sp>
      <p:sp>
        <p:nvSpPr>
          <p:cNvPr id="3" name="2 Subtítulo"/>
          <p:cNvSpPr>
            <a:spLocks noGrp="1"/>
          </p:cNvSpPr>
          <p:nvPr>
            <p:ph type="subTitle" idx="1"/>
          </p:nvPr>
        </p:nvSpPr>
        <p:spPr/>
        <p:txBody>
          <a:bodyPr/>
          <a:lstStyle/>
          <a:p>
            <a:r>
              <a:rPr lang="en-US" dirty="0" smtClean="0"/>
              <a:t>AGREGADO PÉTREO </a:t>
            </a:r>
            <a:endParaRPr lang="es-EC" dirty="0"/>
          </a:p>
        </p:txBody>
      </p:sp>
    </p:spTree>
    <p:extLst>
      <p:ext uri="{BB962C8B-B14F-4D97-AF65-F5344CB8AC3E}">
        <p14:creationId xmlns:p14="http://schemas.microsoft.com/office/powerpoint/2010/main" val="34149341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Marcador de contenido"/>
          <p:cNvGraphicFramePr>
            <a:graphicFrameLocks noGrp="1"/>
          </p:cNvGraphicFramePr>
          <p:nvPr>
            <p:ph idx="1"/>
            <p:extLst>
              <p:ext uri="{D42A27DB-BD31-4B8C-83A1-F6EECF244321}">
                <p14:modId xmlns:p14="http://schemas.microsoft.com/office/powerpoint/2010/main" val="3586155044"/>
              </p:ext>
            </p:extLst>
          </p:nvPr>
        </p:nvGraphicFramePr>
        <p:xfrm>
          <a:off x="467544" y="260649"/>
          <a:ext cx="8229600" cy="29523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5 Imagen"/>
          <p:cNvPicPr/>
          <p:nvPr/>
        </p:nvPicPr>
        <p:blipFill rotWithShape="1">
          <a:blip r:embed="rId7"/>
          <a:srcRect l="52959" t="50885" r="30880" b="28424"/>
          <a:stretch/>
        </p:blipFill>
        <p:spPr bwMode="auto">
          <a:xfrm>
            <a:off x="2915816" y="3589361"/>
            <a:ext cx="3398293" cy="25657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9943698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4 Marcador de contenido"/>
          <p:cNvGraphicFramePr>
            <a:graphicFrameLocks/>
          </p:cNvGraphicFramePr>
          <p:nvPr>
            <p:extLst>
              <p:ext uri="{D42A27DB-BD31-4B8C-83A1-F6EECF244321}">
                <p14:modId xmlns:p14="http://schemas.microsoft.com/office/powerpoint/2010/main" val="3701804187"/>
              </p:ext>
            </p:extLst>
          </p:nvPr>
        </p:nvGraphicFramePr>
        <p:xfrm>
          <a:off x="467544" y="332656"/>
          <a:ext cx="8229600" cy="25202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2 Imagen"/>
          <p:cNvPicPr/>
          <p:nvPr/>
        </p:nvPicPr>
        <p:blipFill rotWithShape="1">
          <a:blip r:embed="rId7"/>
          <a:srcRect l="34073" t="50885" r="49961" b="28314"/>
          <a:stretch/>
        </p:blipFill>
        <p:spPr bwMode="auto">
          <a:xfrm>
            <a:off x="2843808" y="3356992"/>
            <a:ext cx="3357349" cy="25794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3459668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r>
              <a:rPr lang="en-US" b="1" dirty="0" smtClean="0"/>
              <a:t>CAPÍTULO I</a:t>
            </a:r>
            <a:endParaRPr lang="es-EC" b="1" dirty="0"/>
          </a:p>
        </p:txBody>
      </p:sp>
      <p:sp>
        <p:nvSpPr>
          <p:cNvPr id="3" name="2 Subtítulo"/>
          <p:cNvSpPr>
            <a:spLocks noGrp="1"/>
          </p:cNvSpPr>
          <p:nvPr>
            <p:ph type="subTitle" idx="1"/>
          </p:nvPr>
        </p:nvSpPr>
        <p:spPr/>
        <p:txBody>
          <a:bodyPr/>
          <a:lstStyle/>
          <a:p>
            <a:r>
              <a:rPr lang="en-US" dirty="0" smtClean="0"/>
              <a:t>INTRODUCCIÓN</a:t>
            </a:r>
            <a:endParaRPr lang="es-EC" dirty="0"/>
          </a:p>
        </p:txBody>
      </p:sp>
    </p:spTree>
    <p:extLst>
      <p:ext uri="{BB962C8B-B14F-4D97-AF65-F5344CB8AC3E}">
        <p14:creationId xmlns:p14="http://schemas.microsoft.com/office/powerpoint/2010/main" val="6566470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3920667829"/>
              </p:ext>
            </p:extLst>
          </p:nvPr>
        </p:nvGraphicFramePr>
        <p:xfrm>
          <a:off x="457200" y="404664"/>
          <a:ext cx="8229600" cy="59046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359180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2709321739"/>
              </p:ext>
            </p:extLst>
          </p:nvPr>
        </p:nvGraphicFramePr>
        <p:xfrm>
          <a:off x="395536" y="515813"/>
          <a:ext cx="5050904" cy="59375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4 Imagen" descr="C:\Users\Stalin MH\Desktop\LA TESIS\Fotos Tesis\Visita Guayllabamba\20121109_104336.jpg"/>
          <p:cNvPicPr/>
          <p:nvPr/>
        </p:nvPicPr>
        <p:blipFill rotWithShape="1">
          <a:blip r:embed="rId7" cstate="print">
            <a:extLst>
              <a:ext uri="{28A0092B-C50C-407E-A947-70E740481C1C}">
                <a14:useLocalDpi xmlns:a14="http://schemas.microsoft.com/office/drawing/2010/main" val="0"/>
              </a:ext>
            </a:extLst>
          </a:blip>
          <a:srcRect l="54412" t="35295" b="8618"/>
          <a:stretch/>
        </p:blipFill>
        <p:spPr bwMode="auto">
          <a:xfrm>
            <a:off x="6084168" y="548681"/>
            <a:ext cx="2592288" cy="2304256"/>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6" name="5 Imagen" descr="http://img.interempresas.net/fotos/254211.jpeg"/>
          <p:cNvPicPr/>
          <p:nvPr/>
        </p:nvPicPr>
        <p:blipFill rotWithShape="1">
          <a:blip r:embed="rId8">
            <a:extLst>
              <a:ext uri="{28A0092B-C50C-407E-A947-70E740481C1C}">
                <a14:useLocalDpi xmlns:a14="http://schemas.microsoft.com/office/drawing/2010/main" val="0"/>
              </a:ext>
            </a:extLst>
          </a:blip>
          <a:srcRect t="6209"/>
          <a:stretch/>
        </p:blipFill>
        <p:spPr bwMode="auto">
          <a:xfrm>
            <a:off x="6084168" y="4077072"/>
            <a:ext cx="2736304" cy="2088232"/>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cxnSp>
        <p:nvCxnSpPr>
          <p:cNvPr id="3" name="2 Conector recto de flecha"/>
          <p:cNvCxnSpPr>
            <a:endCxn id="5" idx="1"/>
          </p:cNvCxnSpPr>
          <p:nvPr/>
        </p:nvCxnSpPr>
        <p:spPr>
          <a:xfrm>
            <a:off x="5436096" y="1700809"/>
            <a:ext cx="648072" cy="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7" name="6 Conector recto de flecha"/>
          <p:cNvCxnSpPr/>
          <p:nvPr/>
        </p:nvCxnSpPr>
        <p:spPr>
          <a:xfrm>
            <a:off x="5436096" y="5157192"/>
            <a:ext cx="648072" cy="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32409735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1578400628"/>
              </p:ext>
            </p:extLst>
          </p:nvPr>
        </p:nvGraphicFramePr>
        <p:xfrm>
          <a:off x="251520" y="188641"/>
          <a:ext cx="8568952" cy="27363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4 Imagen" descr="C:\Users\Stalin MH\Desktop\LA TESIS\Fotos Tesis\Agregado\20121101_111902.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3568" y="3212976"/>
            <a:ext cx="3960440" cy="30243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6 Imagen" descr="C:\Users\Stalin MH\Desktop\LA TESIS\Fotos Tesis\Agregado\20121101_130555.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52120" y="3178600"/>
            <a:ext cx="2376264" cy="30398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8 Flecha derecha"/>
          <p:cNvSpPr/>
          <p:nvPr/>
        </p:nvSpPr>
        <p:spPr>
          <a:xfrm>
            <a:off x="4788024" y="4293096"/>
            <a:ext cx="792088" cy="792088"/>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83791624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404480783"/>
              </p:ext>
            </p:extLst>
          </p:nvPr>
        </p:nvGraphicFramePr>
        <p:xfrm>
          <a:off x="395536" y="260648"/>
          <a:ext cx="8424936" cy="6319884"/>
        </p:xfrm>
        <a:graphic>
          <a:graphicData uri="http://schemas.openxmlformats.org/drawingml/2006/table">
            <a:tbl>
              <a:tblPr firstRow="1" firstCol="1" bandRow="1">
                <a:tableStyleId>{3C2FFA5D-87B4-456A-9821-1D502468CF0F}</a:tableStyleId>
              </a:tblPr>
              <a:tblGrid>
                <a:gridCol w="1617501"/>
                <a:gridCol w="3672483"/>
                <a:gridCol w="1048580"/>
                <a:gridCol w="1153537"/>
                <a:gridCol w="932835"/>
              </a:tblGrid>
              <a:tr h="830454">
                <a:tc>
                  <a:txBody>
                    <a:bodyPr/>
                    <a:lstStyle/>
                    <a:p>
                      <a:pPr algn="ctr">
                        <a:lnSpc>
                          <a:spcPct val="100000"/>
                        </a:lnSpc>
                        <a:spcAft>
                          <a:spcPts val="0"/>
                        </a:spcAft>
                      </a:pPr>
                      <a:r>
                        <a:rPr lang="es-EC" sz="1800" dirty="0">
                          <a:effectLst/>
                        </a:rPr>
                        <a:t>A</a:t>
                      </a:r>
                      <a:endParaRPr lang="es-EC" sz="1800" dirty="0">
                        <a:solidFill>
                          <a:srgbClr val="76923C"/>
                        </a:solidFill>
                        <a:effectLst/>
                        <a:latin typeface="Arial"/>
                        <a:ea typeface="Calibri"/>
                        <a:cs typeface="Times New Roman"/>
                      </a:endParaRPr>
                    </a:p>
                  </a:txBody>
                  <a:tcPr marL="53039" marR="53039" marT="0" marB="0" anchor="ctr"/>
                </a:tc>
                <a:tc>
                  <a:txBody>
                    <a:bodyPr/>
                    <a:lstStyle/>
                    <a:p>
                      <a:pPr algn="ctr">
                        <a:lnSpc>
                          <a:spcPct val="100000"/>
                        </a:lnSpc>
                        <a:spcAft>
                          <a:spcPts val="0"/>
                        </a:spcAft>
                      </a:pPr>
                      <a:r>
                        <a:rPr lang="es-EC" sz="1800" dirty="0">
                          <a:effectLst/>
                        </a:rPr>
                        <a:t>Peso de la muestra saturada con superficie seca</a:t>
                      </a:r>
                      <a:endParaRPr lang="es-EC" sz="1800" dirty="0">
                        <a:solidFill>
                          <a:srgbClr val="76923C"/>
                        </a:solidFill>
                        <a:effectLst/>
                        <a:latin typeface="Arial"/>
                        <a:ea typeface="Calibri"/>
                        <a:cs typeface="Times New Roman"/>
                      </a:endParaRPr>
                    </a:p>
                  </a:txBody>
                  <a:tcPr marL="53039" marR="53039" marT="0" marB="0" anchor="ctr"/>
                </a:tc>
                <a:tc>
                  <a:txBody>
                    <a:bodyPr/>
                    <a:lstStyle/>
                    <a:p>
                      <a:pPr algn="ctr">
                        <a:lnSpc>
                          <a:spcPct val="100000"/>
                        </a:lnSpc>
                        <a:spcAft>
                          <a:spcPts val="0"/>
                        </a:spcAft>
                      </a:pPr>
                      <a:r>
                        <a:rPr lang="es-EC" sz="1800">
                          <a:effectLst/>
                        </a:rPr>
                        <a:t>(g)</a:t>
                      </a:r>
                      <a:endParaRPr lang="es-EC" sz="1800">
                        <a:solidFill>
                          <a:srgbClr val="76923C"/>
                        </a:solidFill>
                        <a:effectLst/>
                        <a:latin typeface="Arial"/>
                        <a:ea typeface="Calibri"/>
                        <a:cs typeface="Times New Roman"/>
                      </a:endParaRPr>
                    </a:p>
                  </a:txBody>
                  <a:tcPr marL="53039" marR="53039" marT="0" marB="0" anchor="ctr"/>
                </a:tc>
                <a:tc>
                  <a:txBody>
                    <a:bodyPr/>
                    <a:lstStyle/>
                    <a:p>
                      <a:pPr algn="ctr">
                        <a:lnSpc>
                          <a:spcPct val="100000"/>
                        </a:lnSpc>
                        <a:spcAft>
                          <a:spcPts val="0"/>
                        </a:spcAft>
                      </a:pPr>
                      <a:r>
                        <a:rPr lang="es-EC" sz="1800" dirty="0">
                          <a:effectLst/>
                        </a:rPr>
                        <a:t>500</a:t>
                      </a:r>
                      <a:endParaRPr lang="es-EC" sz="1800" dirty="0">
                        <a:solidFill>
                          <a:srgbClr val="76923C"/>
                        </a:solidFill>
                        <a:effectLst/>
                        <a:latin typeface="Arial"/>
                        <a:ea typeface="Calibri"/>
                        <a:cs typeface="Times New Roman"/>
                      </a:endParaRPr>
                    </a:p>
                  </a:txBody>
                  <a:tcPr marL="53039" marR="53039" marT="0" marB="0" anchor="ctr"/>
                </a:tc>
                <a:tc>
                  <a:txBody>
                    <a:bodyPr/>
                    <a:lstStyle/>
                    <a:p>
                      <a:pPr algn="ctr">
                        <a:lnSpc>
                          <a:spcPct val="100000"/>
                        </a:lnSpc>
                        <a:spcAft>
                          <a:spcPts val="0"/>
                        </a:spcAft>
                      </a:pPr>
                      <a:r>
                        <a:rPr lang="es-EC" sz="1800">
                          <a:effectLst/>
                        </a:rPr>
                        <a:t>500</a:t>
                      </a:r>
                      <a:endParaRPr lang="es-EC" sz="1800">
                        <a:solidFill>
                          <a:srgbClr val="76923C"/>
                        </a:solidFill>
                        <a:effectLst/>
                        <a:latin typeface="Arial"/>
                        <a:ea typeface="Calibri"/>
                        <a:cs typeface="Times New Roman"/>
                      </a:endParaRPr>
                    </a:p>
                  </a:txBody>
                  <a:tcPr marL="53039" marR="53039" marT="0" marB="0" anchor="ctr"/>
                </a:tc>
              </a:tr>
              <a:tr h="415227">
                <a:tc>
                  <a:txBody>
                    <a:bodyPr/>
                    <a:lstStyle/>
                    <a:p>
                      <a:pPr algn="ctr">
                        <a:lnSpc>
                          <a:spcPct val="100000"/>
                        </a:lnSpc>
                        <a:spcAft>
                          <a:spcPts val="0"/>
                        </a:spcAft>
                      </a:pPr>
                      <a:r>
                        <a:rPr lang="es-EC" sz="1800" b="0" dirty="0">
                          <a:effectLst/>
                        </a:rPr>
                        <a:t>C</a:t>
                      </a:r>
                      <a:endParaRPr lang="es-EC" sz="1800" b="0" dirty="0">
                        <a:solidFill>
                          <a:srgbClr val="76923C"/>
                        </a:solidFill>
                        <a:effectLst/>
                        <a:latin typeface="Arial"/>
                        <a:ea typeface="Calibri"/>
                        <a:cs typeface="Times New Roman"/>
                      </a:endParaRPr>
                    </a:p>
                  </a:txBody>
                  <a:tcPr marL="53039" marR="53039" marT="0" marB="0" anchor="ctr"/>
                </a:tc>
                <a:tc>
                  <a:txBody>
                    <a:bodyPr/>
                    <a:lstStyle/>
                    <a:p>
                      <a:pPr algn="l">
                        <a:lnSpc>
                          <a:spcPct val="100000"/>
                        </a:lnSpc>
                        <a:spcAft>
                          <a:spcPts val="0"/>
                        </a:spcAft>
                      </a:pPr>
                      <a:r>
                        <a:rPr lang="es-EC" sz="1800" dirty="0">
                          <a:effectLst/>
                        </a:rPr>
                        <a:t>Peso de la muestra seca</a:t>
                      </a:r>
                      <a:endParaRPr lang="es-EC" sz="1800" dirty="0">
                        <a:solidFill>
                          <a:srgbClr val="76923C"/>
                        </a:solidFill>
                        <a:effectLst/>
                        <a:latin typeface="Arial"/>
                        <a:ea typeface="Calibri"/>
                        <a:cs typeface="Times New Roman"/>
                      </a:endParaRPr>
                    </a:p>
                  </a:txBody>
                  <a:tcPr marL="53039" marR="53039" marT="0" marB="0" anchor="ctr"/>
                </a:tc>
                <a:tc>
                  <a:txBody>
                    <a:bodyPr/>
                    <a:lstStyle/>
                    <a:p>
                      <a:pPr algn="ctr">
                        <a:lnSpc>
                          <a:spcPct val="100000"/>
                        </a:lnSpc>
                        <a:spcAft>
                          <a:spcPts val="0"/>
                        </a:spcAft>
                      </a:pPr>
                      <a:r>
                        <a:rPr lang="es-EC" sz="1800">
                          <a:effectLst/>
                        </a:rPr>
                        <a:t>(g)</a:t>
                      </a:r>
                      <a:endParaRPr lang="es-EC" sz="1800">
                        <a:solidFill>
                          <a:srgbClr val="76923C"/>
                        </a:solidFill>
                        <a:effectLst/>
                        <a:latin typeface="Arial"/>
                        <a:ea typeface="Calibri"/>
                        <a:cs typeface="Times New Roman"/>
                      </a:endParaRPr>
                    </a:p>
                  </a:txBody>
                  <a:tcPr marL="53039" marR="53039" marT="0" marB="0" anchor="ctr"/>
                </a:tc>
                <a:tc>
                  <a:txBody>
                    <a:bodyPr/>
                    <a:lstStyle/>
                    <a:p>
                      <a:pPr algn="ctr">
                        <a:lnSpc>
                          <a:spcPct val="100000"/>
                        </a:lnSpc>
                        <a:spcAft>
                          <a:spcPts val="0"/>
                        </a:spcAft>
                      </a:pPr>
                      <a:r>
                        <a:rPr lang="es-EC" sz="1800">
                          <a:effectLst/>
                        </a:rPr>
                        <a:t>481.58</a:t>
                      </a:r>
                      <a:endParaRPr lang="es-EC" sz="1800">
                        <a:solidFill>
                          <a:srgbClr val="76923C"/>
                        </a:solidFill>
                        <a:effectLst/>
                        <a:latin typeface="Arial"/>
                        <a:ea typeface="Calibri"/>
                        <a:cs typeface="Times New Roman"/>
                      </a:endParaRPr>
                    </a:p>
                  </a:txBody>
                  <a:tcPr marL="53039" marR="53039" marT="0" marB="0" anchor="ctr"/>
                </a:tc>
                <a:tc>
                  <a:txBody>
                    <a:bodyPr/>
                    <a:lstStyle/>
                    <a:p>
                      <a:pPr algn="ctr">
                        <a:lnSpc>
                          <a:spcPct val="100000"/>
                        </a:lnSpc>
                        <a:spcAft>
                          <a:spcPts val="0"/>
                        </a:spcAft>
                      </a:pPr>
                      <a:r>
                        <a:rPr lang="es-EC" sz="1800">
                          <a:effectLst/>
                        </a:rPr>
                        <a:t>483.31</a:t>
                      </a:r>
                      <a:endParaRPr lang="es-EC" sz="1800">
                        <a:solidFill>
                          <a:srgbClr val="76923C"/>
                        </a:solidFill>
                        <a:effectLst/>
                        <a:latin typeface="Arial"/>
                        <a:ea typeface="Calibri"/>
                        <a:cs typeface="Times New Roman"/>
                      </a:endParaRPr>
                    </a:p>
                  </a:txBody>
                  <a:tcPr marL="53039" marR="53039" marT="0" marB="0" anchor="ctr"/>
                </a:tc>
              </a:tr>
              <a:tr h="415227">
                <a:tc>
                  <a:txBody>
                    <a:bodyPr/>
                    <a:lstStyle/>
                    <a:p>
                      <a:pPr algn="ctr">
                        <a:lnSpc>
                          <a:spcPct val="100000"/>
                        </a:lnSpc>
                        <a:spcAft>
                          <a:spcPts val="0"/>
                        </a:spcAft>
                      </a:pPr>
                      <a:r>
                        <a:rPr lang="es-EC" sz="1800" b="0" dirty="0">
                          <a:effectLst/>
                        </a:rPr>
                        <a:t>D</a:t>
                      </a:r>
                      <a:endParaRPr lang="es-EC" sz="1800" b="0" dirty="0">
                        <a:solidFill>
                          <a:srgbClr val="76923C"/>
                        </a:solidFill>
                        <a:effectLst/>
                        <a:latin typeface="Arial"/>
                        <a:ea typeface="Calibri"/>
                        <a:cs typeface="Times New Roman"/>
                      </a:endParaRPr>
                    </a:p>
                  </a:txBody>
                  <a:tcPr marL="53039" marR="53039" marT="0" marB="0" anchor="ctr"/>
                </a:tc>
                <a:tc>
                  <a:txBody>
                    <a:bodyPr/>
                    <a:lstStyle/>
                    <a:p>
                      <a:pPr algn="l">
                        <a:lnSpc>
                          <a:spcPct val="100000"/>
                        </a:lnSpc>
                        <a:spcAft>
                          <a:spcPts val="0"/>
                        </a:spcAft>
                      </a:pPr>
                      <a:r>
                        <a:rPr lang="es-EC" sz="1800" dirty="0">
                          <a:effectLst/>
                        </a:rPr>
                        <a:t>Peso del frasco lleno de agua</a:t>
                      </a:r>
                      <a:endParaRPr lang="es-EC" sz="1800" dirty="0">
                        <a:solidFill>
                          <a:srgbClr val="76923C"/>
                        </a:solidFill>
                        <a:effectLst/>
                        <a:latin typeface="Arial"/>
                        <a:ea typeface="Calibri"/>
                        <a:cs typeface="Times New Roman"/>
                      </a:endParaRPr>
                    </a:p>
                  </a:txBody>
                  <a:tcPr marL="53039" marR="53039" marT="0" marB="0" anchor="ctr"/>
                </a:tc>
                <a:tc>
                  <a:txBody>
                    <a:bodyPr/>
                    <a:lstStyle/>
                    <a:p>
                      <a:pPr algn="ctr">
                        <a:lnSpc>
                          <a:spcPct val="100000"/>
                        </a:lnSpc>
                        <a:spcAft>
                          <a:spcPts val="0"/>
                        </a:spcAft>
                      </a:pPr>
                      <a:r>
                        <a:rPr lang="es-EC" sz="1800">
                          <a:effectLst/>
                        </a:rPr>
                        <a:t>(g)</a:t>
                      </a:r>
                      <a:endParaRPr lang="es-EC" sz="1800">
                        <a:solidFill>
                          <a:srgbClr val="76923C"/>
                        </a:solidFill>
                        <a:effectLst/>
                        <a:latin typeface="Arial"/>
                        <a:ea typeface="Calibri"/>
                        <a:cs typeface="Times New Roman"/>
                      </a:endParaRPr>
                    </a:p>
                  </a:txBody>
                  <a:tcPr marL="53039" marR="53039" marT="0" marB="0" anchor="ctr"/>
                </a:tc>
                <a:tc>
                  <a:txBody>
                    <a:bodyPr/>
                    <a:lstStyle/>
                    <a:p>
                      <a:pPr algn="ctr">
                        <a:lnSpc>
                          <a:spcPct val="100000"/>
                        </a:lnSpc>
                        <a:spcAft>
                          <a:spcPts val="0"/>
                        </a:spcAft>
                      </a:pPr>
                      <a:r>
                        <a:rPr lang="es-EC" sz="1800">
                          <a:effectLst/>
                        </a:rPr>
                        <a:t>658.63</a:t>
                      </a:r>
                      <a:endParaRPr lang="es-EC" sz="1800">
                        <a:solidFill>
                          <a:srgbClr val="76923C"/>
                        </a:solidFill>
                        <a:effectLst/>
                        <a:latin typeface="Arial"/>
                        <a:ea typeface="Calibri"/>
                        <a:cs typeface="Times New Roman"/>
                      </a:endParaRPr>
                    </a:p>
                  </a:txBody>
                  <a:tcPr marL="53039" marR="53039" marT="0" marB="0" anchor="ctr"/>
                </a:tc>
                <a:tc>
                  <a:txBody>
                    <a:bodyPr/>
                    <a:lstStyle/>
                    <a:p>
                      <a:pPr algn="ctr">
                        <a:lnSpc>
                          <a:spcPct val="100000"/>
                        </a:lnSpc>
                        <a:spcAft>
                          <a:spcPts val="0"/>
                        </a:spcAft>
                      </a:pPr>
                      <a:r>
                        <a:rPr lang="es-EC" sz="1800">
                          <a:effectLst/>
                        </a:rPr>
                        <a:t>660.02</a:t>
                      </a:r>
                      <a:endParaRPr lang="es-EC" sz="1800">
                        <a:solidFill>
                          <a:srgbClr val="76923C"/>
                        </a:solidFill>
                        <a:effectLst/>
                        <a:latin typeface="Arial"/>
                        <a:ea typeface="Calibri"/>
                        <a:cs typeface="Times New Roman"/>
                      </a:endParaRPr>
                    </a:p>
                  </a:txBody>
                  <a:tcPr marL="53039" marR="53039" marT="0" marB="0" anchor="ctr"/>
                </a:tc>
              </a:tr>
              <a:tr h="619318">
                <a:tc>
                  <a:txBody>
                    <a:bodyPr/>
                    <a:lstStyle/>
                    <a:p>
                      <a:pPr algn="ctr">
                        <a:lnSpc>
                          <a:spcPct val="100000"/>
                        </a:lnSpc>
                        <a:spcAft>
                          <a:spcPts val="0"/>
                        </a:spcAft>
                      </a:pPr>
                      <a:r>
                        <a:rPr lang="es-EC" sz="1800" b="0" dirty="0">
                          <a:effectLst/>
                        </a:rPr>
                        <a:t>E</a:t>
                      </a:r>
                      <a:endParaRPr lang="es-EC" sz="1800" b="0" dirty="0">
                        <a:solidFill>
                          <a:srgbClr val="76923C"/>
                        </a:solidFill>
                        <a:effectLst/>
                        <a:latin typeface="Arial"/>
                        <a:ea typeface="Calibri"/>
                        <a:cs typeface="Times New Roman"/>
                      </a:endParaRPr>
                    </a:p>
                  </a:txBody>
                  <a:tcPr marL="53039" marR="53039" marT="0" marB="0" anchor="ctr"/>
                </a:tc>
                <a:tc>
                  <a:txBody>
                    <a:bodyPr/>
                    <a:lstStyle/>
                    <a:p>
                      <a:pPr algn="l">
                        <a:lnSpc>
                          <a:spcPct val="100000"/>
                        </a:lnSpc>
                        <a:spcAft>
                          <a:spcPts val="0"/>
                        </a:spcAft>
                      </a:pPr>
                      <a:r>
                        <a:rPr lang="es-EC" sz="1800" dirty="0">
                          <a:effectLst/>
                        </a:rPr>
                        <a:t>Peso del frasco lleno con la muestra saturada</a:t>
                      </a:r>
                      <a:endParaRPr lang="es-EC" sz="1800" dirty="0">
                        <a:solidFill>
                          <a:srgbClr val="76923C"/>
                        </a:solidFill>
                        <a:effectLst/>
                        <a:latin typeface="Arial"/>
                        <a:ea typeface="Calibri"/>
                        <a:cs typeface="Times New Roman"/>
                      </a:endParaRPr>
                    </a:p>
                  </a:txBody>
                  <a:tcPr marL="53039" marR="53039" marT="0" marB="0" anchor="ctr"/>
                </a:tc>
                <a:tc>
                  <a:txBody>
                    <a:bodyPr/>
                    <a:lstStyle/>
                    <a:p>
                      <a:pPr algn="ctr">
                        <a:lnSpc>
                          <a:spcPct val="100000"/>
                        </a:lnSpc>
                        <a:spcAft>
                          <a:spcPts val="0"/>
                        </a:spcAft>
                      </a:pPr>
                      <a:r>
                        <a:rPr lang="es-EC" sz="1800" dirty="0">
                          <a:effectLst/>
                        </a:rPr>
                        <a:t>(g/cm</a:t>
                      </a:r>
                      <a:r>
                        <a:rPr lang="es-EC" sz="1800" baseline="30000" dirty="0">
                          <a:effectLst/>
                        </a:rPr>
                        <a:t>3</a:t>
                      </a:r>
                      <a:r>
                        <a:rPr lang="es-EC" sz="1800" dirty="0">
                          <a:effectLst/>
                        </a:rPr>
                        <a:t>)</a:t>
                      </a:r>
                      <a:endParaRPr lang="es-EC" sz="1800" dirty="0">
                        <a:solidFill>
                          <a:srgbClr val="76923C"/>
                        </a:solidFill>
                        <a:effectLst/>
                        <a:latin typeface="Arial"/>
                        <a:ea typeface="Calibri"/>
                        <a:cs typeface="Times New Roman"/>
                      </a:endParaRPr>
                    </a:p>
                  </a:txBody>
                  <a:tcPr marL="53039" marR="53039" marT="0" marB="0" anchor="ctr"/>
                </a:tc>
                <a:tc>
                  <a:txBody>
                    <a:bodyPr/>
                    <a:lstStyle/>
                    <a:p>
                      <a:pPr algn="ctr">
                        <a:lnSpc>
                          <a:spcPct val="100000"/>
                        </a:lnSpc>
                        <a:spcAft>
                          <a:spcPts val="0"/>
                        </a:spcAft>
                      </a:pPr>
                      <a:r>
                        <a:rPr lang="es-EC" sz="1800">
                          <a:effectLst/>
                        </a:rPr>
                        <a:t>960.85</a:t>
                      </a:r>
                      <a:endParaRPr lang="es-EC" sz="1800">
                        <a:solidFill>
                          <a:srgbClr val="76923C"/>
                        </a:solidFill>
                        <a:effectLst/>
                        <a:latin typeface="Arial"/>
                        <a:ea typeface="Calibri"/>
                        <a:cs typeface="Times New Roman"/>
                      </a:endParaRPr>
                    </a:p>
                  </a:txBody>
                  <a:tcPr marL="53039" marR="53039" marT="0" marB="0" anchor="ctr"/>
                </a:tc>
                <a:tc>
                  <a:txBody>
                    <a:bodyPr/>
                    <a:lstStyle/>
                    <a:p>
                      <a:pPr algn="ctr">
                        <a:lnSpc>
                          <a:spcPct val="100000"/>
                        </a:lnSpc>
                        <a:spcAft>
                          <a:spcPts val="0"/>
                        </a:spcAft>
                      </a:pPr>
                      <a:r>
                        <a:rPr lang="es-EC" sz="1800">
                          <a:effectLst/>
                        </a:rPr>
                        <a:t>962.24</a:t>
                      </a:r>
                      <a:endParaRPr lang="es-EC" sz="1800">
                        <a:solidFill>
                          <a:srgbClr val="76923C"/>
                        </a:solidFill>
                        <a:effectLst/>
                        <a:latin typeface="Arial"/>
                        <a:ea typeface="Calibri"/>
                        <a:cs typeface="Times New Roman"/>
                      </a:endParaRPr>
                    </a:p>
                  </a:txBody>
                  <a:tcPr marL="53039" marR="53039" marT="0" marB="0" anchor="ctr"/>
                </a:tc>
              </a:tr>
              <a:tr h="928978">
                <a:tc>
                  <a:txBody>
                    <a:bodyPr/>
                    <a:lstStyle/>
                    <a:p>
                      <a:pPr algn="ctr">
                        <a:lnSpc>
                          <a:spcPct val="100000"/>
                        </a:lnSpc>
                        <a:spcAft>
                          <a:spcPts val="0"/>
                        </a:spcAft>
                      </a:pPr>
                      <a:r>
                        <a:rPr lang="es-EC" sz="1800" b="0" dirty="0">
                          <a:effectLst/>
                        </a:rPr>
                        <a:t>γ</a:t>
                      </a:r>
                      <a:endParaRPr lang="es-EC" sz="1800" b="0" dirty="0">
                        <a:solidFill>
                          <a:srgbClr val="76923C"/>
                        </a:solidFill>
                        <a:effectLst/>
                        <a:latin typeface="Arial"/>
                        <a:ea typeface="Calibri"/>
                        <a:cs typeface="Times New Roman"/>
                      </a:endParaRPr>
                    </a:p>
                  </a:txBody>
                  <a:tcPr marL="53039" marR="53039" marT="0" marB="0" anchor="ctr"/>
                </a:tc>
                <a:tc>
                  <a:txBody>
                    <a:bodyPr/>
                    <a:lstStyle/>
                    <a:p>
                      <a:pPr algn="l">
                        <a:lnSpc>
                          <a:spcPct val="100000"/>
                        </a:lnSpc>
                        <a:spcAft>
                          <a:spcPts val="0"/>
                        </a:spcAft>
                      </a:pPr>
                      <a:r>
                        <a:rPr lang="es-EC" sz="1800" dirty="0">
                          <a:effectLst/>
                        </a:rPr>
                        <a:t>Peso específico del agua a la temperatura que se realizó el ensayo</a:t>
                      </a:r>
                      <a:endParaRPr lang="es-EC" sz="1800" dirty="0">
                        <a:solidFill>
                          <a:srgbClr val="76923C"/>
                        </a:solidFill>
                        <a:effectLst/>
                        <a:latin typeface="Arial"/>
                        <a:ea typeface="Calibri"/>
                        <a:cs typeface="Times New Roman"/>
                      </a:endParaRPr>
                    </a:p>
                  </a:txBody>
                  <a:tcPr marL="53039" marR="53039" marT="0" marB="0" anchor="ctr"/>
                </a:tc>
                <a:tc>
                  <a:txBody>
                    <a:bodyPr/>
                    <a:lstStyle/>
                    <a:p>
                      <a:pPr>
                        <a:lnSpc>
                          <a:spcPct val="100000"/>
                        </a:lnSpc>
                      </a:pPr>
                      <a:endParaRPr lang="es-EC" sz="1800">
                        <a:solidFill>
                          <a:srgbClr val="76923C"/>
                        </a:solidFill>
                        <a:effectLst/>
                        <a:latin typeface="Calibri"/>
                      </a:endParaRPr>
                    </a:p>
                  </a:txBody>
                  <a:tcPr marL="53039" marR="53039" marT="0" marB="0" anchor="ctr"/>
                </a:tc>
                <a:tc>
                  <a:txBody>
                    <a:bodyPr/>
                    <a:lstStyle/>
                    <a:p>
                      <a:pPr algn="ctr">
                        <a:lnSpc>
                          <a:spcPct val="100000"/>
                        </a:lnSpc>
                        <a:spcAft>
                          <a:spcPts val="0"/>
                        </a:spcAft>
                      </a:pPr>
                      <a:r>
                        <a:rPr lang="es-EC" sz="1800" dirty="0">
                          <a:effectLst/>
                        </a:rPr>
                        <a:t>0.9978</a:t>
                      </a:r>
                      <a:endParaRPr lang="es-EC" sz="1800" dirty="0">
                        <a:solidFill>
                          <a:srgbClr val="76923C"/>
                        </a:solidFill>
                        <a:effectLst/>
                        <a:latin typeface="Arial"/>
                        <a:ea typeface="Calibri"/>
                        <a:cs typeface="Times New Roman"/>
                      </a:endParaRPr>
                    </a:p>
                  </a:txBody>
                  <a:tcPr marL="53039" marR="53039" marT="0" marB="0" anchor="ctr"/>
                </a:tc>
                <a:tc>
                  <a:txBody>
                    <a:bodyPr/>
                    <a:lstStyle/>
                    <a:p>
                      <a:pPr algn="ctr">
                        <a:lnSpc>
                          <a:spcPct val="100000"/>
                        </a:lnSpc>
                        <a:spcAft>
                          <a:spcPts val="0"/>
                        </a:spcAft>
                      </a:pPr>
                      <a:r>
                        <a:rPr lang="es-EC" sz="1800">
                          <a:effectLst/>
                        </a:rPr>
                        <a:t>0.9978</a:t>
                      </a:r>
                      <a:endParaRPr lang="es-EC" sz="1800">
                        <a:solidFill>
                          <a:srgbClr val="76923C"/>
                        </a:solidFill>
                        <a:effectLst/>
                        <a:latin typeface="Arial"/>
                        <a:ea typeface="Calibri"/>
                        <a:cs typeface="Times New Roman"/>
                      </a:endParaRPr>
                    </a:p>
                  </a:txBody>
                  <a:tcPr marL="53039" marR="53039" marT="0" marB="0" anchor="ctr"/>
                </a:tc>
              </a:tr>
              <a:tr h="830454">
                <a:tc>
                  <a:txBody>
                    <a:bodyPr/>
                    <a:lstStyle/>
                    <a:p>
                      <a:pPr algn="ctr">
                        <a:lnSpc>
                          <a:spcPct val="100000"/>
                        </a:lnSpc>
                        <a:spcAft>
                          <a:spcPts val="0"/>
                        </a:spcAft>
                      </a:pPr>
                      <a:r>
                        <a:rPr lang="es-EC" sz="1800" b="0" dirty="0">
                          <a:effectLst/>
                        </a:rPr>
                        <a:t>(C/C+D-E)*γ</a:t>
                      </a:r>
                      <a:endParaRPr lang="es-EC" sz="1800" b="0" dirty="0">
                        <a:solidFill>
                          <a:srgbClr val="76923C"/>
                        </a:solidFill>
                        <a:effectLst/>
                        <a:latin typeface="Arial"/>
                        <a:ea typeface="Calibri"/>
                        <a:cs typeface="Times New Roman"/>
                      </a:endParaRPr>
                    </a:p>
                  </a:txBody>
                  <a:tcPr marL="53039" marR="53039" marT="0" marB="0" anchor="ctr"/>
                </a:tc>
                <a:tc>
                  <a:txBody>
                    <a:bodyPr/>
                    <a:lstStyle/>
                    <a:p>
                      <a:pPr algn="l">
                        <a:lnSpc>
                          <a:spcPct val="100000"/>
                        </a:lnSpc>
                        <a:spcAft>
                          <a:spcPts val="0"/>
                        </a:spcAft>
                      </a:pPr>
                      <a:r>
                        <a:rPr lang="es-EC" sz="1800">
                          <a:effectLst/>
                        </a:rPr>
                        <a:t>Peso específico del material impermeable de las partículas</a:t>
                      </a:r>
                      <a:endParaRPr lang="es-EC" sz="1800">
                        <a:solidFill>
                          <a:srgbClr val="76923C"/>
                        </a:solidFill>
                        <a:effectLst/>
                        <a:latin typeface="Arial"/>
                        <a:ea typeface="Calibri"/>
                        <a:cs typeface="Times New Roman"/>
                      </a:endParaRPr>
                    </a:p>
                  </a:txBody>
                  <a:tcPr marL="53039" marR="53039" marT="0" marB="0" anchor="ctr"/>
                </a:tc>
                <a:tc>
                  <a:txBody>
                    <a:bodyPr/>
                    <a:lstStyle/>
                    <a:p>
                      <a:pPr algn="ctr">
                        <a:lnSpc>
                          <a:spcPct val="100000"/>
                        </a:lnSpc>
                        <a:spcAft>
                          <a:spcPts val="0"/>
                        </a:spcAft>
                      </a:pPr>
                      <a:r>
                        <a:rPr lang="es-EC" sz="1800">
                          <a:effectLst/>
                        </a:rPr>
                        <a:t>(g/cm</a:t>
                      </a:r>
                      <a:r>
                        <a:rPr lang="es-EC" sz="1800" baseline="30000">
                          <a:effectLst/>
                        </a:rPr>
                        <a:t>3</a:t>
                      </a:r>
                      <a:r>
                        <a:rPr lang="es-EC" sz="1800">
                          <a:effectLst/>
                        </a:rPr>
                        <a:t>)</a:t>
                      </a:r>
                      <a:endParaRPr lang="es-EC" sz="1800">
                        <a:solidFill>
                          <a:srgbClr val="76923C"/>
                        </a:solidFill>
                        <a:effectLst/>
                        <a:latin typeface="Arial"/>
                        <a:ea typeface="Calibri"/>
                        <a:cs typeface="Times New Roman"/>
                      </a:endParaRPr>
                    </a:p>
                  </a:txBody>
                  <a:tcPr marL="53039" marR="53039" marT="0" marB="0" anchor="ctr"/>
                </a:tc>
                <a:tc>
                  <a:txBody>
                    <a:bodyPr/>
                    <a:lstStyle/>
                    <a:p>
                      <a:pPr algn="ctr">
                        <a:lnSpc>
                          <a:spcPct val="100000"/>
                        </a:lnSpc>
                        <a:spcAft>
                          <a:spcPts val="0"/>
                        </a:spcAft>
                      </a:pPr>
                      <a:r>
                        <a:rPr lang="es-EC" sz="1800" dirty="0">
                          <a:effectLst/>
                        </a:rPr>
                        <a:t>2.68</a:t>
                      </a:r>
                      <a:endParaRPr lang="es-EC" sz="1800" dirty="0">
                        <a:solidFill>
                          <a:srgbClr val="76923C"/>
                        </a:solidFill>
                        <a:effectLst/>
                        <a:latin typeface="Arial"/>
                        <a:ea typeface="Calibri"/>
                        <a:cs typeface="Times New Roman"/>
                      </a:endParaRPr>
                    </a:p>
                  </a:txBody>
                  <a:tcPr marL="53039" marR="53039" marT="0" marB="0" anchor="ctr"/>
                </a:tc>
                <a:tc>
                  <a:txBody>
                    <a:bodyPr/>
                    <a:lstStyle/>
                    <a:p>
                      <a:pPr algn="ctr">
                        <a:lnSpc>
                          <a:spcPct val="100000"/>
                        </a:lnSpc>
                        <a:spcAft>
                          <a:spcPts val="0"/>
                        </a:spcAft>
                      </a:pPr>
                      <a:r>
                        <a:rPr lang="es-EC" sz="1800">
                          <a:effectLst/>
                        </a:rPr>
                        <a:t>2.66</a:t>
                      </a:r>
                      <a:endParaRPr lang="es-EC" sz="1800">
                        <a:solidFill>
                          <a:srgbClr val="76923C"/>
                        </a:solidFill>
                        <a:effectLst/>
                        <a:latin typeface="Arial"/>
                        <a:ea typeface="Calibri"/>
                        <a:cs typeface="Times New Roman"/>
                      </a:endParaRPr>
                    </a:p>
                  </a:txBody>
                  <a:tcPr marL="53039" marR="53039" marT="0" marB="0" anchor="ctr"/>
                </a:tc>
              </a:tr>
              <a:tr h="830454">
                <a:tc>
                  <a:txBody>
                    <a:bodyPr/>
                    <a:lstStyle/>
                    <a:p>
                      <a:pPr algn="ctr">
                        <a:lnSpc>
                          <a:spcPct val="100000"/>
                        </a:lnSpc>
                        <a:spcAft>
                          <a:spcPts val="0"/>
                        </a:spcAft>
                      </a:pPr>
                      <a:r>
                        <a:rPr lang="es-EC" sz="1800" b="0" dirty="0">
                          <a:effectLst/>
                        </a:rPr>
                        <a:t>(A/A+D-E)*γ</a:t>
                      </a:r>
                      <a:endParaRPr lang="es-EC" sz="1800" b="0" dirty="0">
                        <a:solidFill>
                          <a:srgbClr val="76923C"/>
                        </a:solidFill>
                        <a:effectLst/>
                        <a:latin typeface="Arial"/>
                        <a:ea typeface="Calibri"/>
                        <a:cs typeface="Times New Roman"/>
                      </a:endParaRPr>
                    </a:p>
                  </a:txBody>
                  <a:tcPr marL="53039" marR="53039" marT="0" marB="0" anchor="ctr"/>
                </a:tc>
                <a:tc>
                  <a:txBody>
                    <a:bodyPr/>
                    <a:lstStyle/>
                    <a:p>
                      <a:pPr algn="l">
                        <a:lnSpc>
                          <a:spcPct val="100000"/>
                        </a:lnSpc>
                        <a:spcAft>
                          <a:spcPts val="0"/>
                        </a:spcAft>
                      </a:pPr>
                      <a:r>
                        <a:rPr lang="es-EC" sz="1800">
                          <a:effectLst/>
                        </a:rPr>
                        <a:t>Peso específico de las partículas saturadas con superficie seca</a:t>
                      </a:r>
                      <a:endParaRPr lang="es-EC" sz="1800">
                        <a:solidFill>
                          <a:srgbClr val="76923C"/>
                        </a:solidFill>
                        <a:effectLst/>
                        <a:latin typeface="Arial"/>
                        <a:ea typeface="Calibri"/>
                        <a:cs typeface="Times New Roman"/>
                      </a:endParaRPr>
                    </a:p>
                  </a:txBody>
                  <a:tcPr marL="53039" marR="53039" marT="0" marB="0" anchor="ctr"/>
                </a:tc>
                <a:tc>
                  <a:txBody>
                    <a:bodyPr/>
                    <a:lstStyle/>
                    <a:p>
                      <a:pPr algn="ctr">
                        <a:lnSpc>
                          <a:spcPct val="100000"/>
                        </a:lnSpc>
                        <a:spcAft>
                          <a:spcPts val="0"/>
                        </a:spcAft>
                      </a:pPr>
                      <a:r>
                        <a:rPr lang="es-EC" sz="1800">
                          <a:effectLst/>
                        </a:rPr>
                        <a:t>(g/cm</a:t>
                      </a:r>
                      <a:r>
                        <a:rPr lang="es-EC" sz="1800" baseline="30000">
                          <a:effectLst/>
                        </a:rPr>
                        <a:t>3</a:t>
                      </a:r>
                      <a:r>
                        <a:rPr lang="es-EC" sz="1800">
                          <a:effectLst/>
                        </a:rPr>
                        <a:t>)</a:t>
                      </a:r>
                      <a:endParaRPr lang="es-EC" sz="1800">
                        <a:solidFill>
                          <a:srgbClr val="76923C"/>
                        </a:solidFill>
                        <a:effectLst/>
                        <a:latin typeface="Arial"/>
                        <a:ea typeface="Calibri"/>
                        <a:cs typeface="Times New Roman"/>
                      </a:endParaRPr>
                    </a:p>
                  </a:txBody>
                  <a:tcPr marL="53039" marR="53039" marT="0" marB="0" anchor="ctr"/>
                </a:tc>
                <a:tc>
                  <a:txBody>
                    <a:bodyPr/>
                    <a:lstStyle/>
                    <a:p>
                      <a:pPr algn="ctr">
                        <a:lnSpc>
                          <a:spcPct val="100000"/>
                        </a:lnSpc>
                        <a:spcAft>
                          <a:spcPts val="0"/>
                        </a:spcAft>
                      </a:pPr>
                      <a:r>
                        <a:rPr lang="es-EC" sz="1800" dirty="0">
                          <a:effectLst/>
                        </a:rPr>
                        <a:t>2.52</a:t>
                      </a:r>
                      <a:endParaRPr lang="es-EC" sz="1800" dirty="0">
                        <a:solidFill>
                          <a:srgbClr val="76923C"/>
                        </a:solidFill>
                        <a:effectLst/>
                        <a:latin typeface="Arial"/>
                        <a:ea typeface="Calibri"/>
                        <a:cs typeface="Times New Roman"/>
                      </a:endParaRPr>
                    </a:p>
                  </a:txBody>
                  <a:tcPr marL="53039" marR="53039" marT="0" marB="0" anchor="ctr"/>
                </a:tc>
                <a:tc>
                  <a:txBody>
                    <a:bodyPr/>
                    <a:lstStyle/>
                    <a:p>
                      <a:pPr algn="ctr">
                        <a:lnSpc>
                          <a:spcPct val="100000"/>
                        </a:lnSpc>
                        <a:spcAft>
                          <a:spcPts val="0"/>
                        </a:spcAft>
                      </a:pPr>
                      <a:r>
                        <a:rPr lang="es-EC" sz="1800" dirty="0">
                          <a:effectLst/>
                        </a:rPr>
                        <a:t>2.52</a:t>
                      </a:r>
                      <a:endParaRPr lang="es-EC" sz="1800" dirty="0">
                        <a:solidFill>
                          <a:srgbClr val="76923C"/>
                        </a:solidFill>
                        <a:effectLst/>
                        <a:latin typeface="Arial"/>
                        <a:ea typeface="Calibri"/>
                        <a:cs typeface="Times New Roman"/>
                      </a:endParaRPr>
                    </a:p>
                  </a:txBody>
                  <a:tcPr marL="53039" marR="53039" marT="0" marB="0" anchor="ctr"/>
                </a:tc>
              </a:tr>
              <a:tr h="619318">
                <a:tc>
                  <a:txBody>
                    <a:bodyPr/>
                    <a:lstStyle/>
                    <a:p>
                      <a:pPr algn="ctr">
                        <a:lnSpc>
                          <a:spcPct val="100000"/>
                        </a:lnSpc>
                        <a:spcAft>
                          <a:spcPts val="0"/>
                        </a:spcAft>
                      </a:pPr>
                      <a:r>
                        <a:rPr lang="es-EC" sz="1800" b="0" dirty="0">
                          <a:effectLst/>
                        </a:rPr>
                        <a:t>(C/A+D-E)*γ</a:t>
                      </a:r>
                      <a:endParaRPr lang="es-EC" sz="1800" b="0" dirty="0">
                        <a:solidFill>
                          <a:srgbClr val="76923C"/>
                        </a:solidFill>
                        <a:effectLst/>
                        <a:latin typeface="Arial"/>
                        <a:ea typeface="Calibri"/>
                        <a:cs typeface="Times New Roman"/>
                      </a:endParaRPr>
                    </a:p>
                  </a:txBody>
                  <a:tcPr marL="53039" marR="53039" marT="0" marB="0" anchor="ctr"/>
                </a:tc>
                <a:tc>
                  <a:txBody>
                    <a:bodyPr/>
                    <a:lstStyle/>
                    <a:p>
                      <a:pPr algn="l">
                        <a:lnSpc>
                          <a:spcPct val="100000"/>
                        </a:lnSpc>
                        <a:spcAft>
                          <a:spcPts val="0"/>
                        </a:spcAft>
                      </a:pPr>
                      <a:r>
                        <a:rPr lang="es-EC" sz="1800">
                          <a:effectLst/>
                        </a:rPr>
                        <a:t>Peso específico de las partículas secas</a:t>
                      </a:r>
                      <a:endParaRPr lang="es-EC" sz="1800">
                        <a:solidFill>
                          <a:srgbClr val="76923C"/>
                        </a:solidFill>
                        <a:effectLst/>
                        <a:latin typeface="Arial"/>
                        <a:ea typeface="Calibri"/>
                        <a:cs typeface="Times New Roman"/>
                      </a:endParaRPr>
                    </a:p>
                  </a:txBody>
                  <a:tcPr marL="53039" marR="53039" marT="0" marB="0" anchor="ctr"/>
                </a:tc>
                <a:tc>
                  <a:txBody>
                    <a:bodyPr/>
                    <a:lstStyle/>
                    <a:p>
                      <a:pPr algn="ctr">
                        <a:lnSpc>
                          <a:spcPct val="100000"/>
                        </a:lnSpc>
                        <a:spcAft>
                          <a:spcPts val="0"/>
                        </a:spcAft>
                      </a:pPr>
                      <a:r>
                        <a:rPr lang="es-EC" sz="1800">
                          <a:effectLst/>
                        </a:rPr>
                        <a:t>(g/cm</a:t>
                      </a:r>
                      <a:r>
                        <a:rPr lang="es-EC" sz="1800" baseline="30000">
                          <a:effectLst/>
                        </a:rPr>
                        <a:t>3</a:t>
                      </a:r>
                      <a:r>
                        <a:rPr lang="es-EC" sz="1800">
                          <a:effectLst/>
                        </a:rPr>
                        <a:t>)</a:t>
                      </a:r>
                      <a:endParaRPr lang="es-EC" sz="1800">
                        <a:solidFill>
                          <a:srgbClr val="76923C"/>
                        </a:solidFill>
                        <a:effectLst/>
                        <a:latin typeface="Arial"/>
                        <a:ea typeface="Calibri"/>
                        <a:cs typeface="Times New Roman"/>
                      </a:endParaRPr>
                    </a:p>
                  </a:txBody>
                  <a:tcPr marL="53039" marR="53039" marT="0" marB="0" anchor="ctr"/>
                </a:tc>
                <a:tc>
                  <a:txBody>
                    <a:bodyPr/>
                    <a:lstStyle/>
                    <a:p>
                      <a:pPr algn="ctr">
                        <a:lnSpc>
                          <a:spcPct val="100000"/>
                        </a:lnSpc>
                        <a:spcAft>
                          <a:spcPts val="0"/>
                        </a:spcAft>
                      </a:pPr>
                      <a:r>
                        <a:rPr lang="es-EC" sz="1800" dirty="0">
                          <a:effectLst/>
                        </a:rPr>
                        <a:t>2.43</a:t>
                      </a:r>
                      <a:endParaRPr lang="es-EC" sz="1800" dirty="0">
                        <a:solidFill>
                          <a:srgbClr val="76923C"/>
                        </a:solidFill>
                        <a:effectLst/>
                        <a:latin typeface="Arial"/>
                        <a:ea typeface="Calibri"/>
                        <a:cs typeface="Times New Roman"/>
                      </a:endParaRPr>
                    </a:p>
                  </a:txBody>
                  <a:tcPr marL="53039" marR="53039" marT="0" marB="0" anchor="ctr"/>
                </a:tc>
                <a:tc>
                  <a:txBody>
                    <a:bodyPr/>
                    <a:lstStyle/>
                    <a:p>
                      <a:pPr algn="ctr">
                        <a:lnSpc>
                          <a:spcPct val="100000"/>
                        </a:lnSpc>
                        <a:spcAft>
                          <a:spcPts val="0"/>
                        </a:spcAft>
                      </a:pPr>
                      <a:r>
                        <a:rPr lang="es-EC" sz="1800" dirty="0">
                          <a:effectLst/>
                        </a:rPr>
                        <a:t>2.44</a:t>
                      </a:r>
                      <a:endParaRPr lang="es-EC" sz="1800" dirty="0">
                        <a:solidFill>
                          <a:srgbClr val="76923C"/>
                        </a:solidFill>
                        <a:effectLst/>
                        <a:latin typeface="Arial"/>
                        <a:ea typeface="Calibri"/>
                        <a:cs typeface="Times New Roman"/>
                      </a:endParaRPr>
                    </a:p>
                  </a:txBody>
                  <a:tcPr marL="53039" marR="53039" marT="0" marB="0" anchor="ctr"/>
                </a:tc>
              </a:tr>
              <a:tr h="415227">
                <a:tc>
                  <a:txBody>
                    <a:bodyPr/>
                    <a:lstStyle/>
                    <a:p>
                      <a:pPr algn="ctr">
                        <a:lnSpc>
                          <a:spcPct val="100000"/>
                        </a:lnSpc>
                        <a:spcAft>
                          <a:spcPts val="0"/>
                        </a:spcAft>
                      </a:pPr>
                      <a:r>
                        <a:rPr lang="es-EC" sz="1800" b="0" dirty="0">
                          <a:effectLst/>
                        </a:rPr>
                        <a:t>(A-C/C)*100</a:t>
                      </a:r>
                      <a:endParaRPr lang="es-EC" sz="1800" b="0" dirty="0">
                        <a:solidFill>
                          <a:srgbClr val="76923C"/>
                        </a:solidFill>
                        <a:effectLst/>
                        <a:latin typeface="Arial"/>
                        <a:ea typeface="Calibri"/>
                        <a:cs typeface="Times New Roman"/>
                      </a:endParaRPr>
                    </a:p>
                  </a:txBody>
                  <a:tcPr marL="53039" marR="53039" marT="0" marB="0" anchor="ctr"/>
                </a:tc>
                <a:tc>
                  <a:txBody>
                    <a:bodyPr/>
                    <a:lstStyle/>
                    <a:p>
                      <a:pPr algn="l">
                        <a:lnSpc>
                          <a:spcPct val="100000"/>
                        </a:lnSpc>
                        <a:spcAft>
                          <a:spcPts val="0"/>
                        </a:spcAft>
                      </a:pPr>
                      <a:r>
                        <a:rPr lang="es-EC" sz="1800" dirty="0">
                          <a:effectLst/>
                        </a:rPr>
                        <a:t>Absorción de agua</a:t>
                      </a:r>
                      <a:endParaRPr lang="es-EC" sz="1800" dirty="0">
                        <a:solidFill>
                          <a:srgbClr val="76923C"/>
                        </a:solidFill>
                        <a:effectLst/>
                        <a:latin typeface="Arial"/>
                        <a:ea typeface="Calibri"/>
                        <a:cs typeface="Times New Roman"/>
                      </a:endParaRPr>
                    </a:p>
                  </a:txBody>
                  <a:tcPr marL="53039" marR="53039" marT="0" marB="0" anchor="ctr"/>
                </a:tc>
                <a:tc>
                  <a:txBody>
                    <a:bodyPr/>
                    <a:lstStyle/>
                    <a:p>
                      <a:pPr algn="ctr">
                        <a:lnSpc>
                          <a:spcPct val="100000"/>
                        </a:lnSpc>
                        <a:spcAft>
                          <a:spcPts val="0"/>
                        </a:spcAft>
                      </a:pPr>
                      <a:r>
                        <a:rPr lang="es-EC" sz="1800">
                          <a:effectLst/>
                        </a:rPr>
                        <a:t>(%)</a:t>
                      </a:r>
                      <a:endParaRPr lang="es-EC" sz="1800">
                        <a:solidFill>
                          <a:srgbClr val="76923C"/>
                        </a:solidFill>
                        <a:effectLst/>
                        <a:latin typeface="Arial"/>
                        <a:ea typeface="Calibri"/>
                        <a:cs typeface="Times New Roman"/>
                      </a:endParaRPr>
                    </a:p>
                  </a:txBody>
                  <a:tcPr marL="53039" marR="53039" marT="0" marB="0" anchor="ctr"/>
                </a:tc>
                <a:tc>
                  <a:txBody>
                    <a:bodyPr/>
                    <a:lstStyle/>
                    <a:p>
                      <a:pPr algn="ctr">
                        <a:lnSpc>
                          <a:spcPct val="100000"/>
                        </a:lnSpc>
                        <a:spcAft>
                          <a:spcPts val="0"/>
                        </a:spcAft>
                      </a:pPr>
                      <a:r>
                        <a:rPr lang="es-EC" sz="1800" dirty="0">
                          <a:effectLst/>
                        </a:rPr>
                        <a:t>3.82</a:t>
                      </a:r>
                      <a:endParaRPr lang="es-EC" sz="1800" dirty="0">
                        <a:solidFill>
                          <a:srgbClr val="76923C"/>
                        </a:solidFill>
                        <a:effectLst/>
                        <a:latin typeface="Arial"/>
                        <a:ea typeface="Calibri"/>
                        <a:cs typeface="Times New Roman"/>
                      </a:endParaRPr>
                    </a:p>
                  </a:txBody>
                  <a:tcPr marL="53039" marR="53039" marT="0" marB="0" anchor="ctr"/>
                </a:tc>
                <a:tc>
                  <a:txBody>
                    <a:bodyPr/>
                    <a:lstStyle/>
                    <a:p>
                      <a:pPr algn="ctr">
                        <a:lnSpc>
                          <a:spcPct val="100000"/>
                        </a:lnSpc>
                        <a:spcAft>
                          <a:spcPts val="0"/>
                        </a:spcAft>
                      </a:pPr>
                      <a:r>
                        <a:rPr lang="es-EC" sz="1800" dirty="0" smtClean="0">
                          <a:effectLst/>
                        </a:rPr>
                        <a:t>3.45</a:t>
                      </a:r>
                    </a:p>
                  </a:txBody>
                  <a:tcPr marL="53039" marR="53039" marT="0" marB="0" anchor="ctr"/>
                </a:tc>
              </a:tr>
              <a:tr h="415227">
                <a:tc>
                  <a:txBody>
                    <a:bodyPr/>
                    <a:lstStyle/>
                    <a:p>
                      <a:pPr marL="0" algn="l" defTabSz="914400" rtl="0" eaLnBrk="1" latinLnBrk="0" hangingPunct="1">
                        <a:lnSpc>
                          <a:spcPct val="100000"/>
                        </a:lnSpc>
                        <a:spcAft>
                          <a:spcPts val="0"/>
                        </a:spcAft>
                      </a:pPr>
                      <a:endParaRPr lang="es-EC" sz="1800" kern="1200" dirty="0">
                        <a:solidFill>
                          <a:schemeClr val="dk1"/>
                        </a:solidFill>
                        <a:effectLst/>
                        <a:latin typeface="+mn-lt"/>
                        <a:ea typeface="+mn-ea"/>
                        <a:cs typeface="+mn-cs"/>
                      </a:endParaRPr>
                    </a:p>
                  </a:txBody>
                  <a:tcPr marL="53039" marR="53039" marT="0" marB="0" anchor="ctr"/>
                </a:tc>
                <a:tc>
                  <a:txBody>
                    <a:bodyPr/>
                    <a:lstStyle/>
                    <a:p>
                      <a:pPr marL="0" algn="r" defTabSz="914400" rtl="0" eaLnBrk="1" latinLnBrk="0" hangingPunct="1">
                        <a:lnSpc>
                          <a:spcPct val="100000"/>
                        </a:lnSpc>
                        <a:spcAft>
                          <a:spcPts val="0"/>
                        </a:spcAft>
                      </a:pPr>
                      <a:r>
                        <a:rPr lang="es-EC" sz="1800" kern="1200" dirty="0" smtClean="0">
                          <a:solidFill>
                            <a:schemeClr val="dk1"/>
                          </a:solidFill>
                          <a:effectLst/>
                          <a:latin typeface="+mn-lt"/>
                          <a:ea typeface="+mn-ea"/>
                          <a:cs typeface="+mn-cs"/>
                        </a:rPr>
                        <a:t>Promedio</a:t>
                      </a:r>
                      <a:endParaRPr lang="es-EC" sz="1800" kern="1200" dirty="0">
                        <a:solidFill>
                          <a:schemeClr val="dk1"/>
                        </a:solidFill>
                        <a:effectLst/>
                        <a:latin typeface="+mn-lt"/>
                        <a:ea typeface="+mn-ea"/>
                        <a:cs typeface="+mn-cs"/>
                      </a:endParaRPr>
                    </a:p>
                  </a:txBody>
                  <a:tcPr marL="53039" marR="53039" marT="0" marB="0" anchor="ctr"/>
                </a:tc>
                <a:tc>
                  <a:txBody>
                    <a:bodyPr/>
                    <a:lstStyle/>
                    <a:p>
                      <a:pPr algn="ctr">
                        <a:lnSpc>
                          <a:spcPct val="100000"/>
                        </a:lnSpc>
                        <a:spcAft>
                          <a:spcPts val="0"/>
                        </a:spcAft>
                      </a:pPr>
                      <a:endParaRPr lang="es-EC" sz="1800" dirty="0">
                        <a:solidFill>
                          <a:srgbClr val="76923C"/>
                        </a:solidFill>
                        <a:effectLst/>
                        <a:latin typeface="Arial"/>
                        <a:ea typeface="Calibri"/>
                        <a:cs typeface="Times New Roman"/>
                      </a:endParaRPr>
                    </a:p>
                  </a:txBody>
                  <a:tcPr marL="53039" marR="53039" marT="0" marB="0" anchor="ctr"/>
                </a:tc>
                <a:tc gridSpan="2">
                  <a:txBody>
                    <a:bodyPr/>
                    <a:lstStyle/>
                    <a:p>
                      <a:pPr algn="ctr">
                        <a:lnSpc>
                          <a:spcPct val="100000"/>
                        </a:lnSpc>
                        <a:spcAft>
                          <a:spcPts val="0"/>
                        </a:spcAft>
                      </a:pPr>
                      <a:r>
                        <a:rPr lang="es-EC" sz="1800" kern="1200" dirty="0" smtClean="0">
                          <a:solidFill>
                            <a:schemeClr val="dk1"/>
                          </a:solidFill>
                          <a:effectLst/>
                          <a:latin typeface="+mn-lt"/>
                          <a:ea typeface="+mn-ea"/>
                          <a:cs typeface="+mn-cs"/>
                        </a:rPr>
                        <a:t>3.64</a:t>
                      </a:r>
                      <a:endParaRPr lang="es-EC" sz="1800" kern="1200" dirty="0">
                        <a:solidFill>
                          <a:schemeClr val="dk1"/>
                        </a:solidFill>
                        <a:effectLst/>
                        <a:latin typeface="+mn-lt"/>
                        <a:ea typeface="+mn-ea"/>
                        <a:cs typeface="+mn-cs"/>
                      </a:endParaRPr>
                    </a:p>
                  </a:txBody>
                  <a:tcPr marL="53039" marR="53039" marT="0" marB="0" anchor="ctr"/>
                </a:tc>
                <a:tc hMerge="1">
                  <a:txBody>
                    <a:bodyPr/>
                    <a:lstStyle/>
                    <a:p>
                      <a:pPr algn="ctr">
                        <a:lnSpc>
                          <a:spcPct val="100000"/>
                        </a:lnSpc>
                        <a:spcAft>
                          <a:spcPts val="0"/>
                        </a:spcAft>
                      </a:pPr>
                      <a:endParaRPr lang="es-EC" sz="1800" dirty="0" smtClean="0">
                        <a:effectLst/>
                      </a:endParaRPr>
                    </a:p>
                  </a:txBody>
                  <a:tcPr marL="53039" marR="53039" marT="0" marB="0" anchor="ctr"/>
                </a:tc>
              </a:tr>
            </a:tbl>
          </a:graphicData>
        </a:graphic>
      </p:graphicFrame>
    </p:spTree>
    <p:extLst>
      <p:ext uri="{BB962C8B-B14F-4D97-AF65-F5344CB8AC3E}">
        <p14:creationId xmlns:p14="http://schemas.microsoft.com/office/powerpoint/2010/main" val="317745576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4237463389"/>
              </p:ext>
            </p:extLst>
          </p:nvPr>
        </p:nvGraphicFramePr>
        <p:xfrm>
          <a:off x="179512" y="188641"/>
          <a:ext cx="8712968" cy="20162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 name="1 Tabla"/>
          <p:cNvGraphicFramePr>
            <a:graphicFrameLocks noGrp="1"/>
          </p:cNvGraphicFramePr>
          <p:nvPr>
            <p:extLst>
              <p:ext uri="{D42A27DB-BD31-4B8C-83A1-F6EECF244321}">
                <p14:modId xmlns:p14="http://schemas.microsoft.com/office/powerpoint/2010/main" val="238057122"/>
              </p:ext>
            </p:extLst>
          </p:nvPr>
        </p:nvGraphicFramePr>
        <p:xfrm>
          <a:off x="899593" y="2276872"/>
          <a:ext cx="7416823" cy="4299780"/>
        </p:xfrm>
        <a:graphic>
          <a:graphicData uri="http://schemas.openxmlformats.org/drawingml/2006/table">
            <a:tbl>
              <a:tblPr firstRow="1" firstCol="1" bandRow="1">
                <a:tableStyleId>{3C2FFA5D-87B4-456A-9821-1D502468CF0F}</a:tableStyleId>
              </a:tblPr>
              <a:tblGrid>
                <a:gridCol w="1373043"/>
                <a:gridCol w="3485549"/>
                <a:gridCol w="934147"/>
                <a:gridCol w="812042"/>
                <a:gridCol w="812042"/>
              </a:tblGrid>
              <a:tr h="479216">
                <a:tc>
                  <a:txBody>
                    <a:bodyPr/>
                    <a:lstStyle/>
                    <a:p>
                      <a:pPr algn="ctr">
                        <a:lnSpc>
                          <a:spcPct val="100000"/>
                        </a:lnSpc>
                        <a:spcAft>
                          <a:spcPts val="0"/>
                        </a:spcAft>
                      </a:pPr>
                      <a:r>
                        <a:rPr lang="es-EC" sz="1400" dirty="0">
                          <a:effectLst/>
                        </a:rPr>
                        <a:t>A</a:t>
                      </a:r>
                      <a:endParaRPr lang="es-EC" sz="1400" b="0" dirty="0">
                        <a:solidFill>
                          <a:srgbClr val="76923C"/>
                        </a:solidFill>
                        <a:effectLst/>
                        <a:latin typeface="Arial"/>
                        <a:ea typeface="Calibri"/>
                        <a:cs typeface="Times New Roman"/>
                      </a:endParaRPr>
                    </a:p>
                  </a:txBody>
                  <a:tcPr marL="56575" marR="56575" marT="0" marB="0" anchor="ctr"/>
                </a:tc>
                <a:tc>
                  <a:txBody>
                    <a:bodyPr/>
                    <a:lstStyle/>
                    <a:p>
                      <a:pPr algn="l">
                        <a:lnSpc>
                          <a:spcPct val="100000"/>
                        </a:lnSpc>
                        <a:spcAft>
                          <a:spcPts val="0"/>
                        </a:spcAft>
                      </a:pPr>
                      <a:r>
                        <a:rPr lang="es-EC" sz="1400" dirty="0">
                          <a:effectLst/>
                        </a:rPr>
                        <a:t>Peso de la muestra saturada con superficie seca</a:t>
                      </a:r>
                      <a:endParaRPr lang="es-EC" sz="1400" b="0" dirty="0">
                        <a:solidFill>
                          <a:srgbClr val="76923C"/>
                        </a:solidFill>
                        <a:effectLst/>
                        <a:latin typeface="Arial"/>
                        <a:ea typeface="Calibri"/>
                        <a:cs typeface="Times New Roman"/>
                      </a:endParaRPr>
                    </a:p>
                  </a:txBody>
                  <a:tcPr marL="56575" marR="56575" marT="0" marB="0" anchor="ctr"/>
                </a:tc>
                <a:tc>
                  <a:txBody>
                    <a:bodyPr/>
                    <a:lstStyle/>
                    <a:p>
                      <a:pPr algn="ctr">
                        <a:lnSpc>
                          <a:spcPct val="100000"/>
                        </a:lnSpc>
                        <a:spcAft>
                          <a:spcPts val="0"/>
                        </a:spcAft>
                      </a:pPr>
                      <a:r>
                        <a:rPr lang="es-EC" sz="1400" dirty="0">
                          <a:effectLst/>
                        </a:rPr>
                        <a:t>(g)</a:t>
                      </a:r>
                      <a:endParaRPr lang="es-EC" sz="1400" b="0" dirty="0">
                        <a:solidFill>
                          <a:srgbClr val="76923C"/>
                        </a:solidFill>
                        <a:effectLst/>
                        <a:latin typeface="Arial"/>
                        <a:ea typeface="Calibri"/>
                        <a:cs typeface="Times New Roman"/>
                      </a:endParaRPr>
                    </a:p>
                  </a:txBody>
                  <a:tcPr marL="56575" marR="56575" marT="0" marB="0" anchor="ctr"/>
                </a:tc>
                <a:tc>
                  <a:txBody>
                    <a:bodyPr/>
                    <a:lstStyle/>
                    <a:p>
                      <a:pPr algn="ctr">
                        <a:lnSpc>
                          <a:spcPct val="100000"/>
                        </a:lnSpc>
                        <a:spcAft>
                          <a:spcPts val="0"/>
                        </a:spcAft>
                      </a:pPr>
                      <a:r>
                        <a:rPr lang="es-EC" sz="1400">
                          <a:effectLst/>
                        </a:rPr>
                        <a:t>876.1</a:t>
                      </a:r>
                      <a:endParaRPr lang="es-EC" sz="1400" b="0">
                        <a:solidFill>
                          <a:srgbClr val="76923C"/>
                        </a:solidFill>
                        <a:effectLst/>
                        <a:latin typeface="Arial"/>
                        <a:ea typeface="Calibri"/>
                        <a:cs typeface="Times New Roman"/>
                      </a:endParaRPr>
                    </a:p>
                  </a:txBody>
                  <a:tcPr marL="56575" marR="56575" marT="0" marB="0" anchor="ctr"/>
                </a:tc>
                <a:tc>
                  <a:txBody>
                    <a:bodyPr/>
                    <a:lstStyle/>
                    <a:p>
                      <a:pPr algn="ctr">
                        <a:lnSpc>
                          <a:spcPct val="100000"/>
                        </a:lnSpc>
                        <a:spcAft>
                          <a:spcPts val="0"/>
                        </a:spcAft>
                      </a:pPr>
                      <a:r>
                        <a:rPr lang="es-EC" sz="1400" dirty="0">
                          <a:effectLst/>
                        </a:rPr>
                        <a:t>868.5</a:t>
                      </a:r>
                      <a:endParaRPr lang="es-EC" sz="1400" b="0" dirty="0">
                        <a:solidFill>
                          <a:srgbClr val="76923C"/>
                        </a:solidFill>
                        <a:effectLst/>
                        <a:latin typeface="Arial"/>
                        <a:ea typeface="Calibri"/>
                        <a:cs typeface="Times New Roman"/>
                      </a:endParaRPr>
                    </a:p>
                  </a:txBody>
                  <a:tcPr marL="56575" marR="56575" marT="0" marB="0" anchor="ctr"/>
                </a:tc>
              </a:tr>
              <a:tr h="479216">
                <a:tc>
                  <a:txBody>
                    <a:bodyPr/>
                    <a:lstStyle/>
                    <a:p>
                      <a:pPr algn="ctr">
                        <a:lnSpc>
                          <a:spcPct val="100000"/>
                        </a:lnSpc>
                        <a:spcAft>
                          <a:spcPts val="0"/>
                        </a:spcAft>
                      </a:pPr>
                      <a:r>
                        <a:rPr lang="es-EC" sz="1400" dirty="0">
                          <a:effectLst/>
                        </a:rPr>
                        <a:t>B</a:t>
                      </a:r>
                      <a:endParaRPr lang="es-EC" sz="1400" b="0" dirty="0">
                        <a:solidFill>
                          <a:srgbClr val="76923C"/>
                        </a:solidFill>
                        <a:effectLst/>
                        <a:latin typeface="Arial"/>
                        <a:ea typeface="Calibri"/>
                        <a:cs typeface="Times New Roman"/>
                      </a:endParaRPr>
                    </a:p>
                  </a:txBody>
                  <a:tcPr marL="56575" marR="56575" marT="0" marB="0" anchor="ctr"/>
                </a:tc>
                <a:tc>
                  <a:txBody>
                    <a:bodyPr/>
                    <a:lstStyle/>
                    <a:p>
                      <a:pPr algn="l">
                        <a:lnSpc>
                          <a:spcPct val="100000"/>
                        </a:lnSpc>
                        <a:spcAft>
                          <a:spcPts val="0"/>
                        </a:spcAft>
                      </a:pPr>
                      <a:r>
                        <a:rPr lang="es-EC" sz="1400" dirty="0">
                          <a:effectLst/>
                        </a:rPr>
                        <a:t>Peso en el agua de la muestra saturada</a:t>
                      </a:r>
                      <a:endParaRPr lang="es-EC" sz="1400" b="0" dirty="0">
                        <a:solidFill>
                          <a:srgbClr val="76923C"/>
                        </a:solidFill>
                        <a:effectLst/>
                        <a:latin typeface="Arial"/>
                        <a:ea typeface="Calibri"/>
                        <a:cs typeface="Times New Roman"/>
                      </a:endParaRPr>
                    </a:p>
                  </a:txBody>
                  <a:tcPr marL="56575" marR="56575" marT="0" marB="0" anchor="ctr"/>
                </a:tc>
                <a:tc>
                  <a:txBody>
                    <a:bodyPr/>
                    <a:lstStyle/>
                    <a:p>
                      <a:pPr algn="ctr">
                        <a:lnSpc>
                          <a:spcPct val="100000"/>
                        </a:lnSpc>
                        <a:spcAft>
                          <a:spcPts val="0"/>
                        </a:spcAft>
                      </a:pPr>
                      <a:r>
                        <a:rPr lang="es-EC" sz="1400">
                          <a:effectLst/>
                        </a:rPr>
                        <a:t>(g)</a:t>
                      </a:r>
                      <a:endParaRPr lang="es-EC" sz="1400" b="0">
                        <a:solidFill>
                          <a:srgbClr val="76923C"/>
                        </a:solidFill>
                        <a:effectLst/>
                        <a:latin typeface="Arial"/>
                        <a:ea typeface="Calibri"/>
                        <a:cs typeface="Times New Roman"/>
                      </a:endParaRPr>
                    </a:p>
                  </a:txBody>
                  <a:tcPr marL="56575" marR="56575" marT="0" marB="0" anchor="ctr"/>
                </a:tc>
                <a:tc>
                  <a:txBody>
                    <a:bodyPr/>
                    <a:lstStyle/>
                    <a:p>
                      <a:pPr algn="ctr">
                        <a:lnSpc>
                          <a:spcPct val="100000"/>
                        </a:lnSpc>
                        <a:spcAft>
                          <a:spcPts val="0"/>
                        </a:spcAft>
                      </a:pPr>
                      <a:r>
                        <a:rPr lang="es-EC" sz="1400">
                          <a:effectLst/>
                        </a:rPr>
                        <a:t>517.0</a:t>
                      </a:r>
                      <a:endParaRPr lang="es-EC" sz="1400" b="0">
                        <a:solidFill>
                          <a:srgbClr val="76923C"/>
                        </a:solidFill>
                        <a:effectLst/>
                        <a:latin typeface="Arial"/>
                        <a:ea typeface="Calibri"/>
                        <a:cs typeface="Times New Roman"/>
                      </a:endParaRPr>
                    </a:p>
                  </a:txBody>
                  <a:tcPr marL="56575" marR="56575" marT="0" marB="0" anchor="ctr"/>
                </a:tc>
                <a:tc>
                  <a:txBody>
                    <a:bodyPr/>
                    <a:lstStyle/>
                    <a:p>
                      <a:pPr algn="ctr">
                        <a:lnSpc>
                          <a:spcPct val="100000"/>
                        </a:lnSpc>
                        <a:spcAft>
                          <a:spcPts val="0"/>
                        </a:spcAft>
                      </a:pPr>
                      <a:r>
                        <a:rPr lang="es-EC" sz="1400">
                          <a:effectLst/>
                        </a:rPr>
                        <a:t>520.49</a:t>
                      </a:r>
                      <a:endParaRPr lang="es-EC" sz="1400" b="0">
                        <a:solidFill>
                          <a:srgbClr val="76923C"/>
                        </a:solidFill>
                        <a:effectLst/>
                        <a:latin typeface="Arial"/>
                        <a:ea typeface="Calibri"/>
                        <a:cs typeface="Times New Roman"/>
                      </a:endParaRPr>
                    </a:p>
                  </a:txBody>
                  <a:tcPr marL="56575" marR="56575" marT="0" marB="0" anchor="ctr"/>
                </a:tc>
              </a:tr>
              <a:tr h="397153">
                <a:tc>
                  <a:txBody>
                    <a:bodyPr/>
                    <a:lstStyle/>
                    <a:p>
                      <a:pPr algn="ctr">
                        <a:lnSpc>
                          <a:spcPct val="100000"/>
                        </a:lnSpc>
                        <a:spcAft>
                          <a:spcPts val="0"/>
                        </a:spcAft>
                      </a:pPr>
                      <a:r>
                        <a:rPr lang="es-EC" sz="1400">
                          <a:effectLst/>
                        </a:rPr>
                        <a:t>C</a:t>
                      </a:r>
                      <a:endParaRPr lang="es-EC" sz="1400" b="0">
                        <a:solidFill>
                          <a:srgbClr val="76923C"/>
                        </a:solidFill>
                        <a:effectLst/>
                        <a:latin typeface="Arial"/>
                        <a:ea typeface="Calibri"/>
                        <a:cs typeface="Times New Roman"/>
                      </a:endParaRPr>
                    </a:p>
                  </a:txBody>
                  <a:tcPr marL="56575" marR="56575" marT="0" marB="0" anchor="ctr"/>
                </a:tc>
                <a:tc>
                  <a:txBody>
                    <a:bodyPr/>
                    <a:lstStyle/>
                    <a:p>
                      <a:pPr algn="l">
                        <a:lnSpc>
                          <a:spcPct val="100000"/>
                        </a:lnSpc>
                        <a:spcAft>
                          <a:spcPts val="0"/>
                        </a:spcAft>
                      </a:pPr>
                      <a:r>
                        <a:rPr lang="es-EC" sz="1400" dirty="0">
                          <a:effectLst/>
                        </a:rPr>
                        <a:t>Peso de la muestra seca</a:t>
                      </a:r>
                      <a:endParaRPr lang="es-EC" sz="1400" b="0" dirty="0">
                        <a:solidFill>
                          <a:srgbClr val="76923C"/>
                        </a:solidFill>
                        <a:effectLst/>
                        <a:latin typeface="Arial"/>
                        <a:ea typeface="Calibri"/>
                        <a:cs typeface="Times New Roman"/>
                      </a:endParaRPr>
                    </a:p>
                  </a:txBody>
                  <a:tcPr marL="56575" marR="56575" marT="0" marB="0" anchor="ctr"/>
                </a:tc>
                <a:tc>
                  <a:txBody>
                    <a:bodyPr/>
                    <a:lstStyle/>
                    <a:p>
                      <a:pPr algn="ctr">
                        <a:lnSpc>
                          <a:spcPct val="100000"/>
                        </a:lnSpc>
                        <a:spcAft>
                          <a:spcPts val="0"/>
                        </a:spcAft>
                      </a:pPr>
                      <a:r>
                        <a:rPr lang="es-EC" sz="1400" dirty="0">
                          <a:effectLst/>
                        </a:rPr>
                        <a:t>(g)</a:t>
                      </a:r>
                      <a:endParaRPr lang="es-EC" sz="1400" b="0" dirty="0">
                        <a:solidFill>
                          <a:srgbClr val="76923C"/>
                        </a:solidFill>
                        <a:effectLst/>
                        <a:latin typeface="Arial"/>
                        <a:ea typeface="Calibri"/>
                        <a:cs typeface="Times New Roman"/>
                      </a:endParaRPr>
                    </a:p>
                  </a:txBody>
                  <a:tcPr marL="56575" marR="56575" marT="0" marB="0" anchor="ctr"/>
                </a:tc>
                <a:tc>
                  <a:txBody>
                    <a:bodyPr/>
                    <a:lstStyle/>
                    <a:p>
                      <a:pPr algn="ctr">
                        <a:lnSpc>
                          <a:spcPct val="100000"/>
                        </a:lnSpc>
                        <a:spcAft>
                          <a:spcPts val="0"/>
                        </a:spcAft>
                      </a:pPr>
                      <a:r>
                        <a:rPr lang="es-EC" sz="1400">
                          <a:effectLst/>
                        </a:rPr>
                        <a:t>843.1</a:t>
                      </a:r>
                      <a:endParaRPr lang="es-EC" sz="1400" b="0">
                        <a:solidFill>
                          <a:srgbClr val="76923C"/>
                        </a:solidFill>
                        <a:effectLst/>
                        <a:latin typeface="Arial"/>
                        <a:ea typeface="Calibri"/>
                        <a:cs typeface="Times New Roman"/>
                      </a:endParaRPr>
                    </a:p>
                  </a:txBody>
                  <a:tcPr marL="56575" marR="56575" marT="0" marB="0" anchor="ctr"/>
                </a:tc>
                <a:tc>
                  <a:txBody>
                    <a:bodyPr/>
                    <a:lstStyle/>
                    <a:p>
                      <a:pPr algn="ctr">
                        <a:lnSpc>
                          <a:spcPct val="100000"/>
                        </a:lnSpc>
                        <a:spcAft>
                          <a:spcPts val="0"/>
                        </a:spcAft>
                      </a:pPr>
                      <a:r>
                        <a:rPr lang="es-EC" sz="1400">
                          <a:effectLst/>
                        </a:rPr>
                        <a:t>835.2</a:t>
                      </a:r>
                      <a:endParaRPr lang="es-EC" sz="1400" b="0">
                        <a:solidFill>
                          <a:srgbClr val="76923C"/>
                        </a:solidFill>
                        <a:effectLst/>
                        <a:latin typeface="Arial"/>
                        <a:ea typeface="Calibri"/>
                        <a:cs typeface="Times New Roman"/>
                      </a:endParaRPr>
                    </a:p>
                  </a:txBody>
                  <a:tcPr marL="56575" marR="56575" marT="0" marB="0" anchor="ctr"/>
                </a:tc>
              </a:tr>
              <a:tr h="794305">
                <a:tc>
                  <a:txBody>
                    <a:bodyPr/>
                    <a:lstStyle/>
                    <a:p>
                      <a:pPr algn="ctr">
                        <a:lnSpc>
                          <a:spcPct val="100000"/>
                        </a:lnSpc>
                        <a:spcAft>
                          <a:spcPts val="0"/>
                        </a:spcAft>
                      </a:pPr>
                      <a:r>
                        <a:rPr lang="es-EC" sz="1400" dirty="0">
                          <a:effectLst/>
                        </a:rPr>
                        <a:t>γ</a:t>
                      </a:r>
                      <a:endParaRPr lang="es-EC" sz="1400" b="0" dirty="0">
                        <a:solidFill>
                          <a:srgbClr val="76923C"/>
                        </a:solidFill>
                        <a:effectLst/>
                        <a:latin typeface="Arial"/>
                        <a:ea typeface="Calibri"/>
                        <a:cs typeface="Times New Roman"/>
                      </a:endParaRPr>
                    </a:p>
                  </a:txBody>
                  <a:tcPr marL="56575" marR="56575" marT="0" marB="0" anchor="ctr"/>
                </a:tc>
                <a:tc>
                  <a:txBody>
                    <a:bodyPr/>
                    <a:lstStyle/>
                    <a:p>
                      <a:pPr algn="l">
                        <a:lnSpc>
                          <a:spcPct val="100000"/>
                        </a:lnSpc>
                        <a:spcAft>
                          <a:spcPts val="0"/>
                        </a:spcAft>
                      </a:pPr>
                      <a:r>
                        <a:rPr lang="es-EC" sz="1400" dirty="0">
                          <a:effectLst/>
                        </a:rPr>
                        <a:t>Peso específico del agua a la temperatura que se realizó el ensayo</a:t>
                      </a:r>
                      <a:endParaRPr lang="es-EC" sz="1400" b="0" dirty="0">
                        <a:solidFill>
                          <a:srgbClr val="76923C"/>
                        </a:solidFill>
                        <a:effectLst/>
                        <a:latin typeface="Arial"/>
                        <a:ea typeface="Calibri"/>
                        <a:cs typeface="Times New Roman"/>
                      </a:endParaRPr>
                    </a:p>
                  </a:txBody>
                  <a:tcPr marL="56575" marR="56575" marT="0" marB="0" anchor="ctr"/>
                </a:tc>
                <a:tc>
                  <a:txBody>
                    <a:bodyPr/>
                    <a:lstStyle/>
                    <a:p>
                      <a:pPr algn="ctr">
                        <a:lnSpc>
                          <a:spcPct val="100000"/>
                        </a:lnSpc>
                        <a:spcAft>
                          <a:spcPts val="0"/>
                        </a:spcAft>
                      </a:pPr>
                      <a:r>
                        <a:rPr lang="es-EC" sz="1400" dirty="0">
                          <a:effectLst/>
                        </a:rPr>
                        <a:t>(g/cm</a:t>
                      </a:r>
                      <a:r>
                        <a:rPr lang="es-EC" sz="1400" baseline="30000" dirty="0">
                          <a:effectLst/>
                        </a:rPr>
                        <a:t>3</a:t>
                      </a:r>
                      <a:r>
                        <a:rPr lang="es-EC" sz="1400" dirty="0">
                          <a:effectLst/>
                        </a:rPr>
                        <a:t>)</a:t>
                      </a:r>
                      <a:endParaRPr lang="es-EC" sz="1400" b="0" dirty="0">
                        <a:solidFill>
                          <a:srgbClr val="76923C"/>
                        </a:solidFill>
                        <a:effectLst/>
                        <a:latin typeface="Arial"/>
                        <a:ea typeface="Calibri"/>
                        <a:cs typeface="Times New Roman"/>
                      </a:endParaRPr>
                    </a:p>
                  </a:txBody>
                  <a:tcPr marL="56575" marR="56575" marT="0" marB="0" anchor="ctr"/>
                </a:tc>
                <a:tc>
                  <a:txBody>
                    <a:bodyPr/>
                    <a:lstStyle/>
                    <a:p>
                      <a:pPr algn="ctr">
                        <a:lnSpc>
                          <a:spcPct val="100000"/>
                        </a:lnSpc>
                        <a:spcAft>
                          <a:spcPts val="0"/>
                        </a:spcAft>
                      </a:pPr>
                      <a:r>
                        <a:rPr lang="es-EC" sz="1400">
                          <a:effectLst/>
                        </a:rPr>
                        <a:t>0.9988</a:t>
                      </a:r>
                      <a:endParaRPr lang="es-EC" sz="1400" b="0">
                        <a:solidFill>
                          <a:srgbClr val="76923C"/>
                        </a:solidFill>
                        <a:effectLst/>
                        <a:latin typeface="Arial"/>
                        <a:ea typeface="Calibri"/>
                        <a:cs typeface="Times New Roman"/>
                      </a:endParaRPr>
                    </a:p>
                  </a:txBody>
                  <a:tcPr marL="56575" marR="56575" marT="0" marB="0" anchor="ctr"/>
                </a:tc>
                <a:tc>
                  <a:txBody>
                    <a:bodyPr/>
                    <a:lstStyle/>
                    <a:p>
                      <a:pPr algn="ctr">
                        <a:lnSpc>
                          <a:spcPct val="100000"/>
                        </a:lnSpc>
                        <a:spcAft>
                          <a:spcPts val="0"/>
                        </a:spcAft>
                      </a:pPr>
                      <a:r>
                        <a:rPr lang="es-EC" sz="1400">
                          <a:effectLst/>
                        </a:rPr>
                        <a:t>0.9988</a:t>
                      </a:r>
                      <a:endParaRPr lang="es-EC" sz="1400" b="0">
                        <a:solidFill>
                          <a:srgbClr val="76923C"/>
                        </a:solidFill>
                        <a:effectLst/>
                        <a:latin typeface="Arial"/>
                        <a:ea typeface="Calibri"/>
                        <a:cs typeface="Times New Roman"/>
                      </a:endParaRPr>
                    </a:p>
                  </a:txBody>
                  <a:tcPr marL="56575" marR="56575" marT="0" marB="0" anchor="ctr"/>
                </a:tc>
              </a:tr>
              <a:tr h="479216">
                <a:tc>
                  <a:txBody>
                    <a:bodyPr/>
                    <a:lstStyle/>
                    <a:p>
                      <a:pPr algn="ctr">
                        <a:lnSpc>
                          <a:spcPct val="100000"/>
                        </a:lnSpc>
                        <a:spcAft>
                          <a:spcPts val="0"/>
                        </a:spcAft>
                      </a:pPr>
                      <a:r>
                        <a:rPr lang="es-EC" sz="1400">
                          <a:effectLst/>
                        </a:rPr>
                        <a:t>(C/C-B)*γ</a:t>
                      </a:r>
                      <a:endParaRPr lang="es-EC" sz="1400" b="0">
                        <a:solidFill>
                          <a:srgbClr val="76923C"/>
                        </a:solidFill>
                        <a:effectLst/>
                        <a:latin typeface="Arial"/>
                        <a:ea typeface="Calibri"/>
                        <a:cs typeface="Times New Roman"/>
                      </a:endParaRPr>
                    </a:p>
                  </a:txBody>
                  <a:tcPr marL="56575" marR="56575" marT="0" marB="0" anchor="ctr"/>
                </a:tc>
                <a:tc>
                  <a:txBody>
                    <a:bodyPr/>
                    <a:lstStyle/>
                    <a:p>
                      <a:pPr algn="l">
                        <a:lnSpc>
                          <a:spcPct val="100000"/>
                        </a:lnSpc>
                        <a:spcAft>
                          <a:spcPts val="0"/>
                        </a:spcAft>
                      </a:pPr>
                      <a:r>
                        <a:rPr lang="es-EC" sz="1400" dirty="0">
                          <a:effectLst/>
                        </a:rPr>
                        <a:t>Peso específico del material impermeable de las partículas</a:t>
                      </a:r>
                      <a:endParaRPr lang="es-EC" sz="1400" b="0" dirty="0">
                        <a:solidFill>
                          <a:srgbClr val="76923C"/>
                        </a:solidFill>
                        <a:effectLst/>
                        <a:latin typeface="Arial"/>
                        <a:ea typeface="Calibri"/>
                        <a:cs typeface="Times New Roman"/>
                      </a:endParaRPr>
                    </a:p>
                  </a:txBody>
                  <a:tcPr marL="56575" marR="56575" marT="0" marB="0" anchor="ctr"/>
                </a:tc>
                <a:tc>
                  <a:txBody>
                    <a:bodyPr/>
                    <a:lstStyle/>
                    <a:p>
                      <a:pPr algn="ctr">
                        <a:lnSpc>
                          <a:spcPct val="100000"/>
                        </a:lnSpc>
                        <a:spcAft>
                          <a:spcPts val="0"/>
                        </a:spcAft>
                      </a:pPr>
                      <a:r>
                        <a:rPr lang="es-EC" sz="1400" dirty="0">
                          <a:effectLst/>
                        </a:rPr>
                        <a:t>(g/cm</a:t>
                      </a:r>
                      <a:r>
                        <a:rPr lang="es-EC" sz="1400" baseline="30000" dirty="0">
                          <a:effectLst/>
                        </a:rPr>
                        <a:t>3</a:t>
                      </a:r>
                      <a:r>
                        <a:rPr lang="es-EC" sz="1400" dirty="0">
                          <a:effectLst/>
                        </a:rPr>
                        <a:t>)</a:t>
                      </a:r>
                      <a:endParaRPr lang="es-EC" sz="1400" b="0" dirty="0">
                        <a:solidFill>
                          <a:srgbClr val="76923C"/>
                        </a:solidFill>
                        <a:effectLst/>
                        <a:latin typeface="Arial"/>
                        <a:ea typeface="Calibri"/>
                        <a:cs typeface="Times New Roman"/>
                      </a:endParaRPr>
                    </a:p>
                  </a:txBody>
                  <a:tcPr marL="56575" marR="56575" marT="0" marB="0" anchor="ctr"/>
                </a:tc>
                <a:tc>
                  <a:txBody>
                    <a:bodyPr/>
                    <a:lstStyle/>
                    <a:p>
                      <a:pPr algn="ctr">
                        <a:lnSpc>
                          <a:spcPct val="100000"/>
                        </a:lnSpc>
                        <a:spcAft>
                          <a:spcPts val="0"/>
                        </a:spcAft>
                      </a:pPr>
                      <a:r>
                        <a:rPr lang="es-EC" sz="1400">
                          <a:effectLst/>
                        </a:rPr>
                        <a:t>2.582</a:t>
                      </a:r>
                      <a:endParaRPr lang="es-EC" sz="1400" b="0">
                        <a:solidFill>
                          <a:srgbClr val="76923C"/>
                        </a:solidFill>
                        <a:effectLst/>
                        <a:latin typeface="Arial"/>
                        <a:ea typeface="Calibri"/>
                        <a:cs typeface="Times New Roman"/>
                      </a:endParaRPr>
                    </a:p>
                  </a:txBody>
                  <a:tcPr marL="56575" marR="56575" marT="0" marB="0" anchor="ctr"/>
                </a:tc>
                <a:tc>
                  <a:txBody>
                    <a:bodyPr/>
                    <a:lstStyle/>
                    <a:p>
                      <a:pPr algn="ctr">
                        <a:lnSpc>
                          <a:spcPct val="100000"/>
                        </a:lnSpc>
                        <a:spcAft>
                          <a:spcPts val="0"/>
                        </a:spcAft>
                      </a:pPr>
                      <a:r>
                        <a:rPr lang="es-EC" sz="1400">
                          <a:effectLst/>
                        </a:rPr>
                        <a:t>2.651</a:t>
                      </a:r>
                      <a:endParaRPr lang="es-EC" sz="1400" b="0">
                        <a:solidFill>
                          <a:srgbClr val="76923C"/>
                        </a:solidFill>
                        <a:effectLst/>
                        <a:latin typeface="Arial"/>
                        <a:ea typeface="Calibri"/>
                        <a:cs typeface="Times New Roman"/>
                      </a:endParaRPr>
                    </a:p>
                  </a:txBody>
                  <a:tcPr marL="56575" marR="56575" marT="0" marB="0" anchor="ctr"/>
                </a:tc>
              </a:tr>
              <a:tr h="794305">
                <a:tc>
                  <a:txBody>
                    <a:bodyPr/>
                    <a:lstStyle/>
                    <a:p>
                      <a:pPr algn="ctr">
                        <a:lnSpc>
                          <a:spcPct val="100000"/>
                        </a:lnSpc>
                        <a:spcAft>
                          <a:spcPts val="0"/>
                        </a:spcAft>
                      </a:pPr>
                      <a:r>
                        <a:rPr lang="es-EC" sz="1400">
                          <a:effectLst/>
                        </a:rPr>
                        <a:t>(A/A-B)*γ</a:t>
                      </a:r>
                      <a:endParaRPr lang="es-EC" sz="1400" b="0">
                        <a:solidFill>
                          <a:srgbClr val="76923C"/>
                        </a:solidFill>
                        <a:effectLst/>
                        <a:latin typeface="Arial"/>
                        <a:ea typeface="Calibri"/>
                        <a:cs typeface="Times New Roman"/>
                      </a:endParaRPr>
                    </a:p>
                  </a:txBody>
                  <a:tcPr marL="56575" marR="56575" marT="0" marB="0" anchor="ctr"/>
                </a:tc>
                <a:tc>
                  <a:txBody>
                    <a:bodyPr/>
                    <a:lstStyle/>
                    <a:p>
                      <a:pPr algn="l">
                        <a:lnSpc>
                          <a:spcPct val="100000"/>
                        </a:lnSpc>
                        <a:spcAft>
                          <a:spcPts val="0"/>
                        </a:spcAft>
                      </a:pPr>
                      <a:r>
                        <a:rPr lang="es-EC" sz="1400" dirty="0">
                          <a:effectLst/>
                        </a:rPr>
                        <a:t>Peso específico de las partículas saturadas con superficie seca</a:t>
                      </a:r>
                      <a:endParaRPr lang="es-EC" sz="1400" b="0" dirty="0">
                        <a:solidFill>
                          <a:srgbClr val="76923C"/>
                        </a:solidFill>
                        <a:effectLst/>
                        <a:latin typeface="Arial"/>
                        <a:ea typeface="Calibri"/>
                        <a:cs typeface="Times New Roman"/>
                      </a:endParaRPr>
                    </a:p>
                  </a:txBody>
                  <a:tcPr marL="56575" marR="56575" marT="0" marB="0" anchor="ctr"/>
                </a:tc>
                <a:tc>
                  <a:txBody>
                    <a:bodyPr/>
                    <a:lstStyle/>
                    <a:p>
                      <a:pPr algn="ctr">
                        <a:lnSpc>
                          <a:spcPct val="100000"/>
                        </a:lnSpc>
                        <a:spcAft>
                          <a:spcPts val="0"/>
                        </a:spcAft>
                      </a:pPr>
                      <a:r>
                        <a:rPr lang="es-EC" sz="1400" dirty="0">
                          <a:effectLst/>
                        </a:rPr>
                        <a:t>(g/cm</a:t>
                      </a:r>
                      <a:r>
                        <a:rPr lang="es-EC" sz="1400" baseline="30000" dirty="0">
                          <a:effectLst/>
                        </a:rPr>
                        <a:t>3</a:t>
                      </a:r>
                      <a:r>
                        <a:rPr lang="es-EC" sz="1400" dirty="0">
                          <a:effectLst/>
                        </a:rPr>
                        <a:t>)</a:t>
                      </a:r>
                      <a:endParaRPr lang="es-EC" sz="1400" b="0" dirty="0">
                        <a:solidFill>
                          <a:srgbClr val="76923C"/>
                        </a:solidFill>
                        <a:effectLst/>
                        <a:latin typeface="Arial"/>
                        <a:ea typeface="Calibri"/>
                        <a:cs typeface="Times New Roman"/>
                      </a:endParaRPr>
                    </a:p>
                  </a:txBody>
                  <a:tcPr marL="56575" marR="56575" marT="0" marB="0" anchor="ctr"/>
                </a:tc>
                <a:tc>
                  <a:txBody>
                    <a:bodyPr/>
                    <a:lstStyle/>
                    <a:p>
                      <a:pPr algn="ctr">
                        <a:lnSpc>
                          <a:spcPct val="100000"/>
                        </a:lnSpc>
                        <a:spcAft>
                          <a:spcPts val="0"/>
                        </a:spcAft>
                      </a:pPr>
                      <a:r>
                        <a:rPr lang="es-EC" sz="1400" dirty="0">
                          <a:effectLst/>
                        </a:rPr>
                        <a:t>2.437</a:t>
                      </a:r>
                      <a:endParaRPr lang="es-EC" sz="1400" b="0" dirty="0">
                        <a:solidFill>
                          <a:srgbClr val="76923C"/>
                        </a:solidFill>
                        <a:effectLst/>
                        <a:latin typeface="Arial"/>
                        <a:ea typeface="Calibri"/>
                        <a:cs typeface="Times New Roman"/>
                      </a:endParaRPr>
                    </a:p>
                  </a:txBody>
                  <a:tcPr marL="56575" marR="56575" marT="0" marB="0" anchor="ctr"/>
                </a:tc>
                <a:tc>
                  <a:txBody>
                    <a:bodyPr/>
                    <a:lstStyle/>
                    <a:p>
                      <a:pPr algn="ctr">
                        <a:lnSpc>
                          <a:spcPct val="100000"/>
                        </a:lnSpc>
                        <a:spcAft>
                          <a:spcPts val="0"/>
                        </a:spcAft>
                      </a:pPr>
                      <a:r>
                        <a:rPr lang="es-EC" sz="1400">
                          <a:effectLst/>
                        </a:rPr>
                        <a:t>2.493</a:t>
                      </a:r>
                      <a:endParaRPr lang="es-EC" sz="1400" b="0">
                        <a:solidFill>
                          <a:srgbClr val="76923C"/>
                        </a:solidFill>
                        <a:effectLst/>
                        <a:latin typeface="Arial"/>
                        <a:ea typeface="Calibri"/>
                        <a:cs typeface="Times New Roman"/>
                      </a:endParaRPr>
                    </a:p>
                  </a:txBody>
                  <a:tcPr marL="56575" marR="56575" marT="0" marB="0" anchor="ctr"/>
                </a:tc>
              </a:tr>
              <a:tr h="479216">
                <a:tc>
                  <a:txBody>
                    <a:bodyPr/>
                    <a:lstStyle/>
                    <a:p>
                      <a:pPr algn="ctr">
                        <a:lnSpc>
                          <a:spcPct val="100000"/>
                        </a:lnSpc>
                        <a:spcAft>
                          <a:spcPts val="0"/>
                        </a:spcAft>
                      </a:pPr>
                      <a:r>
                        <a:rPr lang="es-EC" sz="1400">
                          <a:effectLst/>
                        </a:rPr>
                        <a:t>(C/A-B)*γ</a:t>
                      </a:r>
                      <a:endParaRPr lang="es-EC" sz="1400" b="0">
                        <a:solidFill>
                          <a:srgbClr val="76923C"/>
                        </a:solidFill>
                        <a:effectLst/>
                        <a:latin typeface="Arial"/>
                        <a:ea typeface="Calibri"/>
                        <a:cs typeface="Times New Roman"/>
                      </a:endParaRPr>
                    </a:p>
                  </a:txBody>
                  <a:tcPr marL="56575" marR="56575" marT="0" marB="0" anchor="ctr"/>
                </a:tc>
                <a:tc>
                  <a:txBody>
                    <a:bodyPr/>
                    <a:lstStyle/>
                    <a:p>
                      <a:pPr algn="l">
                        <a:lnSpc>
                          <a:spcPct val="100000"/>
                        </a:lnSpc>
                        <a:spcAft>
                          <a:spcPts val="0"/>
                        </a:spcAft>
                      </a:pPr>
                      <a:r>
                        <a:rPr lang="es-EC" sz="1400" dirty="0">
                          <a:effectLst/>
                        </a:rPr>
                        <a:t>Peso específico de las partículas secas</a:t>
                      </a:r>
                      <a:endParaRPr lang="es-EC" sz="1400" b="0" dirty="0">
                        <a:solidFill>
                          <a:srgbClr val="76923C"/>
                        </a:solidFill>
                        <a:effectLst/>
                        <a:latin typeface="Arial"/>
                        <a:ea typeface="Calibri"/>
                        <a:cs typeface="Times New Roman"/>
                      </a:endParaRPr>
                    </a:p>
                  </a:txBody>
                  <a:tcPr marL="56575" marR="56575" marT="0" marB="0" anchor="ctr"/>
                </a:tc>
                <a:tc>
                  <a:txBody>
                    <a:bodyPr/>
                    <a:lstStyle/>
                    <a:p>
                      <a:pPr algn="ctr">
                        <a:lnSpc>
                          <a:spcPct val="100000"/>
                        </a:lnSpc>
                        <a:spcAft>
                          <a:spcPts val="0"/>
                        </a:spcAft>
                      </a:pPr>
                      <a:r>
                        <a:rPr lang="es-EC" sz="1400">
                          <a:effectLst/>
                        </a:rPr>
                        <a:t>(g/cm</a:t>
                      </a:r>
                      <a:r>
                        <a:rPr lang="es-EC" sz="1400" baseline="30000">
                          <a:effectLst/>
                        </a:rPr>
                        <a:t>3</a:t>
                      </a:r>
                      <a:r>
                        <a:rPr lang="es-EC" sz="1400">
                          <a:effectLst/>
                        </a:rPr>
                        <a:t>)</a:t>
                      </a:r>
                      <a:endParaRPr lang="es-EC" sz="1400" b="0">
                        <a:solidFill>
                          <a:srgbClr val="76923C"/>
                        </a:solidFill>
                        <a:effectLst/>
                        <a:latin typeface="Arial"/>
                        <a:ea typeface="Calibri"/>
                        <a:cs typeface="Times New Roman"/>
                      </a:endParaRPr>
                    </a:p>
                  </a:txBody>
                  <a:tcPr marL="56575" marR="56575" marT="0" marB="0" anchor="ctr"/>
                </a:tc>
                <a:tc>
                  <a:txBody>
                    <a:bodyPr/>
                    <a:lstStyle/>
                    <a:p>
                      <a:pPr algn="ctr">
                        <a:lnSpc>
                          <a:spcPct val="100000"/>
                        </a:lnSpc>
                        <a:spcAft>
                          <a:spcPts val="0"/>
                        </a:spcAft>
                      </a:pPr>
                      <a:r>
                        <a:rPr lang="es-EC" sz="1400" dirty="0">
                          <a:effectLst/>
                        </a:rPr>
                        <a:t>2.345</a:t>
                      </a:r>
                      <a:endParaRPr lang="es-EC" sz="1400" b="0" dirty="0">
                        <a:solidFill>
                          <a:srgbClr val="76923C"/>
                        </a:solidFill>
                        <a:effectLst/>
                        <a:latin typeface="Arial"/>
                        <a:ea typeface="Calibri"/>
                        <a:cs typeface="Times New Roman"/>
                      </a:endParaRPr>
                    </a:p>
                  </a:txBody>
                  <a:tcPr marL="56575" marR="56575" marT="0" marB="0" anchor="ctr"/>
                </a:tc>
                <a:tc>
                  <a:txBody>
                    <a:bodyPr/>
                    <a:lstStyle/>
                    <a:p>
                      <a:pPr algn="ctr">
                        <a:lnSpc>
                          <a:spcPct val="100000"/>
                        </a:lnSpc>
                        <a:spcAft>
                          <a:spcPts val="0"/>
                        </a:spcAft>
                      </a:pPr>
                      <a:r>
                        <a:rPr lang="es-EC" sz="1400">
                          <a:effectLst/>
                        </a:rPr>
                        <a:t>2.397</a:t>
                      </a:r>
                      <a:endParaRPr lang="es-EC" sz="1400" b="0">
                        <a:solidFill>
                          <a:srgbClr val="76923C"/>
                        </a:solidFill>
                        <a:effectLst/>
                        <a:latin typeface="Arial"/>
                        <a:ea typeface="Calibri"/>
                        <a:cs typeface="Times New Roman"/>
                      </a:endParaRPr>
                    </a:p>
                  </a:txBody>
                  <a:tcPr marL="56575" marR="56575" marT="0" marB="0" anchor="ctr"/>
                </a:tc>
              </a:tr>
              <a:tr h="397153">
                <a:tc>
                  <a:txBody>
                    <a:bodyPr/>
                    <a:lstStyle/>
                    <a:p>
                      <a:pPr algn="ctr">
                        <a:lnSpc>
                          <a:spcPct val="100000"/>
                        </a:lnSpc>
                        <a:spcAft>
                          <a:spcPts val="0"/>
                        </a:spcAft>
                      </a:pPr>
                      <a:r>
                        <a:rPr lang="es-EC" sz="1400" dirty="0">
                          <a:effectLst/>
                        </a:rPr>
                        <a:t>(A-C/C)*100</a:t>
                      </a:r>
                      <a:endParaRPr lang="es-EC" sz="1400" b="0" dirty="0">
                        <a:solidFill>
                          <a:srgbClr val="76923C"/>
                        </a:solidFill>
                        <a:effectLst/>
                        <a:latin typeface="Arial"/>
                        <a:ea typeface="Calibri"/>
                        <a:cs typeface="Times New Roman"/>
                      </a:endParaRPr>
                    </a:p>
                  </a:txBody>
                  <a:tcPr marL="56575" marR="56575" marT="0" marB="0" anchor="ctr"/>
                </a:tc>
                <a:tc>
                  <a:txBody>
                    <a:bodyPr/>
                    <a:lstStyle/>
                    <a:p>
                      <a:pPr algn="l">
                        <a:lnSpc>
                          <a:spcPct val="100000"/>
                        </a:lnSpc>
                        <a:spcAft>
                          <a:spcPts val="0"/>
                        </a:spcAft>
                      </a:pPr>
                      <a:r>
                        <a:rPr lang="es-EC" sz="1400">
                          <a:effectLst/>
                        </a:rPr>
                        <a:t>Absorción de agua</a:t>
                      </a:r>
                      <a:endParaRPr lang="es-EC" sz="1400" b="0">
                        <a:solidFill>
                          <a:srgbClr val="76923C"/>
                        </a:solidFill>
                        <a:effectLst/>
                        <a:latin typeface="Arial"/>
                        <a:ea typeface="Calibri"/>
                        <a:cs typeface="Times New Roman"/>
                      </a:endParaRPr>
                    </a:p>
                  </a:txBody>
                  <a:tcPr marL="56575" marR="56575" marT="0" marB="0" anchor="ctr"/>
                </a:tc>
                <a:tc>
                  <a:txBody>
                    <a:bodyPr/>
                    <a:lstStyle/>
                    <a:p>
                      <a:pPr algn="ctr">
                        <a:lnSpc>
                          <a:spcPct val="100000"/>
                        </a:lnSpc>
                        <a:spcAft>
                          <a:spcPts val="0"/>
                        </a:spcAft>
                      </a:pPr>
                      <a:r>
                        <a:rPr lang="es-EC" sz="1400" dirty="0">
                          <a:effectLst/>
                        </a:rPr>
                        <a:t>(%)</a:t>
                      </a:r>
                      <a:endParaRPr lang="es-EC" sz="1400" b="0" dirty="0">
                        <a:solidFill>
                          <a:srgbClr val="76923C"/>
                        </a:solidFill>
                        <a:effectLst/>
                        <a:latin typeface="Arial"/>
                        <a:ea typeface="Calibri"/>
                        <a:cs typeface="Times New Roman"/>
                      </a:endParaRPr>
                    </a:p>
                  </a:txBody>
                  <a:tcPr marL="56575" marR="56575" marT="0" marB="0" anchor="ctr"/>
                </a:tc>
                <a:tc>
                  <a:txBody>
                    <a:bodyPr/>
                    <a:lstStyle/>
                    <a:p>
                      <a:pPr algn="ctr">
                        <a:lnSpc>
                          <a:spcPct val="100000"/>
                        </a:lnSpc>
                        <a:spcAft>
                          <a:spcPts val="0"/>
                        </a:spcAft>
                      </a:pPr>
                      <a:r>
                        <a:rPr lang="es-EC" sz="1400" dirty="0">
                          <a:effectLst/>
                        </a:rPr>
                        <a:t>3.9</a:t>
                      </a:r>
                      <a:endParaRPr lang="es-EC" sz="1400" b="0" dirty="0">
                        <a:solidFill>
                          <a:srgbClr val="76923C"/>
                        </a:solidFill>
                        <a:effectLst/>
                        <a:latin typeface="Arial"/>
                        <a:ea typeface="Calibri"/>
                        <a:cs typeface="Times New Roman"/>
                      </a:endParaRPr>
                    </a:p>
                  </a:txBody>
                  <a:tcPr marL="56575" marR="56575" marT="0" marB="0" anchor="ctr"/>
                </a:tc>
                <a:tc>
                  <a:txBody>
                    <a:bodyPr/>
                    <a:lstStyle/>
                    <a:p>
                      <a:pPr algn="ctr">
                        <a:lnSpc>
                          <a:spcPct val="100000"/>
                        </a:lnSpc>
                        <a:spcAft>
                          <a:spcPts val="0"/>
                        </a:spcAft>
                      </a:pPr>
                      <a:r>
                        <a:rPr lang="es-EC" sz="1400" dirty="0">
                          <a:effectLst/>
                        </a:rPr>
                        <a:t>4.0</a:t>
                      </a:r>
                      <a:endParaRPr lang="es-EC" sz="1400" b="0" dirty="0">
                        <a:solidFill>
                          <a:srgbClr val="76923C"/>
                        </a:solidFill>
                        <a:effectLst/>
                        <a:latin typeface="Arial"/>
                        <a:ea typeface="Calibri"/>
                        <a:cs typeface="Times New Roman"/>
                      </a:endParaRPr>
                    </a:p>
                  </a:txBody>
                  <a:tcPr marL="56575" marR="56575" marT="0" marB="0" anchor="ctr"/>
                </a:tc>
              </a:tr>
            </a:tbl>
          </a:graphicData>
        </a:graphic>
      </p:graphicFrame>
    </p:spTree>
    <p:extLst>
      <p:ext uri="{BB962C8B-B14F-4D97-AF65-F5344CB8AC3E}">
        <p14:creationId xmlns:p14="http://schemas.microsoft.com/office/powerpoint/2010/main" val="122953715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1730728257"/>
              </p:ext>
            </p:extLst>
          </p:nvPr>
        </p:nvGraphicFramePr>
        <p:xfrm>
          <a:off x="251520" y="188641"/>
          <a:ext cx="8568952" cy="24482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17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5616" y="2790215"/>
            <a:ext cx="6768752" cy="38071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77476087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62669926"/>
              </p:ext>
            </p:extLst>
          </p:nvPr>
        </p:nvGraphicFramePr>
        <p:xfrm>
          <a:off x="251520" y="188641"/>
          <a:ext cx="8568952" cy="30243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5 Imagen" descr="C:\Users\Stalin MH\Desktop\LA TESIS\Fotos Tesis\Agregado\20121031_130623.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19872" y="3457988"/>
            <a:ext cx="2225799" cy="29233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4197995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268876788"/>
              </p:ext>
            </p:extLst>
          </p:nvPr>
        </p:nvGraphicFramePr>
        <p:xfrm>
          <a:off x="395536" y="1772816"/>
          <a:ext cx="8352928" cy="3240360"/>
        </p:xfrm>
        <a:graphic>
          <a:graphicData uri="http://schemas.openxmlformats.org/drawingml/2006/table">
            <a:tbl>
              <a:tblPr firstRow="1" firstCol="1" bandRow="1">
                <a:tableStyleId>{3C2FFA5D-87B4-456A-9821-1D502468CF0F}</a:tableStyleId>
              </a:tblPr>
              <a:tblGrid>
                <a:gridCol w="1658524"/>
                <a:gridCol w="4109692"/>
                <a:gridCol w="1292356"/>
                <a:gridCol w="1292356"/>
              </a:tblGrid>
              <a:tr h="540060">
                <a:tc>
                  <a:txBody>
                    <a:bodyPr/>
                    <a:lstStyle/>
                    <a:p>
                      <a:pPr algn="ctr">
                        <a:lnSpc>
                          <a:spcPct val="100000"/>
                        </a:lnSpc>
                        <a:spcAft>
                          <a:spcPts val="0"/>
                        </a:spcAft>
                      </a:pPr>
                      <a:r>
                        <a:rPr lang="es-EC" sz="2000" b="0" dirty="0">
                          <a:effectLst/>
                        </a:rPr>
                        <a:t>A</a:t>
                      </a:r>
                      <a:endParaRPr lang="es-EC" sz="2000" b="0" dirty="0">
                        <a:solidFill>
                          <a:srgbClr val="76923C"/>
                        </a:solidFill>
                        <a:effectLst/>
                        <a:latin typeface="Arial"/>
                        <a:ea typeface="Calibri"/>
                        <a:cs typeface="Times New Roman"/>
                      </a:endParaRPr>
                    </a:p>
                  </a:txBody>
                  <a:tcPr marL="68580" marR="68580" marT="0" marB="0" anchor="ctr"/>
                </a:tc>
                <a:tc>
                  <a:txBody>
                    <a:bodyPr/>
                    <a:lstStyle/>
                    <a:p>
                      <a:pPr algn="l">
                        <a:lnSpc>
                          <a:spcPct val="100000"/>
                        </a:lnSpc>
                        <a:spcAft>
                          <a:spcPts val="0"/>
                        </a:spcAft>
                      </a:pPr>
                      <a:r>
                        <a:rPr lang="es-EC" sz="2000" b="0" dirty="0">
                          <a:effectLst/>
                        </a:rPr>
                        <a:t>Lectura de Arena</a:t>
                      </a:r>
                      <a:endParaRPr lang="es-EC" sz="2000" b="0" dirty="0">
                        <a:solidFill>
                          <a:srgbClr val="76923C"/>
                        </a:solidFill>
                        <a:effectLst/>
                        <a:latin typeface="Arial"/>
                        <a:ea typeface="Calibri"/>
                        <a:cs typeface="Times New Roman"/>
                      </a:endParaRPr>
                    </a:p>
                  </a:txBody>
                  <a:tcPr marL="68580" marR="68580" marT="0" marB="0" anchor="ctr"/>
                </a:tc>
                <a:tc>
                  <a:txBody>
                    <a:bodyPr/>
                    <a:lstStyle/>
                    <a:p>
                      <a:pPr algn="ctr">
                        <a:lnSpc>
                          <a:spcPct val="100000"/>
                        </a:lnSpc>
                        <a:spcAft>
                          <a:spcPts val="0"/>
                        </a:spcAft>
                      </a:pPr>
                      <a:r>
                        <a:rPr lang="es-EC" sz="2000" b="0">
                          <a:effectLst/>
                        </a:rPr>
                        <a:t>13.90</a:t>
                      </a:r>
                      <a:endParaRPr lang="es-EC" sz="2000" b="0">
                        <a:solidFill>
                          <a:srgbClr val="76923C"/>
                        </a:solidFill>
                        <a:effectLst/>
                        <a:latin typeface="Arial"/>
                        <a:ea typeface="Calibri"/>
                        <a:cs typeface="Times New Roman"/>
                      </a:endParaRPr>
                    </a:p>
                  </a:txBody>
                  <a:tcPr marL="68580" marR="68580" marT="0" marB="0" anchor="ctr"/>
                </a:tc>
                <a:tc>
                  <a:txBody>
                    <a:bodyPr/>
                    <a:lstStyle/>
                    <a:p>
                      <a:pPr algn="ctr">
                        <a:lnSpc>
                          <a:spcPct val="100000"/>
                        </a:lnSpc>
                        <a:spcAft>
                          <a:spcPts val="0"/>
                        </a:spcAft>
                      </a:pPr>
                      <a:r>
                        <a:rPr lang="es-EC" sz="2000" b="0">
                          <a:effectLst/>
                        </a:rPr>
                        <a:t>13.80</a:t>
                      </a:r>
                      <a:endParaRPr lang="es-EC" sz="2000" b="0">
                        <a:solidFill>
                          <a:srgbClr val="76923C"/>
                        </a:solidFill>
                        <a:effectLst/>
                        <a:latin typeface="Arial"/>
                        <a:ea typeface="Calibri"/>
                        <a:cs typeface="Times New Roman"/>
                      </a:endParaRPr>
                    </a:p>
                  </a:txBody>
                  <a:tcPr marL="68580" marR="68580" marT="0" marB="0" anchor="ctr"/>
                </a:tc>
              </a:tr>
              <a:tr h="540060">
                <a:tc>
                  <a:txBody>
                    <a:bodyPr/>
                    <a:lstStyle/>
                    <a:p>
                      <a:pPr algn="ctr">
                        <a:lnSpc>
                          <a:spcPct val="100000"/>
                        </a:lnSpc>
                        <a:spcAft>
                          <a:spcPts val="0"/>
                        </a:spcAft>
                      </a:pPr>
                      <a:r>
                        <a:rPr lang="es-EC" sz="2000" b="0" dirty="0">
                          <a:effectLst/>
                        </a:rPr>
                        <a:t>B</a:t>
                      </a:r>
                      <a:endParaRPr lang="es-EC" sz="2000" b="0" dirty="0">
                        <a:solidFill>
                          <a:srgbClr val="76923C"/>
                        </a:solidFill>
                        <a:effectLst/>
                        <a:latin typeface="Arial"/>
                        <a:ea typeface="Calibri"/>
                        <a:cs typeface="Times New Roman"/>
                      </a:endParaRPr>
                    </a:p>
                  </a:txBody>
                  <a:tcPr marL="68580" marR="68580" marT="0" marB="0" anchor="ctr"/>
                </a:tc>
                <a:tc>
                  <a:txBody>
                    <a:bodyPr/>
                    <a:lstStyle/>
                    <a:p>
                      <a:pPr algn="l">
                        <a:lnSpc>
                          <a:spcPct val="100000"/>
                        </a:lnSpc>
                        <a:spcAft>
                          <a:spcPts val="0"/>
                        </a:spcAft>
                      </a:pPr>
                      <a:r>
                        <a:rPr lang="es-EC" sz="2000" b="0" dirty="0">
                          <a:effectLst/>
                        </a:rPr>
                        <a:t>Lectura de Arcilla</a:t>
                      </a:r>
                      <a:endParaRPr lang="es-EC" sz="2000" b="0" dirty="0">
                        <a:solidFill>
                          <a:srgbClr val="76923C"/>
                        </a:solidFill>
                        <a:effectLst/>
                        <a:latin typeface="Arial"/>
                        <a:ea typeface="Calibri"/>
                        <a:cs typeface="Times New Roman"/>
                      </a:endParaRPr>
                    </a:p>
                  </a:txBody>
                  <a:tcPr marL="68580" marR="68580" marT="0" marB="0" anchor="ctr"/>
                </a:tc>
                <a:tc>
                  <a:txBody>
                    <a:bodyPr/>
                    <a:lstStyle/>
                    <a:p>
                      <a:pPr algn="ctr">
                        <a:lnSpc>
                          <a:spcPct val="100000"/>
                        </a:lnSpc>
                        <a:spcAft>
                          <a:spcPts val="0"/>
                        </a:spcAft>
                      </a:pPr>
                      <a:r>
                        <a:rPr lang="es-EC" sz="2000" b="0" dirty="0">
                          <a:effectLst/>
                        </a:rPr>
                        <a:t>4.60</a:t>
                      </a:r>
                      <a:endParaRPr lang="es-EC" sz="2000" b="0" dirty="0">
                        <a:solidFill>
                          <a:srgbClr val="76923C"/>
                        </a:solidFill>
                        <a:effectLst/>
                        <a:latin typeface="Arial"/>
                        <a:ea typeface="Calibri"/>
                        <a:cs typeface="Times New Roman"/>
                      </a:endParaRPr>
                    </a:p>
                  </a:txBody>
                  <a:tcPr marL="68580" marR="68580" marT="0" marB="0" anchor="ctr"/>
                </a:tc>
                <a:tc>
                  <a:txBody>
                    <a:bodyPr/>
                    <a:lstStyle/>
                    <a:p>
                      <a:pPr algn="ctr">
                        <a:lnSpc>
                          <a:spcPct val="100000"/>
                        </a:lnSpc>
                        <a:spcAft>
                          <a:spcPts val="0"/>
                        </a:spcAft>
                      </a:pPr>
                      <a:r>
                        <a:rPr lang="es-EC" sz="2000" b="0" dirty="0">
                          <a:effectLst/>
                        </a:rPr>
                        <a:t>4.50</a:t>
                      </a:r>
                      <a:endParaRPr lang="es-EC" sz="2000" b="0" dirty="0">
                        <a:solidFill>
                          <a:srgbClr val="76923C"/>
                        </a:solidFill>
                        <a:effectLst/>
                        <a:latin typeface="Arial"/>
                        <a:ea typeface="Calibri"/>
                        <a:cs typeface="Times New Roman"/>
                      </a:endParaRPr>
                    </a:p>
                  </a:txBody>
                  <a:tcPr marL="68580" marR="68580" marT="0" marB="0" anchor="ctr"/>
                </a:tc>
              </a:tr>
              <a:tr h="540060">
                <a:tc>
                  <a:txBody>
                    <a:bodyPr/>
                    <a:lstStyle/>
                    <a:p>
                      <a:pPr algn="ctr">
                        <a:lnSpc>
                          <a:spcPct val="100000"/>
                        </a:lnSpc>
                        <a:spcAft>
                          <a:spcPts val="0"/>
                        </a:spcAft>
                      </a:pPr>
                      <a:r>
                        <a:rPr lang="es-EC" sz="2000" b="0">
                          <a:effectLst/>
                        </a:rPr>
                        <a:t>C=A-10</a:t>
                      </a:r>
                      <a:endParaRPr lang="es-EC" sz="2000" b="0">
                        <a:solidFill>
                          <a:srgbClr val="76923C"/>
                        </a:solidFill>
                        <a:effectLst/>
                        <a:latin typeface="Arial"/>
                        <a:ea typeface="Calibri"/>
                        <a:cs typeface="Times New Roman"/>
                      </a:endParaRPr>
                    </a:p>
                  </a:txBody>
                  <a:tcPr marL="68580" marR="68580" marT="0" marB="0" anchor="ctr"/>
                </a:tc>
                <a:tc>
                  <a:txBody>
                    <a:bodyPr/>
                    <a:lstStyle/>
                    <a:p>
                      <a:pPr algn="l">
                        <a:lnSpc>
                          <a:spcPct val="100000"/>
                        </a:lnSpc>
                        <a:spcAft>
                          <a:spcPts val="0"/>
                        </a:spcAft>
                      </a:pPr>
                      <a:r>
                        <a:rPr lang="es-EC" sz="2000" b="0" dirty="0">
                          <a:effectLst/>
                        </a:rPr>
                        <a:t>Nivel de Arena</a:t>
                      </a:r>
                      <a:endParaRPr lang="es-EC" sz="2000" b="0" dirty="0">
                        <a:solidFill>
                          <a:srgbClr val="76923C"/>
                        </a:solidFill>
                        <a:effectLst/>
                        <a:latin typeface="Arial"/>
                        <a:ea typeface="Calibri"/>
                        <a:cs typeface="Times New Roman"/>
                      </a:endParaRPr>
                    </a:p>
                  </a:txBody>
                  <a:tcPr marL="68580" marR="68580" marT="0" marB="0" anchor="ctr"/>
                </a:tc>
                <a:tc>
                  <a:txBody>
                    <a:bodyPr/>
                    <a:lstStyle/>
                    <a:p>
                      <a:pPr algn="ctr">
                        <a:lnSpc>
                          <a:spcPct val="100000"/>
                        </a:lnSpc>
                        <a:spcAft>
                          <a:spcPts val="0"/>
                        </a:spcAft>
                      </a:pPr>
                      <a:r>
                        <a:rPr lang="es-EC" sz="2000" b="0">
                          <a:effectLst/>
                        </a:rPr>
                        <a:t>3.90</a:t>
                      </a:r>
                      <a:endParaRPr lang="es-EC" sz="2000" b="0">
                        <a:solidFill>
                          <a:srgbClr val="76923C"/>
                        </a:solidFill>
                        <a:effectLst/>
                        <a:latin typeface="Arial"/>
                        <a:ea typeface="Calibri"/>
                        <a:cs typeface="Times New Roman"/>
                      </a:endParaRPr>
                    </a:p>
                  </a:txBody>
                  <a:tcPr marL="68580" marR="68580" marT="0" marB="0" anchor="ctr"/>
                </a:tc>
                <a:tc>
                  <a:txBody>
                    <a:bodyPr/>
                    <a:lstStyle/>
                    <a:p>
                      <a:pPr algn="ctr">
                        <a:lnSpc>
                          <a:spcPct val="100000"/>
                        </a:lnSpc>
                        <a:spcAft>
                          <a:spcPts val="0"/>
                        </a:spcAft>
                      </a:pPr>
                      <a:r>
                        <a:rPr lang="es-EC" sz="2000" b="0">
                          <a:effectLst/>
                        </a:rPr>
                        <a:t>3.80</a:t>
                      </a:r>
                      <a:endParaRPr lang="es-EC" sz="2000" b="0">
                        <a:solidFill>
                          <a:srgbClr val="76923C"/>
                        </a:solidFill>
                        <a:effectLst/>
                        <a:latin typeface="Arial"/>
                        <a:ea typeface="Calibri"/>
                        <a:cs typeface="Times New Roman"/>
                      </a:endParaRPr>
                    </a:p>
                  </a:txBody>
                  <a:tcPr marL="68580" marR="68580" marT="0" marB="0" anchor="ctr"/>
                </a:tc>
              </a:tr>
              <a:tr h="540060">
                <a:tc>
                  <a:txBody>
                    <a:bodyPr/>
                    <a:lstStyle/>
                    <a:p>
                      <a:pPr algn="ctr">
                        <a:lnSpc>
                          <a:spcPct val="100000"/>
                        </a:lnSpc>
                        <a:spcAft>
                          <a:spcPts val="0"/>
                        </a:spcAft>
                      </a:pPr>
                      <a:r>
                        <a:rPr lang="es-EC" sz="2000" b="0">
                          <a:effectLst/>
                        </a:rPr>
                        <a:t>D=(C/B)*100</a:t>
                      </a:r>
                      <a:endParaRPr lang="es-EC" sz="2000" b="0">
                        <a:solidFill>
                          <a:srgbClr val="76923C"/>
                        </a:solidFill>
                        <a:effectLst/>
                        <a:latin typeface="Arial"/>
                        <a:ea typeface="Calibri"/>
                        <a:cs typeface="Times New Roman"/>
                      </a:endParaRPr>
                    </a:p>
                  </a:txBody>
                  <a:tcPr marL="68580" marR="68580" marT="0" marB="0" anchor="ctr"/>
                </a:tc>
                <a:tc>
                  <a:txBody>
                    <a:bodyPr/>
                    <a:lstStyle/>
                    <a:p>
                      <a:pPr algn="l">
                        <a:lnSpc>
                          <a:spcPct val="100000"/>
                        </a:lnSpc>
                        <a:spcAft>
                          <a:spcPts val="0"/>
                        </a:spcAft>
                      </a:pPr>
                      <a:r>
                        <a:rPr lang="es-EC" sz="2000" b="0" dirty="0">
                          <a:effectLst/>
                        </a:rPr>
                        <a:t>Equivalente de Arena (%)</a:t>
                      </a:r>
                      <a:endParaRPr lang="es-EC" sz="2000" b="0" dirty="0">
                        <a:solidFill>
                          <a:srgbClr val="76923C"/>
                        </a:solidFill>
                        <a:effectLst/>
                        <a:latin typeface="Arial"/>
                        <a:ea typeface="Calibri"/>
                        <a:cs typeface="Times New Roman"/>
                      </a:endParaRPr>
                    </a:p>
                  </a:txBody>
                  <a:tcPr marL="68580" marR="68580" marT="0" marB="0" anchor="ctr"/>
                </a:tc>
                <a:tc>
                  <a:txBody>
                    <a:bodyPr/>
                    <a:lstStyle/>
                    <a:p>
                      <a:pPr algn="ctr">
                        <a:lnSpc>
                          <a:spcPct val="100000"/>
                        </a:lnSpc>
                        <a:spcAft>
                          <a:spcPts val="0"/>
                        </a:spcAft>
                      </a:pPr>
                      <a:r>
                        <a:rPr lang="es-EC" sz="2000" b="0" dirty="0">
                          <a:effectLst/>
                        </a:rPr>
                        <a:t>84.78</a:t>
                      </a:r>
                      <a:endParaRPr lang="es-EC" sz="2000" b="0" dirty="0">
                        <a:solidFill>
                          <a:srgbClr val="76923C"/>
                        </a:solidFill>
                        <a:effectLst/>
                        <a:latin typeface="Arial"/>
                        <a:ea typeface="Calibri"/>
                        <a:cs typeface="Times New Roman"/>
                      </a:endParaRPr>
                    </a:p>
                  </a:txBody>
                  <a:tcPr marL="68580" marR="68580" marT="0" marB="0" anchor="ctr"/>
                </a:tc>
                <a:tc>
                  <a:txBody>
                    <a:bodyPr/>
                    <a:lstStyle/>
                    <a:p>
                      <a:pPr algn="ctr">
                        <a:lnSpc>
                          <a:spcPct val="100000"/>
                        </a:lnSpc>
                        <a:spcAft>
                          <a:spcPts val="0"/>
                        </a:spcAft>
                      </a:pPr>
                      <a:r>
                        <a:rPr lang="es-EC" sz="2000" b="0">
                          <a:effectLst/>
                        </a:rPr>
                        <a:t>84.44</a:t>
                      </a:r>
                      <a:endParaRPr lang="es-EC" sz="2000" b="0">
                        <a:solidFill>
                          <a:srgbClr val="76923C"/>
                        </a:solidFill>
                        <a:effectLst/>
                        <a:latin typeface="Arial"/>
                        <a:ea typeface="Calibri"/>
                        <a:cs typeface="Times New Roman"/>
                      </a:endParaRPr>
                    </a:p>
                  </a:txBody>
                  <a:tcPr marL="68580" marR="68580" marT="0" marB="0" anchor="ctr"/>
                </a:tc>
              </a:tr>
              <a:tr h="540060">
                <a:tc>
                  <a:txBody>
                    <a:bodyPr/>
                    <a:lstStyle/>
                    <a:p>
                      <a:pPr>
                        <a:lnSpc>
                          <a:spcPct val="100000"/>
                        </a:lnSpc>
                      </a:pPr>
                      <a:endParaRPr lang="es-EC" sz="1800" b="0">
                        <a:solidFill>
                          <a:srgbClr val="76923C"/>
                        </a:solidFill>
                        <a:effectLst/>
                        <a:latin typeface="Calibri"/>
                      </a:endParaRPr>
                    </a:p>
                  </a:txBody>
                  <a:tcPr marL="68580" marR="68580" marT="0" marB="0" anchor="ctr"/>
                </a:tc>
                <a:tc>
                  <a:txBody>
                    <a:bodyPr/>
                    <a:lstStyle/>
                    <a:p>
                      <a:pPr algn="l">
                        <a:lnSpc>
                          <a:spcPct val="100000"/>
                        </a:lnSpc>
                        <a:spcAft>
                          <a:spcPts val="0"/>
                        </a:spcAft>
                      </a:pPr>
                      <a:r>
                        <a:rPr lang="es-EC" sz="2000" b="0">
                          <a:effectLst/>
                        </a:rPr>
                        <a:t>Equivalente de Arena  (%)</a:t>
                      </a:r>
                      <a:endParaRPr lang="es-EC" sz="2000" b="0">
                        <a:solidFill>
                          <a:srgbClr val="76923C"/>
                        </a:solidFill>
                        <a:effectLst/>
                        <a:latin typeface="Arial"/>
                        <a:ea typeface="Calibri"/>
                        <a:cs typeface="Times New Roman"/>
                      </a:endParaRPr>
                    </a:p>
                  </a:txBody>
                  <a:tcPr marL="68580" marR="68580" marT="0" marB="0" anchor="ctr"/>
                </a:tc>
                <a:tc>
                  <a:txBody>
                    <a:bodyPr/>
                    <a:lstStyle/>
                    <a:p>
                      <a:pPr algn="ctr">
                        <a:lnSpc>
                          <a:spcPct val="100000"/>
                        </a:lnSpc>
                        <a:spcAft>
                          <a:spcPts val="0"/>
                        </a:spcAft>
                      </a:pPr>
                      <a:r>
                        <a:rPr lang="es-EC" sz="2000" b="0" dirty="0">
                          <a:effectLst/>
                        </a:rPr>
                        <a:t>85.00</a:t>
                      </a:r>
                      <a:endParaRPr lang="es-EC" sz="2000" b="0" dirty="0">
                        <a:solidFill>
                          <a:srgbClr val="76923C"/>
                        </a:solidFill>
                        <a:effectLst/>
                        <a:latin typeface="Arial"/>
                        <a:ea typeface="Calibri"/>
                        <a:cs typeface="Times New Roman"/>
                      </a:endParaRPr>
                    </a:p>
                  </a:txBody>
                  <a:tcPr marL="68580" marR="68580" marT="0" marB="0" anchor="ctr"/>
                </a:tc>
                <a:tc>
                  <a:txBody>
                    <a:bodyPr/>
                    <a:lstStyle/>
                    <a:p>
                      <a:pPr algn="ctr">
                        <a:lnSpc>
                          <a:spcPct val="100000"/>
                        </a:lnSpc>
                        <a:spcAft>
                          <a:spcPts val="0"/>
                        </a:spcAft>
                      </a:pPr>
                      <a:r>
                        <a:rPr lang="es-EC" sz="2000" b="0" dirty="0">
                          <a:effectLst/>
                        </a:rPr>
                        <a:t>84.00</a:t>
                      </a:r>
                      <a:endParaRPr lang="es-EC" sz="2000" b="0" dirty="0">
                        <a:solidFill>
                          <a:srgbClr val="76923C"/>
                        </a:solidFill>
                        <a:effectLst/>
                        <a:latin typeface="Arial"/>
                        <a:ea typeface="Calibri"/>
                        <a:cs typeface="Times New Roman"/>
                      </a:endParaRPr>
                    </a:p>
                  </a:txBody>
                  <a:tcPr marL="68580" marR="68580" marT="0" marB="0" anchor="ctr"/>
                </a:tc>
              </a:tr>
              <a:tr h="540060">
                <a:tc>
                  <a:txBody>
                    <a:bodyPr/>
                    <a:lstStyle/>
                    <a:p>
                      <a:pPr>
                        <a:lnSpc>
                          <a:spcPct val="100000"/>
                        </a:lnSpc>
                      </a:pPr>
                      <a:endParaRPr lang="es-EC" sz="1800" b="0" dirty="0">
                        <a:solidFill>
                          <a:srgbClr val="76923C"/>
                        </a:solidFill>
                        <a:effectLst/>
                        <a:latin typeface="Calibri"/>
                      </a:endParaRPr>
                    </a:p>
                  </a:txBody>
                  <a:tcPr marL="68580" marR="68580" marT="0" marB="0" anchor="ctr"/>
                </a:tc>
                <a:tc>
                  <a:txBody>
                    <a:bodyPr/>
                    <a:lstStyle/>
                    <a:p>
                      <a:pPr algn="l">
                        <a:lnSpc>
                          <a:spcPct val="100000"/>
                        </a:lnSpc>
                        <a:spcAft>
                          <a:spcPts val="0"/>
                        </a:spcAft>
                      </a:pPr>
                      <a:r>
                        <a:rPr lang="es-EC" sz="2000" b="0">
                          <a:effectLst/>
                        </a:rPr>
                        <a:t>Equivalente de Arena Promedio  (%)</a:t>
                      </a:r>
                      <a:endParaRPr lang="es-EC" sz="2000" b="0">
                        <a:solidFill>
                          <a:srgbClr val="76923C"/>
                        </a:solidFill>
                        <a:effectLst/>
                        <a:latin typeface="Arial"/>
                        <a:ea typeface="Calibri"/>
                        <a:cs typeface="Times New Roman"/>
                      </a:endParaRPr>
                    </a:p>
                  </a:txBody>
                  <a:tcPr marL="68580" marR="68580" marT="0" marB="0" anchor="ctr"/>
                </a:tc>
                <a:tc gridSpan="2">
                  <a:txBody>
                    <a:bodyPr/>
                    <a:lstStyle/>
                    <a:p>
                      <a:pPr algn="ctr">
                        <a:lnSpc>
                          <a:spcPct val="100000"/>
                        </a:lnSpc>
                        <a:spcAft>
                          <a:spcPts val="0"/>
                        </a:spcAft>
                      </a:pPr>
                      <a:r>
                        <a:rPr lang="es-EC" sz="2000" b="0" dirty="0">
                          <a:effectLst/>
                        </a:rPr>
                        <a:t>84.50</a:t>
                      </a:r>
                      <a:endParaRPr lang="es-EC" sz="2000" b="0" dirty="0">
                        <a:solidFill>
                          <a:srgbClr val="76923C"/>
                        </a:solidFill>
                        <a:effectLst/>
                        <a:latin typeface="Arial"/>
                        <a:ea typeface="Calibri"/>
                        <a:cs typeface="Times New Roman"/>
                      </a:endParaRPr>
                    </a:p>
                  </a:txBody>
                  <a:tcPr marL="68580" marR="68580" marT="0" marB="0" anchor="ctr"/>
                </a:tc>
                <a:tc hMerge="1">
                  <a:txBody>
                    <a:bodyPr/>
                    <a:lstStyle/>
                    <a:p>
                      <a:endParaRPr lang="es-EC"/>
                    </a:p>
                  </a:txBody>
                  <a:tcPr/>
                </a:tc>
              </a:tr>
            </a:tbl>
          </a:graphicData>
        </a:graphic>
      </p:graphicFrame>
    </p:spTree>
    <p:extLst>
      <p:ext uri="{BB962C8B-B14F-4D97-AF65-F5344CB8AC3E}">
        <p14:creationId xmlns:p14="http://schemas.microsoft.com/office/powerpoint/2010/main" val="318586725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1064993352"/>
              </p:ext>
            </p:extLst>
          </p:nvPr>
        </p:nvGraphicFramePr>
        <p:xfrm>
          <a:off x="251520" y="188641"/>
          <a:ext cx="8568952" cy="24482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4 Imagen"/>
          <p:cNvPicPr/>
          <p:nvPr/>
        </p:nvPicPr>
        <p:blipFill rotWithShape="1">
          <a:blip r:embed="rId7"/>
          <a:srcRect l="40690" t="29183" r="30870" b="28793"/>
          <a:stretch/>
        </p:blipFill>
        <p:spPr bwMode="auto">
          <a:xfrm>
            <a:off x="6084168" y="3356992"/>
            <a:ext cx="2880320" cy="25202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graphicFrame>
        <p:nvGraphicFramePr>
          <p:cNvPr id="3" name="2 Tabla"/>
          <p:cNvGraphicFramePr>
            <a:graphicFrameLocks noGrp="1"/>
          </p:cNvGraphicFramePr>
          <p:nvPr>
            <p:extLst>
              <p:ext uri="{D42A27DB-BD31-4B8C-83A1-F6EECF244321}">
                <p14:modId xmlns:p14="http://schemas.microsoft.com/office/powerpoint/2010/main" val="3692388011"/>
              </p:ext>
            </p:extLst>
          </p:nvPr>
        </p:nvGraphicFramePr>
        <p:xfrm>
          <a:off x="251520" y="2852936"/>
          <a:ext cx="5688633" cy="3518819"/>
        </p:xfrm>
        <a:graphic>
          <a:graphicData uri="http://schemas.openxmlformats.org/drawingml/2006/table">
            <a:tbl>
              <a:tblPr firstRow="1" firstCol="1" bandRow="1">
                <a:tableStyleId>{3C2FFA5D-87B4-456A-9821-1D502468CF0F}</a:tableStyleId>
              </a:tblPr>
              <a:tblGrid>
                <a:gridCol w="1296757"/>
                <a:gridCol w="2616315"/>
                <a:gridCol w="420377"/>
                <a:gridCol w="677592"/>
                <a:gridCol w="677592"/>
              </a:tblGrid>
              <a:tr h="856292">
                <a:tc>
                  <a:txBody>
                    <a:bodyPr/>
                    <a:lstStyle/>
                    <a:p>
                      <a:pPr algn="ctr">
                        <a:lnSpc>
                          <a:spcPct val="100000"/>
                        </a:lnSpc>
                        <a:spcAft>
                          <a:spcPts val="0"/>
                        </a:spcAft>
                      </a:pPr>
                      <a:r>
                        <a:rPr lang="es-EC" sz="1400" dirty="0">
                          <a:effectLst/>
                        </a:rPr>
                        <a:t>A</a:t>
                      </a:r>
                      <a:endParaRPr lang="es-EC" sz="1400" dirty="0">
                        <a:solidFill>
                          <a:srgbClr val="76923C"/>
                        </a:solidFill>
                        <a:effectLst/>
                        <a:latin typeface="Arial"/>
                        <a:ea typeface="Calibri"/>
                        <a:cs typeface="Times New Roman"/>
                      </a:endParaRPr>
                    </a:p>
                  </a:txBody>
                  <a:tcPr marL="68580" marR="68580" marT="0" marB="0" anchor="ctr"/>
                </a:tc>
                <a:tc>
                  <a:txBody>
                    <a:bodyPr/>
                    <a:lstStyle/>
                    <a:p>
                      <a:pPr algn="ctr">
                        <a:lnSpc>
                          <a:spcPct val="100000"/>
                        </a:lnSpc>
                        <a:spcAft>
                          <a:spcPts val="0"/>
                        </a:spcAft>
                      </a:pPr>
                      <a:r>
                        <a:rPr lang="es-EC" sz="1400" dirty="0">
                          <a:effectLst/>
                        </a:rPr>
                        <a:t>Peso del material antes del ensayo</a:t>
                      </a:r>
                      <a:endParaRPr lang="es-EC" sz="1400" dirty="0">
                        <a:solidFill>
                          <a:srgbClr val="76923C"/>
                        </a:solidFill>
                        <a:effectLst/>
                        <a:latin typeface="Arial"/>
                        <a:ea typeface="Calibri"/>
                        <a:cs typeface="Times New Roman"/>
                      </a:endParaRPr>
                    </a:p>
                  </a:txBody>
                  <a:tcPr marL="68580" marR="68580" marT="0" marB="0" anchor="ctr"/>
                </a:tc>
                <a:tc>
                  <a:txBody>
                    <a:bodyPr/>
                    <a:lstStyle/>
                    <a:p>
                      <a:pPr algn="ctr">
                        <a:lnSpc>
                          <a:spcPct val="100000"/>
                        </a:lnSpc>
                        <a:spcAft>
                          <a:spcPts val="0"/>
                        </a:spcAft>
                      </a:pPr>
                      <a:r>
                        <a:rPr lang="es-EC" sz="1400" dirty="0">
                          <a:effectLst/>
                        </a:rPr>
                        <a:t>(g)</a:t>
                      </a:r>
                      <a:endParaRPr lang="es-EC" sz="1400" dirty="0">
                        <a:solidFill>
                          <a:srgbClr val="76923C"/>
                        </a:solidFill>
                        <a:effectLst/>
                        <a:latin typeface="Arial"/>
                        <a:ea typeface="Calibri"/>
                        <a:cs typeface="Times New Roman"/>
                      </a:endParaRPr>
                    </a:p>
                  </a:txBody>
                  <a:tcPr marL="68580" marR="68580" marT="0" marB="0" anchor="ctr"/>
                </a:tc>
                <a:tc>
                  <a:txBody>
                    <a:bodyPr/>
                    <a:lstStyle/>
                    <a:p>
                      <a:pPr algn="ctr">
                        <a:lnSpc>
                          <a:spcPct val="100000"/>
                        </a:lnSpc>
                        <a:spcAft>
                          <a:spcPts val="0"/>
                        </a:spcAft>
                      </a:pPr>
                      <a:r>
                        <a:rPr lang="es-EC" sz="1400">
                          <a:effectLst/>
                        </a:rPr>
                        <a:t>5000.0</a:t>
                      </a:r>
                      <a:endParaRPr lang="es-EC" sz="1400">
                        <a:solidFill>
                          <a:srgbClr val="76923C"/>
                        </a:solidFill>
                        <a:effectLst/>
                        <a:latin typeface="Arial"/>
                        <a:ea typeface="Calibri"/>
                        <a:cs typeface="Times New Roman"/>
                      </a:endParaRPr>
                    </a:p>
                  </a:txBody>
                  <a:tcPr marL="68580" marR="68580" marT="0" marB="0" anchor="ctr"/>
                </a:tc>
                <a:tc>
                  <a:txBody>
                    <a:bodyPr/>
                    <a:lstStyle/>
                    <a:p>
                      <a:pPr algn="ctr">
                        <a:lnSpc>
                          <a:spcPct val="100000"/>
                        </a:lnSpc>
                        <a:spcAft>
                          <a:spcPts val="0"/>
                        </a:spcAft>
                      </a:pPr>
                      <a:r>
                        <a:rPr lang="es-EC" sz="1400">
                          <a:effectLst/>
                        </a:rPr>
                        <a:t>5000.0</a:t>
                      </a:r>
                      <a:endParaRPr lang="es-EC" sz="1400">
                        <a:solidFill>
                          <a:srgbClr val="76923C"/>
                        </a:solidFill>
                        <a:effectLst/>
                        <a:latin typeface="Arial"/>
                        <a:ea typeface="Calibri"/>
                        <a:cs typeface="Times New Roman"/>
                      </a:endParaRPr>
                    </a:p>
                  </a:txBody>
                  <a:tcPr marL="68580" marR="68580" marT="0" marB="0" anchor="ctr"/>
                </a:tc>
              </a:tr>
              <a:tr h="943908">
                <a:tc>
                  <a:txBody>
                    <a:bodyPr/>
                    <a:lstStyle/>
                    <a:p>
                      <a:pPr algn="ctr">
                        <a:lnSpc>
                          <a:spcPct val="100000"/>
                        </a:lnSpc>
                        <a:spcAft>
                          <a:spcPts val="0"/>
                        </a:spcAft>
                      </a:pPr>
                      <a:r>
                        <a:rPr lang="es-EC" sz="1400" dirty="0">
                          <a:effectLst/>
                        </a:rPr>
                        <a:t>B</a:t>
                      </a:r>
                      <a:endParaRPr lang="es-EC" sz="1400" dirty="0">
                        <a:solidFill>
                          <a:srgbClr val="76923C"/>
                        </a:solidFill>
                        <a:effectLst/>
                        <a:latin typeface="Arial"/>
                        <a:ea typeface="Calibri"/>
                        <a:cs typeface="Times New Roman"/>
                      </a:endParaRPr>
                    </a:p>
                  </a:txBody>
                  <a:tcPr marL="68580" marR="68580" marT="0" marB="0" anchor="ctr"/>
                </a:tc>
                <a:tc>
                  <a:txBody>
                    <a:bodyPr/>
                    <a:lstStyle/>
                    <a:p>
                      <a:pPr algn="l">
                        <a:lnSpc>
                          <a:spcPct val="100000"/>
                        </a:lnSpc>
                        <a:spcAft>
                          <a:spcPts val="0"/>
                        </a:spcAft>
                      </a:pPr>
                      <a:r>
                        <a:rPr lang="es-EC" sz="1400" dirty="0">
                          <a:effectLst/>
                        </a:rPr>
                        <a:t>Peso del material no desgastado después del ensayo</a:t>
                      </a:r>
                      <a:endParaRPr lang="es-EC" sz="1400" dirty="0">
                        <a:solidFill>
                          <a:srgbClr val="76923C"/>
                        </a:solidFill>
                        <a:effectLst/>
                        <a:latin typeface="Arial"/>
                        <a:ea typeface="Calibri"/>
                        <a:cs typeface="Times New Roman"/>
                      </a:endParaRPr>
                    </a:p>
                  </a:txBody>
                  <a:tcPr marL="68580" marR="68580" marT="0" marB="0" anchor="ctr"/>
                </a:tc>
                <a:tc>
                  <a:txBody>
                    <a:bodyPr/>
                    <a:lstStyle/>
                    <a:p>
                      <a:pPr algn="ctr">
                        <a:lnSpc>
                          <a:spcPct val="100000"/>
                        </a:lnSpc>
                        <a:spcAft>
                          <a:spcPts val="0"/>
                        </a:spcAft>
                      </a:pPr>
                      <a:r>
                        <a:rPr lang="es-EC" sz="1400">
                          <a:effectLst/>
                        </a:rPr>
                        <a:t>(g)</a:t>
                      </a:r>
                      <a:endParaRPr lang="es-EC" sz="1400">
                        <a:solidFill>
                          <a:srgbClr val="76923C"/>
                        </a:solidFill>
                        <a:effectLst/>
                        <a:latin typeface="Arial"/>
                        <a:ea typeface="Calibri"/>
                        <a:cs typeface="Times New Roman"/>
                      </a:endParaRPr>
                    </a:p>
                  </a:txBody>
                  <a:tcPr marL="68580" marR="68580" marT="0" marB="0" anchor="ctr"/>
                </a:tc>
                <a:tc>
                  <a:txBody>
                    <a:bodyPr/>
                    <a:lstStyle/>
                    <a:p>
                      <a:pPr algn="ctr">
                        <a:lnSpc>
                          <a:spcPct val="100000"/>
                        </a:lnSpc>
                        <a:spcAft>
                          <a:spcPts val="0"/>
                        </a:spcAft>
                      </a:pPr>
                      <a:r>
                        <a:rPr lang="es-EC" sz="1400">
                          <a:effectLst/>
                        </a:rPr>
                        <a:t>3456.5</a:t>
                      </a:r>
                      <a:endParaRPr lang="es-EC" sz="1400">
                        <a:solidFill>
                          <a:srgbClr val="76923C"/>
                        </a:solidFill>
                        <a:effectLst/>
                        <a:latin typeface="Arial"/>
                        <a:ea typeface="Calibri"/>
                        <a:cs typeface="Times New Roman"/>
                      </a:endParaRPr>
                    </a:p>
                  </a:txBody>
                  <a:tcPr marL="68580" marR="68580" marT="0" marB="0" anchor="ctr"/>
                </a:tc>
                <a:tc>
                  <a:txBody>
                    <a:bodyPr/>
                    <a:lstStyle/>
                    <a:p>
                      <a:pPr algn="ctr">
                        <a:lnSpc>
                          <a:spcPct val="100000"/>
                        </a:lnSpc>
                        <a:spcAft>
                          <a:spcPts val="0"/>
                        </a:spcAft>
                      </a:pPr>
                      <a:r>
                        <a:rPr lang="es-EC" sz="1400">
                          <a:effectLst/>
                        </a:rPr>
                        <a:t>3398.8</a:t>
                      </a:r>
                      <a:endParaRPr lang="es-EC" sz="1400">
                        <a:solidFill>
                          <a:srgbClr val="76923C"/>
                        </a:solidFill>
                        <a:effectLst/>
                        <a:latin typeface="Arial"/>
                        <a:ea typeface="Calibri"/>
                        <a:cs typeface="Times New Roman"/>
                      </a:endParaRPr>
                    </a:p>
                  </a:txBody>
                  <a:tcPr marL="68580" marR="68580" marT="0" marB="0" anchor="ctr"/>
                </a:tc>
              </a:tr>
              <a:tr h="572873">
                <a:tc>
                  <a:txBody>
                    <a:bodyPr/>
                    <a:lstStyle/>
                    <a:p>
                      <a:pPr algn="ctr">
                        <a:lnSpc>
                          <a:spcPct val="100000"/>
                        </a:lnSpc>
                        <a:spcAft>
                          <a:spcPts val="0"/>
                        </a:spcAft>
                      </a:pPr>
                      <a:r>
                        <a:rPr lang="es-EC" sz="1400">
                          <a:effectLst/>
                        </a:rPr>
                        <a:t>C= A - B</a:t>
                      </a:r>
                      <a:endParaRPr lang="es-EC" sz="1400">
                        <a:solidFill>
                          <a:srgbClr val="76923C"/>
                        </a:solidFill>
                        <a:effectLst/>
                        <a:latin typeface="Arial"/>
                        <a:ea typeface="Calibri"/>
                        <a:cs typeface="Times New Roman"/>
                      </a:endParaRPr>
                    </a:p>
                  </a:txBody>
                  <a:tcPr marL="68580" marR="68580" marT="0" marB="0" anchor="ctr"/>
                </a:tc>
                <a:tc>
                  <a:txBody>
                    <a:bodyPr/>
                    <a:lstStyle/>
                    <a:p>
                      <a:pPr algn="l">
                        <a:lnSpc>
                          <a:spcPct val="100000"/>
                        </a:lnSpc>
                        <a:spcAft>
                          <a:spcPts val="0"/>
                        </a:spcAft>
                      </a:pPr>
                      <a:r>
                        <a:rPr lang="es-EC" sz="1400" dirty="0">
                          <a:effectLst/>
                        </a:rPr>
                        <a:t>Pérdida por desgaste</a:t>
                      </a:r>
                      <a:endParaRPr lang="es-EC" sz="1400" dirty="0">
                        <a:solidFill>
                          <a:srgbClr val="76923C"/>
                        </a:solidFill>
                        <a:effectLst/>
                        <a:latin typeface="Arial"/>
                        <a:ea typeface="Calibri"/>
                        <a:cs typeface="Times New Roman"/>
                      </a:endParaRPr>
                    </a:p>
                  </a:txBody>
                  <a:tcPr marL="68580" marR="68580" marT="0" marB="0" anchor="ctr"/>
                </a:tc>
                <a:tc>
                  <a:txBody>
                    <a:bodyPr/>
                    <a:lstStyle/>
                    <a:p>
                      <a:pPr algn="ctr">
                        <a:lnSpc>
                          <a:spcPct val="100000"/>
                        </a:lnSpc>
                        <a:spcAft>
                          <a:spcPts val="0"/>
                        </a:spcAft>
                      </a:pPr>
                      <a:r>
                        <a:rPr lang="es-EC" sz="1400" dirty="0">
                          <a:effectLst/>
                        </a:rPr>
                        <a:t>(g)</a:t>
                      </a:r>
                      <a:endParaRPr lang="es-EC" sz="1400" dirty="0">
                        <a:solidFill>
                          <a:srgbClr val="76923C"/>
                        </a:solidFill>
                        <a:effectLst/>
                        <a:latin typeface="Arial"/>
                        <a:ea typeface="Calibri"/>
                        <a:cs typeface="Times New Roman"/>
                      </a:endParaRPr>
                    </a:p>
                  </a:txBody>
                  <a:tcPr marL="68580" marR="68580" marT="0" marB="0" anchor="ctr"/>
                </a:tc>
                <a:tc>
                  <a:txBody>
                    <a:bodyPr/>
                    <a:lstStyle/>
                    <a:p>
                      <a:pPr algn="ctr">
                        <a:lnSpc>
                          <a:spcPct val="100000"/>
                        </a:lnSpc>
                        <a:spcAft>
                          <a:spcPts val="0"/>
                        </a:spcAft>
                      </a:pPr>
                      <a:r>
                        <a:rPr lang="es-EC" sz="1400">
                          <a:effectLst/>
                        </a:rPr>
                        <a:t>1543.5</a:t>
                      </a:r>
                      <a:endParaRPr lang="es-EC" sz="1400">
                        <a:solidFill>
                          <a:srgbClr val="76923C"/>
                        </a:solidFill>
                        <a:effectLst/>
                        <a:latin typeface="Arial"/>
                        <a:ea typeface="Calibri"/>
                        <a:cs typeface="Times New Roman"/>
                      </a:endParaRPr>
                    </a:p>
                  </a:txBody>
                  <a:tcPr marL="68580" marR="68580" marT="0" marB="0" anchor="ctr"/>
                </a:tc>
                <a:tc>
                  <a:txBody>
                    <a:bodyPr/>
                    <a:lstStyle/>
                    <a:p>
                      <a:pPr algn="ctr">
                        <a:lnSpc>
                          <a:spcPct val="100000"/>
                        </a:lnSpc>
                        <a:spcAft>
                          <a:spcPts val="0"/>
                        </a:spcAft>
                      </a:pPr>
                      <a:r>
                        <a:rPr lang="es-EC" sz="1400">
                          <a:effectLst/>
                        </a:rPr>
                        <a:t>1601.2</a:t>
                      </a:r>
                      <a:endParaRPr lang="es-EC" sz="1400">
                        <a:solidFill>
                          <a:srgbClr val="76923C"/>
                        </a:solidFill>
                        <a:effectLst/>
                        <a:latin typeface="Arial"/>
                        <a:ea typeface="Calibri"/>
                        <a:cs typeface="Times New Roman"/>
                      </a:endParaRPr>
                    </a:p>
                  </a:txBody>
                  <a:tcPr marL="68580" marR="68580" marT="0" marB="0" anchor="ctr"/>
                </a:tc>
              </a:tr>
              <a:tr h="572873">
                <a:tc>
                  <a:txBody>
                    <a:bodyPr/>
                    <a:lstStyle/>
                    <a:p>
                      <a:pPr algn="ctr">
                        <a:lnSpc>
                          <a:spcPct val="100000"/>
                        </a:lnSpc>
                        <a:spcAft>
                          <a:spcPts val="0"/>
                        </a:spcAft>
                      </a:pPr>
                      <a:r>
                        <a:rPr lang="es-EC" sz="1400">
                          <a:effectLst/>
                        </a:rPr>
                        <a:t>D = (C/A)*100</a:t>
                      </a:r>
                      <a:endParaRPr lang="es-EC" sz="1400">
                        <a:solidFill>
                          <a:srgbClr val="76923C"/>
                        </a:solidFill>
                        <a:effectLst/>
                        <a:latin typeface="Arial"/>
                        <a:ea typeface="Calibri"/>
                        <a:cs typeface="Times New Roman"/>
                      </a:endParaRPr>
                    </a:p>
                  </a:txBody>
                  <a:tcPr marL="68580" marR="68580" marT="0" marB="0" anchor="ctr"/>
                </a:tc>
                <a:tc>
                  <a:txBody>
                    <a:bodyPr/>
                    <a:lstStyle/>
                    <a:p>
                      <a:pPr algn="l">
                        <a:lnSpc>
                          <a:spcPct val="100000"/>
                        </a:lnSpc>
                        <a:spcAft>
                          <a:spcPts val="0"/>
                        </a:spcAft>
                      </a:pPr>
                      <a:r>
                        <a:rPr lang="es-EC" sz="1400">
                          <a:effectLst/>
                        </a:rPr>
                        <a:t>Desgaste del material</a:t>
                      </a:r>
                      <a:endParaRPr lang="es-EC" sz="1400">
                        <a:solidFill>
                          <a:srgbClr val="76923C"/>
                        </a:solidFill>
                        <a:effectLst/>
                        <a:latin typeface="Arial"/>
                        <a:ea typeface="Calibri"/>
                        <a:cs typeface="Times New Roman"/>
                      </a:endParaRPr>
                    </a:p>
                  </a:txBody>
                  <a:tcPr marL="68580" marR="68580" marT="0" marB="0" anchor="ctr"/>
                </a:tc>
                <a:tc>
                  <a:txBody>
                    <a:bodyPr/>
                    <a:lstStyle/>
                    <a:p>
                      <a:pPr algn="ctr">
                        <a:lnSpc>
                          <a:spcPct val="100000"/>
                        </a:lnSpc>
                        <a:spcAft>
                          <a:spcPts val="0"/>
                        </a:spcAft>
                      </a:pPr>
                      <a:r>
                        <a:rPr lang="es-EC" sz="1400">
                          <a:effectLst/>
                        </a:rPr>
                        <a:t>(%)</a:t>
                      </a:r>
                      <a:endParaRPr lang="es-EC" sz="1400">
                        <a:solidFill>
                          <a:srgbClr val="76923C"/>
                        </a:solidFill>
                        <a:effectLst/>
                        <a:latin typeface="Arial"/>
                        <a:ea typeface="Calibri"/>
                        <a:cs typeface="Times New Roman"/>
                      </a:endParaRPr>
                    </a:p>
                  </a:txBody>
                  <a:tcPr marL="68580" marR="68580" marT="0" marB="0" anchor="ctr"/>
                </a:tc>
                <a:tc>
                  <a:txBody>
                    <a:bodyPr/>
                    <a:lstStyle/>
                    <a:p>
                      <a:pPr algn="ctr">
                        <a:lnSpc>
                          <a:spcPct val="100000"/>
                        </a:lnSpc>
                        <a:spcAft>
                          <a:spcPts val="0"/>
                        </a:spcAft>
                      </a:pPr>
                      <a:r>
                        <a:rPr lang="es-EC" sz="1400" dirty="0">
                          <a:effectLst/>
                        </a:rPr>
                        <a:t>30.9</a:t>
                      </a:r>
                      <a:endParaRPr lang="es-EC" sz="1400" dirty="0">
                        <a:solidFill>
                          <a:srgbClr val="76923C"/>
                        </a:solidFill>
                        <a:effectLst/>
                        <a:latin typeface="Arial"/>
                        <a:ea typeface="Calibri"/>
                        <a:cs typeface="Times New Roman"/>
                      </a:endParaRPr>
                    </a:p>
                  </a:txBody>
                  <a:tcPr marL="68580" marR="68580" marT="0" marB="0" anchor="ctr"/>
                </a:tc>
                <a:tc>
                  <a:txBody>
                    <a:bodyPr/>
                    <a:lstStyle/>
                    <a:p>
                      <a:pPr algn="ctr">
                        <a:lnSpc>
                          <a:spcPct val="100000"/>
                        </a:lnSpc>
                        <a:spcAft>
                          <a:spcPts val="0"/>
                        </a:spcAft>
                      </a:pPr>
                      <a:r>
                        <a:rPr lang="es-EC" sz="1400">
                          <a:effectLst/>
                        </a:rPr>
                        <a:t>32.0</a:t>
                      </a:r>
                      <a:endParaRPr lang="es-EC" sz="1400">
                        <a:solidFill>
                          <a:srgbClr val="76923C"/>
                        </a:solidFill>
                        <a:effectLst/>
                        <a:latin typeface="Arial"/>
                        <a:ea typeface="Calibri"/>
                        <a:cs typeface="Times New Roman"/>
                      </a:endParaRPr>
                    </a:p>
                  </a:txBody>
                  <a:tcPr marL="68580" marR="68580" marT="0" marB="0" anchor="ctr"/>
                </a:tc>
              </a:tr>
              <a:tr h="572873">
                <a:tc>
                  <a:txBody>
                    <a:bodyPr/>
                    <a:lstStyle/>
                    <a:p>
                      <a:pPr>
                        <a:lnSpc>
                          <a:spcPct val="100000"/>
                        </a:lnSpc>
                      </a:pPr>
                      <a:endParaRPr lang="es-EC" sz="1200">
                        <a:solidFill>
                          <a:srgbClr val="76923C"/>
                        </a:solidFill>
                        <a:effectLst/>
                        <a:latin typeface="Calibri"/>
                      </a:endParaRPr>
                    </a:p>
                  </a:txBody>
                  <a:tcPr marL="68580" marR="68580" marT="0" marB="0" anchor="ctr"/>
                </a:tc>
                <a:tc>
                  <a:txBody>
                    <a:bodyPr/>
                    <a:lstStyle/>
                    <a:p>
                      <a:pPr algn="l">
                        <a:lnSpc>
                          <a:spcPct val="100000"/>
                        </a:lnSpc>
                        <a:spcAft>
                          <a:spcPts val="0"/>
                        </a:spcAft>
                      </a:pPr>
                      <a:r>
                        <a:rPr lang="es-EC" sz="1400">
                          <a:effectLst/>
                        </a:rPr>
                        <a:t>Media</a:t>
                      </a:r>
                      <a:endParaRPr lang="es-EC" sz="1400">
                        <a:solidFill>
                          <a:srgbClr val="76923C"/>
                        </a:solidFill>
                        <a:effectLst/>
                        <a:latin typeface="Arial"/>
                        <a:ea typeface="Calibri"/>
                        <a:cs typeface="Times New Roman"/>
                      </a:endParaRPr>
                    </a:p>
                  </a:txBody>
                  <a:tcPr marL="68580" marR="68580" marT="0" marB="0" anchor="ctr"/>
                </a:tc>
                <a:tc>
                  <a:txBody>
                    <a:bodyPr/>
                    <a:lstStyle/>
                    <a:p>
                      <a:pPr algn="ctr">
                        <a:lnSpc>
                          <a:spcPct val="100000"/>
                        </a:lnSpc>
                        <a:spcAft>
                          <a:spcPts val="0"/>
                        </a:spcAft>
                      </a:pPr>
                      <a:r>
                        <a:rPr lang="es-EC" sz="1400">
                          <a:effectLst/>
                        </a:rPr>
                        <a:t>(%)</a:t>
                      </a:r>
                      <a:endParaRPr lang="es-EC" sz="1400">
                        <a:solidFill>
                          <a:srgbClr val="76923C"/>
                        </a:solidFill>
                        <a:effectLst/>
                        <a:latin typeface="Arial"/>
                        <a:ea typeface="Calibri"/>
                        <a:cs typeface="Times New Roman"/>
                      </a:endParaRPr>
                    </a:p>
                  </a:txBody>
                  <a:tcPr marL="68580" marR="68580" marT="0" marB="0" anchor="ctr"/>
                </a:tc>
                <a:tc gridSpan="2">
                  <a:txBody>
                    <a:bodyPr/>
                    <a:lstStyle/>
                    <a:p>
                      <a:pPr algn="ctr">
                        <a:lnSpc>
                          <a:spcPct val="100000"/>
                        </a:lnSpc>
                        <a:spcAft>
                          <a:spcPts val="0"/>
                        </a:spcAft>
                      </a:pPr>
                      <a:r>
                        <a:rPr lang="es-EC" sz="1400" dirty="0">
                          <a:effectLst/>
                        </a:rPr>
                        <a:t>31.447</a:t>
                      </a:r>
                      <a:endParaRPr lang="es-EC" sz="1400" dirty="0">
                        <a:solidFill>
                          <a:srgbClr val="76923C"/>
                        </a:solidFill>
                        <a:effectLst/>
                        <a:latin typeface="Arial"/>
                        <a:ea typeface="Calibri"/>
                        <a:cs typeface="Times New Roman"/>
                      </a:endParaRPr>
                    </a:p>
                  </a:txBody>
                  <a:tcPr marL="68580" marR="68580" marT="0" marB="0" anchor="ctr"/>
                </a:tc>
                <a:tc hMerge="1">
                  <a:txBody>
                    <a:bodyPr/>
                    <a:lstStyle/>
                    <a:p>
                      <a:endParaRPr lang="es-EC"/>
                    </a:p>
                  </a:txBody>
                  <a:tcPr/>
                </a:tc>
              </a:tr>
            </a:tbl>
          </a:graphicData>
        </a:graphic>
      </p:graphicFrame>
    </p:spTree>
    <p:extLst>
      <p:ext uri="{BB962C8B-B14F-4D97-AF65-F5344CB8AC3E}">
        <p14:creationId xmlns:p14="http://schemas.microsoft.com/office/powerpoint/2010/main" val="319501482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1751843989"/>
              </p:ext>
            </p:extLst>
          </p:nvPr>
        </p:nvGraphicFramePr>
        <p:xfrm>
          <a:off x="251520" y="476672"/>
          <a:ext cx="8568952" cy="12961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5 Imagen"/>
          <p:cNvPicPr/>
          <p:nvPr/>
        </p:nvPicPr>
        <p:blipFill rotWithShape="1">
          <a:blip r:embed="rId7"/>
          <a:srcRect l="35539" t="44296" r="48931" b="36750"/>
          <a:stretch/>
        </p:blipFill>
        <p:spPr bwMode="auto">
          <a:xfrm>
            <a:off x="1685829" y="2132856"/>
            <a:ext cx="2238233" cy="18697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2" name="1 Rectángulo"/>
          <p:cNvSpPr/>
          <p:nvPr/>
        </p:nvSpPr>
        <p:spPr>
          <a:xfrm>
            <a:off x="4860032" y="2982431"/>
            <a:ext cx="3456384" cy="2246769"/>
          </a:xfrm>
          <a:prstGeom prst="rect">
            <a:avLst/>
          </a:prstGeom>
          <a:ln>
            <a:solidFill>
              <a:schemeClr val="accent3">
                <a:lumMod val="75000"/>
              </a:schemeClr>
            </a:solidFill>
          </a:ln>
        </p:spPr>
        <p:txBody>
          <a:bodyPr wrap="square">
            <a:spAutoFit/>
          </a:bodyPr>
          <a:lstStyle/>
          <a:p>
            <a:pPr algn="just"/>
            <a:r>
              <a:rPr lang="es-EC" sz="2000" dirty="0"/>
              <a:t>Tras varios intentos por formar cilindros de 3,2 mm de diámetro, y no poder lograrlo se concluyó que el agregado pétreo proveniente de la Cantera de Guayllabamba es un material NO PLÁSTICO.</a:t>
            </a:r>
          </a:p>
        </p:txBody>
      </p:sp>
      <p:pic>
        <p:nvPicPr>
          <p:cNvPr id="7" name="6 Imagen"/>
          <p:cNvPicPr/>
          <p:nvPr/>
        </p:nvPicPr>
        <p:blipFill rotWithShape="1">
          <a:blip r:embed="rId7"/>
          <a:srcRect l="52699" t="44234" r="31771" b="37504"/>
          <a:stretch/>
        </p:blipFill>
        <p:spPr bwMode="auto">
          <a:xfrm>
            <a:off x="1652750" y="4258324"/>
            <a:ext cx="2271312" cy="19069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3" name="2 Flecha derecha"/>
          <p:cNvSpPr/>
          <p:nvPr/>
        </p:nvSpPr>
        <p:spPr>
          <a:xfrm>
            <a:off x="4067944" y="3717032"/>
            <a:ext cx="648072" cy="907361"/>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2935073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C" dirty="0" smtClean="0">
                <a:solidFill>
                  <a:schemeClr val="bg1"/>
                </a:solidFill>
              </a:rPr>
              <a:t>ANTECEDENTES:</a:t>
            </a:r>
            <a:endParaRPr lang="es-EC"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4210285061"/>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3358316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4226071954"/>
              </p:ext>
            </p:extLst>
          </p:nvPr>
        </p:nvGraphicFramePr>
        <p:xfrm>
          <a:off x="251520" y="188641"/>
          <a:ext cx="8568952" cy="14401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1 Rectángulo"/>
          <p:cNvSpPr/>
          <p:nvPr/>
        </p:nvSpPr>
        <p:spPr>
          <a:xfrm>
            <a:off x="4716016" y="2996952"/>
            <a:ext cx="3672408" cy="2246769"/>
          </a:xfrm>
          <a:prstGeom prst="rect">
            <a:avLst/>
          </a:prstGeom>
          <a:ln>
            <a:solidFill>
              <a:schemeClr val="accent3">
                <a:lumMod val="75000"/>
              </a:schemeClr>
            </a:solidFill>
          </a:ln>
        </p:spPr>
        <p:txBody>
          <a:bodyPr wrap="square">
            <a:spAutoFit/>
          </a:bodyPr>
          <a:lstStyle/>
          <a:p>
            <a:pPr algn="just"/>
            <a:r>
              <a:rPr lang="es-EC" sz="2000" dirty="0"/>
              <a:t>Tras varios intentos por lograr que se una los bordes de la muesca, y no poder lograrlo se concluyó que el agregado pétreo proveniente de la Cantera de Guayllabamba es un material con Limite Liquido de cero.</a:t>
            </a:r>
          </a:p>
        </p:txBody>
      </p:sp>
      <p:pic>
        <p:nvPicPr>
          <p:cNvPr id="5" name="4 Imagen"/>
          <p:cNvPicPr/>
          <p:nvPr/>
        </p:nvPicPr>
        <p:blipFill rotWithShape="1">
          <a:blip r:embed="rId7"/>
          <a:srcRect l="35458" t="33798" r="37312" b="14983"/>
          <a:stretch/>
        </p:blipFill>
        <p:spPr bwMode="auto">
          <a:xfrm>
            <a:off x="1115616" y="2564904"/>
            <a:ext cx="2880320" cy="30433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7" name="6 Flecha derecha"/>
          <p:cNvSpPr/>
          <p:nvPr/>
        </p:nvSpPr>
        <p:spPr>
          <a:xfrm>
            <a:off x="4067944" y="3717032"/>
            <a:ext cx="648072" cy="907361"/>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61229541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lvl="1" algn="ctr" rtl="0">
              <a:spcBef>
                <a:spcPct val="0"/>
              </a:spcBef>
              <a:tabLst>
                <a:tab pos="3830638" algn="l"/>
              </a:tabLst>
            </a:pPr>
            <a:r>
              <a:rPr lang="es-EC" sz="3100" b="1" u="sng" kern="1200" spc="50" dirty="0" smtClean="0">
                <a:ln w="13335" cmpd="sng">
                  <a:solidFill>
                    <a:schemeClr val="accent1">
                      <a:lumMod val="50000"/>
                    </a:schemeClr>
                  </a:solidFill>
                  <a:prstDash val="solid"/>
                </a:ln>
                <a:solidFill>
                  <a:schemeClr val="accent6">
                    <a:tint val="1000"/>
                  </a:schemeClr>
                </a:solidFill>
                <a:latin typeface="+mj-lt"/>
                <a:ea typeface="+mj-ea"/>
                <a:cs typeface="+mj-cs"/>
              </a:rPr>
              <a:t>Resultados </a:t>
            </a:r>
            <a:r>
              <a:rPr lang="es-EC" sz="3100" b="1" u="sng" kern="1200" spc="50" dirty="0">
                <a:ln w="13335" cmpd="sng">
                  <a:solidFill>
                    <a:schemeClr val="accent1">
                      <a:lumMod val="50000"/>
                    </a:schemeClr>
                  </a:solidFill>
                  <a:prstDash val="solid"/>
                </a:ln>
                <a:solidFill>
                  <a:schemeClr val="accent6">
                    <a:tint val="1000"/>
                  </a:schemeClr>
                </a:solidFill>
                <a:latin typeface="+mj-lt"/>
                <a:ea typeface="+mj-ea"/>
                <a:cs typeface="+mj-cs"/>
              </a:rPr>
              <a:t>de los ensayos aplicados a los </a:t>
            </a:r>
            <a:r>
              <a:rPr lang="es-EC" sz="3100" b="1" u="sng" kern="1200" spc="50" dirty="0" smtClean="0">
                <a:ln w="13335" cmpd="sng">
                  <a:solidFill>
                    <a:schemeClr val="accent1">
                      <a:lumMod val="50000"/>
                    </a:schemeClr>
                  </a:solidFill>
                  <a:prstDash val="solid"/>
                </a:ln>
                <a:solidFill>
                  <a:schemeClr val="accent6">
                    <a:tint val="1000"/>
                  </a:schemeClr>
                </a:solidFill>
                <a:latin typeface="+mj-lt"/>
                <a:ea typeface="+mj-ea"/>
                <a:cs typeface="+mj-cs"/>
              </a:rPr>
              <a:t>Agregados</a:t>
            </a:r>
            <a:r>
              <a:rPr lang="es-EC" b="1" dirty="0"/>
              <a:t/>
            </a:r>
            <a:br>
              <a:rPr lang="es-EC" b="1" dirty="0"/>
            </a:br>
            <a:endParaRPr lang="es-EC" dirty="0"/>
          </a:p>
        </p:txBody>
      </p:sp>
      <p:sp>
        <p:nvSpPr>
          <p:cNvPr id="4" name="3 Rectángulo"/>
          <p:cNvSpPr/>
          <p:nvPr/>
        </p:nvSpPr>
        <p:spPr>
          <a:xfrm>
            <a:off x="971600" y="1616367"/>
            <a:ext cx="7992888" cy="461665"/>
          </a:xfrm>
          <a:prstGeom prst="rect">
            <a:avLst/>
          </a:prstGeom>
        </p:spPr>
        <p:txBody>
          <a:bodyPr wrap="square">
            <a:spAutoFit/>
          </a:bodyPr>
          <a:lstStyle/>
          <a:p>
            <a:r>
              <a:rPr lang="es-EC" sz="2400" b="1" dirty="0"/>
              <a:t>Agregados procedentes de la Cantera de Guayllabamba</a:t>
            </a:r>
            <a:endParaRPr lang="es-EC" sz="2400" dirty="0"/>
          </a:p>
        </p:txBody>
      </p:sp>
      <p:graphicFrame>
        <p:nvGraphicFramePr>
          <p:cNvPr id="5" name="4 Tabla"/>
          <p:cNvGraphicFramePr>
            <a:graphicFrameLocks noGrp="1"/>
          </p:cNvGraphicFramePr>
          <p:nvPr>
            <p:extLst>
              <p:ext uri="{D42A27DB-BD31-4B8C-83A1-F6EECF244321}">
                <p14:modId xmlns:p14="http://schemas.microsoft.com/office/powerpoint/2010/main" val="1879529665"/>
              </p:ext>
            </p:extLst>
          </p:nvPr>
        </p:nvGraphicFramePr>
        <p:xfrm>
          <a:off x="107504" y="2420888"/>
          <a:ext cx="8928992" cy="4114800"/>
        </p:xfrm>
        <a:graphic>
          <a:graphicData uri="http://schemas.openxmlformats.org/drawingml/2006/table">
            <a:tbl>
              <a:tblPr firstRow="1" firstCol="1" bandRow="1">
                <a:tableStyleId>{5C22544A-7EE6-4342-B048-85BDC9FD1C3A}</a:tableStyleId>
              </a:tblPr>
              <a:tblGrid>
                <a:gridCol w="2714414"/>
                <a:gridCol w="1673244"/>
                <a:gridCol w="899010"/>
                <a:gridCol w="941966"/>
                <a:gridCol w="1343151"/>
                <a:gridCol w="1357207"/>
              </a:tblGrid>
              <a:tr h="0">
                <a:tc>
                  <a:txBody>
                    <a:bodyPr/>
                    <a:lstStyle/>
                    <a:p>
                      <a:pPr algn="ctr">
                        <a:lnSpc>
                          <a:spcPct val="150000"/>
                        </a:lnSpc>
                        <a:spcAft>
                          <a:spcPts val="0"/>
                        </a:spcAft>
                      </a:pPr>
                      <a:r>
                        <a:rPr lang="es-EC" sz="1800" dirty="0">
                          <a:effectLst/>
                        </a:rPr>
                        <a:t>ENSAYOS</a:t>
                      </a:r>
                      <a:endParaRPr lang="es-EC" sz="1800" dirty="0">
                        <a:solidFill>
                          <a:srgbClr val="76923C"/>
                        </a:solidFill>
                        <a:effectLst/>
                        <a:latin typeface="Arial"/>
                        <a:ea typeface="Calibri"/>
                        <a:cs typeface="Times New Roman"/>
                      </a:endParaRPr>
                    </a:p>
                  </a:txBody>
                  <a:tcPr marL="68580" marR="68580" marT="0" marB="0" anchor="ctr"/>
                </a:tc>
                <a:tc>
                  <a:txBody>
                    <a:bodyPr/>
                    <a:lstStyle/>
                    <a:p>
                      <a:pPr algn="ctr">
                        <a:lnSpc>
                          <a:spcPct val="150000"/>
                        </a:lnSpc>
                        <a:spcAft>
                          <a:spcPts val="0"/>
                        </a:spcAft>
                      </a:pPr>
                      <a:r>
                        <a:rPr lang="es-EC" sz="1800" dirty="0">
                          <a:effectLst/>
                        </a:rPr>
                        <a:t>NORMA</a:t>
                      </a:r>
                      <a:endParaRPr lang="es-EC" sz="1800" dirty="0">
                        <a:solidFill>
                          <a:srgbClr val="76923C"/>
                        </a:solidFill>
                        <a:effectLst/>
                        <a:latin typeface="Arial"/>
                        <a:ea typeface="Calibri"/>
                        <a:cs typeface="Times New Roman"/>
                      </a:endParaRPr>
                    </a:p>
                  </a:txBody>
                  <a:tcPr marL="68580" marR="68580" marT="0" marB="0" anchor="ctr"/>
                </a:tc>
                <a:tc>
                  <a:txBody>
                    <a:bodyPr/>
                    <a:lstStyle/>
                    <a:p>
                      <a:pPr algn="ctr">
                        <a:lnSpc>
                          <a:spcPct val="150000"/>
                        </a:lnSpc>
                        <a:spcAft>
                          <a:spcPts val="0"/>
                        </a:spcAft>
                      </a:pPr>
                      <a:r>
                        <a:rPr lang="es-EC" sz="1800">
                          <a:effectLst/>
                        </a:rPr>
                        <a:t>Mínimo</a:t>
                      </a:r>
                      <a:endParaRPr lang="es-EC" sz="1800">
                        <a:solidFill>
                          <a:srgbClr val="76923C"/>
                        </a:solidFill>
                        <a:effectLst/>
                        <a:latin typeface="Arial"/>
                        <a:ea typeface="Calibri"/>
                        <a:cs typeface="Times New Roman"/>
                      </a:endParaRPr>
                    </a:p>
                  </a:txBody>
                  <a:tcPr marL="68580" marR="68580" marT="0" marB="0" anchor="ctr"/>
                </a:tc>
                <a:tc>
                  <a:txBody>
                    <a:bodyPr/>
                    <a:lstStyle/>
                    <a:p>
                      <a:pPr algn="ctr">
                        <a:lnSpc>
                          <a:spcPct val="150000"/>
                        </a:lnSpc>
                        <a:spcAft>
                          <a:spcPts val="0"/>
                        </a:spcAft>
                      </a:pPr>
                      <a:r>
                        <a:rPr lang="es-EC" sz="1800">
                          <a:effectLst/>
                        </a:rPr>
                        <a:t>Máximo</a:t>
                      </a:r>
                      <a:endParaRPr lang="es-EC" sz="1800">
                        <a:solidFill>
                          <a:srgbClr val="76923C"/>
                        </a:solidFill>
                        <a:effectLst/>
                        <a:latin typeface="Arial"/>
                        <a:ea typeface="Calibri"/>
                        <a:cs typeface="Times New Roman"/>
                      </a:endParaRPr>
                    </a:p>
                  </a:txBody>
                  <a:tcPr marL="68580" marR="68580" marT="0" marB="0" anchor="ctr"/>
                </a:tc>
                <a:tc>
                  <a:txBody>
                    <a:bodyPr/>
                    <a:lstStyle/>
                    <a:p>
                      <a:pPr algn="ctr">
                        <a:lnSpc>
                          <a:spcPct val="150000"/>
                        </a:lnSpc>
                        <a:spcAft>
                          <a:spcPts val="0"/>
                        </a:spcAft>
                      </a:pPr>
                      <a:r>
                        <a:rPr lang="es-EC" sz="1800">
                          <a:effectLst/>
                        </a:rPr>
                        <a:t>RESULTADO</a:t>
                      </a:r>
                      <a:endParaRPr lang="es-EC" sz="1800">
                        <a:solidFill>
                          <a:srgbClr val="76923C"/>
                        </a:solidFill>
                        <a:effectLst/>
                        <a:latin typeface="Arial"/>
                        <a:ea typeface="Calibri"/>
                        <a:cs typeface="Times New Roman"/>
                      </a:endParaRPr>
                    </a:p>
                  </a:txBody>
                  <a:tcPr marL="68580" marR="68580" marT="0" marB="0" anchor="ctr"/>
                </a:tc>
                <a:tc>
                  <a:txBody>
                    <a:bodyPr/>
                    <a:lstStyle/>
                    <a:p>
                      <a:pPr algn="ctr">
                        <a:lnSpc>
                          <a:spcPct val="150000"/>
                        </a:lnSpc>
                        <a:spcAft>
                          <a:spcPts val="0"/>
                        </a:spcAft>
                      </a:pPr>
                      <a:r>
                        <a:rPr lang="es-EC" sz="1800" dirty="0">
                          <a:effectLst/>
                        </a:rPr>
                        <a:t>Observación</a:t>
                      </a:r>
                      <a:endParaRPr lang="es-EC" sz="1800" dirty="0">
                        <a:solidFill>
                          <a:srgbClr val="76923C"/>
                        </a:solidFill>
                        <a:effectLst/>
                        <a:latin typeface="Arial"/>
                        <a:ea typeface="Calibri"/>
                        <a:cs typeface="Times New Roman"/>
                      </a:endParaRPr>
                    </a:p>
                  </a:txBody>
                  <a:tcPr marL="68580" marR="68580" marT="0" marB="0" anchor="ctr"/>
                </a:tc>
              </a:tr>
              <a:tr h="0">
                <a:tc>
                  <a:txBody>
                    <a:bodyPr/>
                    <a:lstStyle/>
                    <a:p>
                      <a:pPr algn="l">
                        <a:lnSpc>
                          <a:spcPct val="150000"/>
                        </a:lnSpc>
                        <a:spcAft>
                          <a:spcPts val="0"/>
                        </a:spcAft>
                      </a:pPr>
                      <a:r>
                        <a:rPr lang="es-EC" sz="1800" dirty="0">
                          <a:effectLst/>
                        </a:rPr>
                        <a:t>Equivalente de Arena, (%)</a:t>
                      </a:r>
                      <a:endParaRPr lang="es-EC" sz="1800" dirty="0">
                        <a:solidFill>
                          <a:srgbClr val="76923C"/>
                        </a:solidFill>
                        <a:effectLst/>
                        <a:latin typeface="Arial"/>
                        <a:ea typeface="Calibri"/>
                        <a:cs typeface="Times New Roman"/>
                      </a:endParaRPr>
                    </a:p>
                  </a:txBody>
                  <a:tcPr marL="68580" marR="68580" marT="0" marB="0" anchor="ctr"/>
                </a:tc>
                <a:tc>
                  <a:txBody>
                    <a:bodyPr/>
                    <a:lstStyle/>
                    <a:p>
                      <a:pPr algn="ctr">
                        <a:lnSpc>
                          <a:spcPct val="150000"/>
                        </a:lnSpc>
                        <a:spcAft>
                          <a:spcPts val="0"/>
                        </a:spcAft>
                      </a:pPr>
                      <a:r>
                        <a:rPr lang="es-EC" sz="1800" dirty="0">
                          <a:effectLst/>
                        </a:rPr>
                        <a:t>ASTM D-2419</a:t>
                      </a:r>
                      <a:endParaRPr lang="es-EC" sz="1800" dirty="0">
                        <a:solidFill>
                          <a:srgbClr val="76923C"/>
                        </a:solidFill>
                        <a:effectLst/>
                        <a:latin typeface="Arial"/>
                        <a:ea typeface="Calibri"/>
                        <a:cs typeface="Times New Roman"/>
                      </a:endParaRPr>
                    </a:p>
                  </a:txBody>
                  <a:tcPr marL="68580" marR="68580" marT="0" marB="0" anchor="ctr"/>
                </a:tc>
                <a:tc>
                  <a:txBody>
                    <a:bodyPr/>
                    <a:lstStyle/>
                    <a:p>
                      <a:pPr algn="ctr">
                        <a:lnSpc>
                          <a:spcPct val="150000"/>
                        </a:lnSpc>
                        <a:spcAft>
                          <a:spcPts val="0"/>
                        </a:spcAft>
                      </a:pPr>
                      <a:r>
                        <a:rPr lang="es-EC" sz="1800" dirty="0">
                          <a:effectLst/>
                        </a:rPr>
                        <a:t>50</a:t>
                      </a:r>
                      <a:endParaRPr lang="es-EC" sz="1800" dirty="0">
                        <a:solidFill>
                          <a:srgbClr val="76923C"/>
                        </a:solidFill>
                        <a:effectLst/>
                        <a:latin typeface="Arial"/>
                        <a:ea typeface="Calibri"/>
                        <a:cs typeface="Times New Roman"/>
                      </a:endParaRPr>
                    </a:p>
                  </a:txBody>
                  <a:tcPr marL="68580" marR="68580" marT="0" marB="0" anchor="ctr"/>
                </a:tc>
                <a:tc>
                  <a:txBody>
                    <a:bodyPr/>
                    <a:lstStyle/>
                    <a:p>
                      <a:pPr algn="ctr">
                        <a:lnSpc>
                          <a:spcPct val="150000"/>
                        </a:lnSpc>
                        <a:spcAft>
                          <a:spcPts val="0"/>
                        </a:spcAft>
                      </a:pPr>
                      <a:r>
                        <a:rPr lang="es-EC" sz="1800">
                          <a:effectLst/>
                        </a:rPr>
                        <a:t>-</a:t>
                      </a:r>
                      <a:endParaRPr lang="es-EC" sz="1800">
                        <a:solidFill>
                          <a:srgbClr val="76923C"/>
                        </a:solidFill>
                        <a:effectLst/>
                        <a:latin typeface="Arial"/>
                        <a:ea typeface="Calibri"/>
                        <a:cs typeface="Times New Roman"/>
                      </a:endParaRPr>
                    </a:p>
                  </a:txBody>
                  <a:tcPr marL="68580" marR="68580" marT="0" marB="0" anchor="ctr"/>
                </a:tc>
                <a:tc>
                  <a:txBody>
                    <a:bodyPr/>
                    <a:lstStyle/>
                    <a:p>
                      <a:pPr algn="ctr">
                        <a:lnSpc>
                          <a:spcPct val="150000"/>
                        </a:lnSpc>
                        <a:spcAft>
                          <a:spcPts val="0"/>
                        </a:spcAft>
                      </a:pPr>
                      <a:r>
                        <a:rPr lang="es-EC" sz="1800">
                          <a:effectLst/>
                        </a:rPr>
                        <a:t>84,5</a:t>
                      </a:r>
                      <a:endParaRPr lang="es-EC" sz="1800">
                        <a:solidFill>
                          <a:srgbClr val="76923C"/>
                        </a:solidFill>
                        <a:effectLst/>
                        <a:latin typeface="Arial"/>
                        <a:ea typeface="Calibri"/>
                        <a:cs typeface="Times New Roman"/>
                      </a:endParaRPr>
                    </a:p>
                  </a:txBody>
                  <a:tcPr marL="68580" marR="68580" marT="0" marB="0" anchor="ctr"/>
                </a:tc>
                <a:tc>
                  <a:txBody>
                    <a:bodyPr/>
                    <a:lstStyle/>
                    <a:p>
                      <a:pPr algn="ctr">
                        <a:lnSpc>
                          <a:spcPct val="150000"/>
                        </a:lnSpc>
                        <a:spcAft>
                          <a:spcPts val="0"/>
                        </a:spcAft>
                      </a:pPr>
                      <a:r>
                        <a:rPr lang="es-EC" sz="1800">
                          <a:effectLst/>
                        </a:rPr>
                        <a:t>Cumple</a:t>
                      </a:r>
                      <a:endParaRPr lang="es-EC" sz="1800">
                        <a:solidFill>
                          <a:srgbClr val="76923C"/>
                        </a:solidFill>
                        <a:effectLst/>
                        <a:latin typeface="Arial"/>
                        <a:ea typeface="Calibri"/>
                        <a:cs typeface="Times New Roman"/>
                      </a:endParaRPr>
                    </a:p>
                  </a:txBody>
                  <a:tcPr marL="68580" marR="68580" marT="0" marB="0" anchor="ctr"/>
                </a:tc>
              </a:tr>
              <a:tr h="0">
                <a:tc>
                  <a:txBody>
                    <a:bodyPr/>
                    <a:lstStyle/>
                    <a:p>
                      <a:pPr algn="l">
                        <a:lnSpc>
                          <a:spcPct val="150000"/>
                        </a:lnSpc>
                        <a:spcAft>
                          <a:spcPts val="0"/>
                        </a:spcAft>
                      </a:pPr>
                      <a:r>
                        <a:rPr lang="es-EC" sz="1800">
                          <a:effectLst/>
                        </a:rPr>
                        <a:t>Abrasión de Grueso, (%)</a:t>
                      </a:r>
                      <a:endParaRPr lang="es-EC" sz="1800">
                        <a:solidFill>
                          <a:srgbClr val="76923C"/>
                        </a:solidFill>
                        <a:effectLst/>
                        <a:latin typeface="Arial"/>
                        <a:ea typeface="Calibri"/>
                        <a:cs typeface="Times New Roman"/>
                      </a:endParaRPr>
                    </a:p>
                  </a:txBody>
                  <a:tcPr marL="68580" marR="68580" marT="0" marB="0" anchor="ctr"/>
                </a:tc>
                <a:tc>
                  <a:txBody>
                    <a:bodyPr/>
                    <a:lstStyle/>
                    <a:p>
                      <a:pPr algn="ctr">
                        <a:lnSpc>
                          <a:spcPct val="150000"/>
                        </a:lnSpc>
                        <a:spcAft>
                          <a:spcPts val="0"/>
                        </a:spcAft>
                      </a:pPr>
                      <a:r>
                        <a:rPr lang="es-EC" sz="1800">
                          <a:effectLst/>
                        </a:rPr>
                        <a:t>ASTM C-131</a:t>
                      </a:r>
                      <a:endParaRPr lang="es-EC" sz="1800">
                        <a:solidFill>
                          <a:srgbClr val="76923C"/>
                        </a:solidFill>
                        <a:effectLst/>
                        <a:latin typeface="Arial"/>
                        <a:ea typeface="Calibri"/>
                        <a:cs typeface="Times New Roman"/>
                      </a:endParaRPr>
                    </a:p>
                  </a:txBody>
                  <a:tcPr marL="68580" marR="68580" marT="0" marB="0" anchor="ctr"/>
                </a:tc>
                <a:tc>
                  <a:txBody>
                    <a:bodyPr/>
                    <a:lstStyle/>
                    <a:p>
                      <a:pPr algn="ctr">
                        <a:lnSpc>
                          <a:spcPct val="150000"/>
                        </a:lnSpc>
                        <a:spcAft>
                          <a:spcPts val="0"/>
                        </a:spcAft>
                      </a:pPr>
                      <a:r>
                        <a:rPr lang="es-EC" sz="1800" dirty="0">
                          <a:effectLst/>
                        </a:rPr>
                        <a:t>-</a:t>
                      </a:r>
                      <a:endParaRPr lang="es-EC" sz="1800" dirty="0">
                        <a:solidFill>
                          <a:srgbClr val="76923C"/>
                        </a:solidFill>
                        <a:effectLst/>
                        <a:latin typeface="Arial"/>
                        <a:ea typeface="Calibri"/>
                        <a:cs typeface="Times New Roman"/>
                      </a:endParaRPr>
                    </a:p>
                  </a:txBody>
                  <a:tcPr marL="68580" marR="68580" marT="0" marB="0" anchor="ctr"/>
                </a:tc>
                <a:tc>
                  <a:txBody>
                    <a:bodyPr/>
                    <a:lstStyle/>
                    <a:p>
                      <a:pPr algn="ctr">
                        <a:lnSpc>
                          <a:spcPct val="150000"/>
                        </a:lnSpc>
                        <a:spcAft>
                          <a:spcPts val="0"/>
                        </a:spcAft>
                      </a:pPr>
                      <a:r>
                        <a:rPr lang="es-EC" sz="1800" dirty="0">
                          <a:effectLst/>
                        </a:rPr>
                        <a:t>40</a:t>
                      </a:r>
                      <a:endParaRPr lang="es-EC" sz="1800" dirty="0">
                        <a:solidFill>
                          <a:srgbClr val="76923C"/>
                        </a:solidFill>
                        <a:effectLst/>
                        <a:latin typeface="Arial"/>
                        <a:ea typeface="Calibri"/>
                        <a:cs typeface="Times New Roman"/>
                      </a:endParaRPr>
                    </a:p>
                  </a:txBody>
                  <a:tcPr marL="68580" marR="68580" marT="0" marB="0" anchor="ctr"/>
                </a:tc>
                <a:tc>
                  <a:txBody>
                    <a:bodyPr/>
                    <a:lstStyle/>
                    <a:p>
                      <a:pPr algn="ctr">
                        <a:lnSpc>
                          <a:spcPct val="150000"/>
                        </a:lnSpc>
                        <a:spcAft>
                          <a:spcPts val="0"/>
                        </a:spcAft>
                      </a:pPr>
                      <a:r>
                        <a:rPr lang="es-EC" sz="1800">
                          <a:effectLst/>
                        </a:rPr>
                        <a:t>30,87</a:t>
                      </a:r>
                      <a:endParaRPr lang="es-EC" sz="1800">
                        <a:solidFill>
                          <a:srgbClr val="76923C"/>
                        </a:solidFill>
                        <a:effectLst/>
                        <a:latin typeface="Arial"/>
                        <a:ea typeface="Calibri"/>
                        <a:cs typeface="Times New Roman"/>
                      </a:endParaRPr>
                    </a:p>
                  </a:txBody>
                  <a:tcPr marL="68580" marR="68580" marT="0" marB="0" anchor="ctr"/>
                </a:tc>
                <a:tc>
                  <a:txBody>
                    <a:bodyPr/>
                    <a:lstStyle/>
                    <a:p>
                      <a:pPr algn="ctr">
                        <a:lnSpc>
                          <a:spcPct val="150000"/>
                        </a:lnSpc>
                        <a:spcAft>
                          <a:spcPts val="0"/>
                        </a:spcAft>
                      </a:pPr>
                      <a:r>
                        <a:rPr lang="es-EC" sz="1800" dirty="0">
                          <a:effectLst/>
                        </a:rPr>
                        <a:t>Cumple</a:t>
                      </a:r>
                      <a:endParaRPr lang="es-EC" sz="1800" dirty="0">
                        <a:solidFill>
                          <a:srgbClr val="76923C"/>
                        </a:solidFill>
                        <a:effectLst/>
                        <a:latin typeface="Arial"/>
                        <a:ea typeface="Calibri"/>
                        <a:cs typeface="Times New Roman"/>
                      </a:endParaRPr>
                    </a:p>
                  </a:txBody>
                  <a:tcPr marL="68580" marR="68580" marT="0" marB="0" anchor="ctr"/>
                </a:tc>
              </a:tr>
              <a:tr h="0">
                <a:tc>
                  <a:txBody>
                    <a:bodyPr/>
                    <a:lstStyle/>
                    <a:p>
                      <a:pPr algn="l">
                        <a:lnSpc>
                          <a:spcPct val="150000"/>
                        </a:lnSpc>
                        <a:spcAft>
                          <a:spcPts val="0"/>
                        </a:spcAft>
                      </a:pPr>
                      <a:r>
                        <a:rPr lang="es-EC" sz="1800">
                          <a:effectLst/>
                        </a:rPr>
                        <a:t>Peso Específico Finos</a:t>
                      </a:r>
                      <a:endParaRPr lang="es-EC" sz="1800">
                        <a:solidFill>
                          <a:srgbClr val="76923C"/>
                        </a:solidFill>
                        <a:effectLst/>
                        <a:latin typeface="Arial"/>
                        <a:ea typeface="Calibri"/>
                        <a:cs typeface="Times New Roman"/>
                      </a:endParaRPr>
                    </a:p>
                  </a:txBody>
                  <a:tcPr marL="68580" marR="68580" marT="0" marB="0" anchor="ctr"/>
                </a:tc>
                <a:tc>
                  <a:txBody>
                    <a:bodyPr/>
                    <a:lstStyle/>
                    <a:p>
                      <a:pPr algn="ctr">
                        <a:lnSpc>
                          <a:spcPct val="150000"/>
                        </a:lnSpc>
                        <a:spcAft>
                          <a:spcPts val="0"/>
                        </a:spcAft>
                      </a:pPr>
                      <a:r>
                        <a:rPr lang="es-EC" sz="1800">
                          <a:effectLst/>
                        </a:rPr>
                        <a:t>ASTM D-128</a:t>
                      </a:r>
                      <a:endParaRPr lang="es-EC" sz="1800">
                        <a:solidFill>
                          <a:srgbClr val="76923C"/>
                        </a:solidFill>
                        <a:effectLst/>
                        <a:latin typeface="Arial"/>
                        <a:ea typeface="Calibri"/>
                        <a:cs typeface="Times New Roman"/>
                      </a:endParaRPr>
                    </a:p>
                  </a:txBody>
                  <a:tcPr marL="68580" marR="68580" marT="0" marB="0" anchor="ctr"/>
                </a:tc>
                <a:tc gridSpan="2">
                  <a:txBody>
                    <a:bodyPr/>
                    <a:lstStyle/>
                    <a:p>
                      <a:pPr algn="ctr">
                        <a:lnSpc>
                          <a:spcPct val="150000"/>
                        </a:lnSpc>
                        <a:spcAft>
                          <a:spcPts val="0"/>
                        </a:spcAft>
                      </a:pPr>
                      <a:r>
                        <a:rPr lang="es-EC" sz="1800" dirty="0">
                          <a:effectLst/>
                        </a:rPr>
                        <a:t>-</a:t>
                      </a:r>
                      <a:endParaRPr lang="es-EC" sz="1800" dirty="0">
                        <a:solidFill>
                          <a:srgbClr val="76923C"/>
                        </a:solidFill>
                        <a:effectLst/>
                        <a:latin typeface="Arial"/>
                        <a:ea typeface="Calibri"/>
                        <a:cs typeface="Times New Roman"/>
                      </a:endParaRPr>
                    </a:p>
                  </a:txBody>
                  <a:tcPr marL="68580" marR="68580" marT="0" marB="0" anchor="ctr"/>
                </a:tc>
                <a:tc hMerge="1">
                  <a:txBody>
                    <a:bodyPr/>
                    <a:lstStyle/>
                    <a:p>
                      <a:endParaRPr lang="es-EC"/>
                    </a:p>
                  </a:txBody>
                  <a:tcPr/>
                </a:tc>
                <a:tc>
                  <a:txBody>
                    <a:bodyPr/>
                    <a:lstStyle/>
                    <a:p>
                      <a:pPr algn="ctr">
                        <a:lnSpc>
                          <a:spcPct val="150000"/>
                        </a:lnSpc>
                        <a:spcAft>
                          <a:spcPts val="0"/>
                        </a:spcAft>
                      </a:pPr>
                      <a:r>
                        <a:rPr lang="es-EC" sz="1800" dirty="0">
                          <a:effectLst/>
                        </a:rPr>
                        <a:t>2,44</a:t>
                      </a:r>
                      <a:endParaRPr lang="es-EC" sz="1800" dirty="0">
                        <a:solidFill>
                          <a:srgbClr val="76923C"/>
                        </a:solidFill>
                        <a:effectLst/>
                        <a:latin typeface="Arial"/>
                        <a:ea typeface="Calibri"/>
                        <a:cs typeface="Times New Roman"/>
                      </a:endParaRPr>
                    </a:p>
                  </a:txBody>
                  <a:tcPr marL="68580" marR="68580" marT="0" marB="0" anchor="ctr"/>
                </a:tc>
                <a:tc>
                  <a:txBody>
                    <a:bodyPr/>
                    <a:lstStyle/>
                    <a:p>
                      <a:pPr algn="l">
                        <a:lnSpc>
                          <a:spcPct val="150000"/>
                        </a:lnSpc>
                      </a:pPr>
                      <a:endParaRPr lang="es-EC" sz="1600">
                        <a:solidFill>
                          <a:srgbClr val="76923C"/>
                        </a:solidFill>
                        <a:effectLst/>
                        <a:latin typeface="Calibri"/>
                      </a:endParaRPr>
                    </a:p>
                  </a:txBody>
                  <a:tcPr marL="68580" marR="68580" marT="0" marB="0" anchor="ctr"/>
                </a:tc>
              </a:tr>
              <a:tr h="0">
                <a:tc>
                  <a:txBody>
                    <a:bodyPr/>
                    <a:lstStyle/>
                    <a:p>
                      <a:pPr algn="l">
                        <a:lnSpc>
                          <a:spcPct val="150000"/>
                        </a:lnSpc>
                        <a:spcAft>
                          <a:spcPts val="0"/>
                        </a:spcAft>
                      </a:pPr>
                      <a:r>
                        <a:rPr lang="es-EC" sz="1800">
                          <a:effectLst/>
                        </a:rPr>
                        <a:t>Absorción de agregado Fino, (%)</a:t>
                      </a:r>
                      <a:endParaRPr lang="es-EC" sz="1800">
                        <a:solidFill>
                          <a:srgbClr val="76923C"/>
                        </a:solidFill>
                        <a:effectLst/>
                        <a:latin typeface="Arial"/>
                        <a:ea typeface="Calibri"/>
                        <a:cs typeface="Times New Roman"/>
                      </a:endParaRPr>
                    </a:p>
                  </a:txBody>
                  <a:tcPr marL="68580" marR="68580" marT="0" marB="0" anchor="ctr"/>
                </a:tc>
                <a:tc>
                  <a:txBody>
                    <a:bodyPr/>
                    <a:lstStyle/>
                    <a:p>
                      <a:pPr algn="ctr">
                        <a:lnSpc>
                          <a:spcPct val="150000"/>
                        </a:lnSpc>
                        <a:spcAft>
                          <a:spcPts val="0"/>
                        </a:spcAft>
                      </a:pPr>
                      <a:r>
                        <a:rPr lang="es-EC" sz="1800">
                          <a:effectLst/>
                        </a:rPr>
                        <a:t>ASTM D-128</a:t>
                      </a:r>
                      <a:endParaRPr lang="es-EC" sz="1800">
                        <a:solidFill>
                          <a:srgbClr val="76923C"/>
                        </a:solidFill>
                        <a:effectLst/>
                        <a:latin typeface="Arial"/>
                        <a:ea typeface="Calibri"/>
                        <a:cs typeface="Times New Roman"/>
                      </a:endParaRPr>
                    </a:p>
                  </a:txBody>
                  <a:tcPr marL="68580" marR="68580" marT="0" marB="0" anchor="ctr"/>
                </a:tc>
                <a:tc gridSpan="2">
                  <a:txBody>
                    <a:bodyPr/>
                    <a:lstStyle/>
                    <a:p>
                      <a:pPr algn="ctr">
                        <a:lnSpc>
                          <a:spcPct val="150000"/>
                        </a:lnSpc>
                        <a:spcAft>
                          <a:spcPts val="0"/>
                        </a:spcAft>
                      </a:pPr>
                      <a:r>
                        <a:rPr lang="es-EC" sz="1800">
                          <a:effectLst/>
                        </a:rPr>
                        <a:t>-</a:t>
                      </a:r>
                      <a:endParaRPr lang="es-EC" sz="1800">
                        <a:solidFill>
                          <a:srgbClr val="76923C"/>
                        </a:solidFill>
                        <a:effectLst/>
                        <a:latin typeface="Arial"/>
                        <a:ea typeface="Calibri"/>
                        <a:cs typeface="Times New Roman"/>
                      </a:endParaRPr>
                    </a:p>
                  </a:txBody>
                  <a:tcPr marL="68580" marR="68580" marT="0" marB="0" anchor="ctr"/>
                </a:tc>
                <a:tc hMerge="1">
                  <a:txBody>
                    <a:bodyPr/>
                    <a:lstStyle/>
                    <a:p>
                      <a:endParaRPr lang="es-EC"/>
                    </a:p>
                  </a:txBody>
                  <a:tcPr/>
                </a:tc>
                <a:tc>
                  <a:txBody>
                    <a:bodyPr/>
                    <a:lstStyle/>
                    <a:p>
                      <a:pPr algn="ctr">
                        <a:lnSpc>
                          <a:spcPct val="150000"/>
                        </a:lnSpc>
                        <a:spcAft>
                          <a:spcPts val="0"/>
                        </a:spcAft>
                      </a:pPr>
                      <a:r>
                        <a:rPr lang="es-EC" sz="1800" dirty="0">
                          <a:effectLst/>
                        </a:rPr>
                        <a:t>3,64</a:t>
                      </a:r>
                      <a:endParaRPr lang="es-EC" sz="1800" dirty="0">
                        <a:solidFill>
                          <a:srgbClr val="76923C"/>
                        </a:solidFill>
                        <a:effectLst/>
                        <a:latin typeface="Arial"/>
                        <a:ea typeface="Calibri"/>
                        <a:cs typeface="Times New Roman"/>
                      </a:endParaRPr>
                    </a:p>
                  </a:txBody>
                  <a:tcPr marL="68580" marR="68580" marT="0" marB="0" anchor="ctr"/>
                </a:tc>
                <a:tc>
                  <a:txBody>
                    <a:bodyPr/>
                    <a:lstStyle/>
                    <a:p>
                      <a:pPr algn="l">
                        <a:lnSpc>
                          <a:spcPct val="150000"/>
                        </a:lnSpc>
                      </a:pPr>
                      <a:endParaRPr lang="es-EC" sz="1600" dirty="0">
                        <a:solidFill>
                          <a:srgbClr val="76923C"/>
                        </a:solidFill>
                        <a:effectLst/>
                        <a:latin typeface="Calibri"/>
                      </a:endParaRPr>
                    </a:p>
                  </a:txBody>
                  <a:tcPr marL="68580" marR="68580" marT="0" marB="0" anchor="ctr"/>
                </a:tc>
              </a:tr>
              <a:tr h="0">
                <a:tc>
                  <a:txBody>
                    <a:bodyPr/>
                    <a:lstStyle/>
                    <a:p>
                      <a:pPr algn="l">
                        <a:lnSpc>
                          <a:spcPct val="150000"/>
                        </a:lnSpc>
                        <a:spcAft>
                          <a:spcPts val="0"/>
                        </a:spcAft>
                      </a:pPr>
                      <a:r>
                        <a:rPr lang="es-EC" sz="1800" dirty="0">
                          <a:effectLst/>
                        </a:rPr>
                        <a:t>Peso Específico Gruesos</a:t>
                      </a:r>
                      <a:endParaRPr lang="es-EC" sz="1800" dirty="0">
                        <a:solidFill>
                          <a:srgbClr val="76923C"/>
                        </a:solidFill>
                        <a:effectLst/>
                        <a:latin typeface="Arial"/>
                        <a:ea typeface="Calibri"/>
                        <a:cs typeface="Times New Roman"/>
                      </a:endParaRPr>
                    </a:p>
                  </a:txBody>
                  <a:tcPr marL="68580" marR="68580" marT="0" marB="0" anchor="ctr"/>
                </a:tc>
                <a:tc>
                  <a:txBody>
                    <a:bodyPr/>
                    <a:lstStyle/>
                    <a:p>
                      <a:pPr algn="ctr">
                        <a:lnSpc>
                          <a:spcPct val="150000"/>
                        </a:lnSpc>
                        <a:spcAft>
                          <a:spcPts val="0"/>
                        </a:spcAft>
                      </a:pPr>
                      <a:r>
                        <a:rPr lang="es-EC" sz="1800">
                          <a:effectLst/>
                        </a:rPr>
                        <a:t>ASTM D-127</a:t>
                      </a:r>
                      <a:endParaRPr lang="es-EC" sz="1800">
                        <a:solidFill>
                          <a:srgbClr val="76923C"/>
                        </a:solidFill>
                        <a:effectLst/>
                        <a:latin typeface="Arial"/>
                        <a:ea typeface="Calibri"/>
                        <a:cs typeface="Times New Roman"/>
                      </a:endParaRPr>
                    </a:p>
                  </a:txBody>
                  <a:tcPr marL="68580" marR="68580" marT="0" marB="0" anchor="ctr"/>
                </a:tc>
                <a:tc gridSpan="2">
                  <a:txBody>
                    <a:bodyPr/>
                    <a:lstStyle/>
                    <a:p>
                      <a:pPr algn="ctr">
                        <a:lnSpc>
                          <a:spcPct val="150000"/>
                        </a:lnSpc>
                        <a:spcAft>
                          <a:spcPts val="0"/>
                        </a:spcAft>
                      </a:pPr>
                      <a:r>
                        <a:rPr lang="es-EC" sz="1800">
                          <a:effectLst/>
                        </a:rPr>
                        <a:t>-</a:t>
                      </a:r>
                      <a:endParaRPr lang="es-EC" sz="1800">
                        <a:solidFill>
                          <a:srgbClr val="76923C"/>
                        </a:solidFill>
                        <a:effectLst/>
                        <a:latin typeface="Arial"/>
                        <a:ea typeface="Calibri"/>
                        <a:cs typeface="Times New Roman"/>
                      </a:endParaRPr>
                    </a:p>
                  </a:txBody>
                  <a:tcPr marL="68580" marR="68580" marT="0" marB="0" anchor="ctr"/>
                </a:tc>
                <a:tc hMerge="1">
                  <a:txBody>
                    <a:bodyPr/>
                    <a:lstStyle/>
                    <a:p>
                      <a:endParaRPr lang="es-EC"/>
                    </a:p>
                  </a:txBody>
                  <a:tcPr/>
                </a:tc>
                <a:tc>
                  <a:txBody>
                    <a:bodyPr/>
                    <a:lstStyle/>
                    <a:p>
                      <a:pPr algn="ctr">
                        <a:lnSpc>
                          <a:spcPct val="150000"/>
                        </a:lnSpc>
                        <a:spcAft>
                          <a:spcPts val="0"/>
                        </a:spcAft>
                      </a:pPr>
                      <a:r>
                        <a:rPr lang="es-EC" sz="1800">
                          <a:effectLst/>
                        </a:rPr>
                        <a:t>2,37</a:t>
                      </a:r>
                      <a:endParaRPr lang="es-EC" sz="1800">
                        <a:solidFill>
                          <a:srgbClr val="76923C"/>
                        </a:solidFill>
                        <a:effectLst/>
                        <a:latin typeface="Arial"/>
                        <a:ea typeface="Calibri"/>
                        <a:cs typeface="Times New Roman"/>
                      </a:endParaRPr>
                    </a:p>
                  </a:txBody>
                  <a:tcPr marL="68580" marR="68580" marT="0" marB="0" anchor="ctr"/>
                </a:tc>
                <a:tc>
                  <a:txBody>
                    <a:bodyPr/>
                    <a:lstStyle/>
                    <a:p>
                      <a:pPr algn="l">
                        <a:lnSpc>
                          <a:spcPct val="150000"/>
                        </a:lnSpc>
                      </a:pPr>
                      <a:endParaRPr lang="es-EC" sz="1600" dirty="0">
                        <a:solidFill>
                          <a:srgbClr val="76923C"/>
                        </a:solidFill>
                        <a:effectLst/>
                        <a:latin typeface="Calibri"/>
                      </a:endParaRPr>
                    </a:p>
                  </a:txBody>
                  <a:tcPr marL="68580" marR="68580" marT="0" marB="0" anchor="ctr"/>
                </a:tc>
              </a:tr>
              <a:tr h="0">
                <a:tc>
                  <a:txBody>
                    <a:bodyPr/>
                    <a:lstStyle/>
                    <a:p>
                      <a:pPr algn="l">
                        <a:lnSpc>
                          <a:spcPct val="150000"/>
                        </a:lnSpc>
                        <a:spcAft>
                          <a:spcPts val="0"/>
                        </a:spcAft>
                      </a:pPr>
                      <a:r>
                        <a:rPr lang="es-EC" sz="1800">
                          <a:effectLst/>
                        </a:rPr>
                        <a:t>Absorción de agregado Grueso, (%)</a:t>
                      </a:r>
                      <a:endParaRPr lang="es-EC" sz="1800">
                        <a:solidFill>
                          <a:srgbClr val="76923C"/>
                        </a:solidFill>
                        <a:effectLst/>
                        <a:latin typeface="Arial"/>
                        <a:ea typeface="Calibri"/>
                        <a:cs typeface="Times New Roman"/>
                      </a:endParaRPr>
                    </a:p>
                  </a:txBody>
                  <a:tcPr marL="68580" marR="68580" marT="0" marB="0" anchor="ctr"/>
                </a:tc>
                <a:tc>
                  <a:txBody>
                    <a:bodyPr/>
                    <a:lstStyle/>
                    <a:p>
                      <a:pPr algn="ctr">
                        <a:lnSpc>
                          <a:spcPct val="150000"/>
                        </a:lnSpc>
                        <a:spcAft>
                          <a:spcPts val="0"/>
                        </a:spcAft>
                      </a:pPr>
                      <a:r>
                        <a:rPr lang="es-EC" sz="1800">
                          <a:effectLst/>
                        </a:rPr>
                        <a:t>ASTM D-127</a:t>
                      </a:r>
                      <a:endParaRPr lang="es-EC" sz="1800">
                        <a:solidFill>
                          <a:srgbClr val="76923C"/>
                        </a:solidFill>
                        <a:effectLst/>
                        <a:latin typeface="Arial"/>
                        <a:ea typeface="Calibri"/>
                        <a:cs typeface="Times New Roman"/>
                      </a:endParaRPr>
                    </a:p>
                  </a:txBody>
                  <a:tcPr marL="68580" marR="68580" marT="0" marB="0" anchor="ctr"/>
                </a:tc>
                <a:tc gridSpan="2">
                  <a:txBody>
                    <a:bodyPr/>
                    <a:lstStyle/>
                    <a:p>
                      <a:pPr algn="ctr">
                        <a:lnSpc>
                          <a:spcPct val="150000"/>
                        </a:lnSpc>
                        <a:spcAft>
                          <a:spcPts val="0"/>
                        </a:spcAft>
                      </a:pPr>
                      <a:r>
                        <a:rPr lang="es-EC" sz="1800">
                          <a:effectLst/>
                        </a:rPr>
                        <a:t>-</a:t>
                      </a:r>
                      <a:endParaRPr lang="es-EC" sz="1800">
                        <a:solidFill>
                          <a:srgbClr val="76923C"/>
                        </a:solidFill>
                        <a:effectLst/>
                        <a:latin typeface="Arial"/>
                        <a:ea typeface="Calibri"/>
                        <a:cs typeface="Times New Roman"/>
                      </a:endParaRPr>
                    </a:p>
                  </a:txBody>
                  <a:tcPr marL="68580" marR="68580" marT="0" marB="0" anchor="ctr"/>
                </a:tc>
                <a:tc hMerge="1">
                  <a:txBody>
                    <a:bodyPr/>
                    <a:lstStyle/>
                    <a:p>
                      <a:endParaRPr lang="es-EC"/>
                    </a:p>
                  </a:txBody>
                  <a:tcPr/>
                </a:tc>
                <a:tc>
                  <a:txBody>
                    <a:bodyPr/>
                    <a:lstStyle/>
                    <a:p>
                      <a:pPr algn="ctr">
                        <a:lnSpc>
                          <a:spcPct val="150000"/>
                        </a:lnSpc>
                        <a:spcAft>
                          <a:spcPts val="0"/>
                        </a:spcAft>
                      </a:pPr>
                      <a:r>
                        <a:rPr lang="es-EC" sz="1800">
                          <a:effectLst/>
                        </a:rPr>
                        <a:t>4</a:t>
                      </a:r>
                      <a:endParaRPr lang="es-EC" sz="1800">
                        <a:solidFill>
                          <a:srgbClr val="76923C"/>
                        </a:solidFill>
                        <a:effectLst/>
                        <a:latin typeface="Arial"/>
                        <a:ea typeface="Calibri"/>
                        <a:cs typeface="Times New Roman"/>
                      </a:endParaRPr>
                    </a:p>
                  </a:txBody>
                  <a:tcPr marL="68580" marR="68580" marT="0" marB="0" anchor="ctr"/>
                </a:tc>
                <a:tc>
                  <a:txBody>
                    <a:bodyPr/>
                    <a:lstStyle/>
                    <a:p>
                      <a:pPr algn="l">
                        <a:lnSpc>
                          <a:spcPct val="150000"/>
                        </a:lnSpc>
                      </a:pPr>
                      <a:endParaRPr lang="es-EC" sz="1600" dirty="0">
                        <a:solidFill>
                          <a:srgbClr val="76923C"/>
                        </a:solidFill>
                        <a:effectLst/>
                        <a:latin typeface="Calibri"/>
                      </a:endParaRPr>
                    </a:p>
                  </a:txBody>
                  <a:tcPr marL="68580" marR="68580" marT="0" marB="0" anchor="ctr"/>
                </a:tc>
              </a:tr>
              <a:tr h="0">
                <a:tc>
                  <a:txBody>
                    <a:bodyPr/>
                    <a:lstStyle/>
                    <a:p>
                      <a:pPr algn="l">
                        <a:lnSpc>
                          <a:spcPct val="150000"/>
                        </a:lnSpc>
                        <a:spcAft>
                          <a:spcPts val="0"/>
                        </a:spcAft>
                      </a:pPr>
                      <a:r>
                        <a:rPr lang="es-EC" sz="1800" dirty="0">
                          <a:effectLst/>
                        </a:rPr>
                        <a:t>Limite Plástico</a:t>
                      </a:r>
                      <a:endParaRPr lang="es-EC" sz="1800" dirty="0">
                        <a:solidFill>
                          <a:srgbClr val="76923C"/>
                        </a:solidFill>
                        <a:effectLst/>
                        <a:latin typeface="Arial"/>
                        <a:ea typeface="Calibri"/>
                        <a:cs typeface="Times New Roman"/>
                      </a:endParaRPr>
                    </a:p>
                  </a:txBody>
                  <a:tcPr marL="68580" marR="68580" marT="0" marB="0" anchor="ctr"/>
                </a:tc>
                <a:tc>
                  <a:txBody>
                    <a:bodyPr/>
                    <a:lstStyle/>
                    <a:p>
                      <a:pPr algn="ctr">
                        <a:lnSpc>
                          <a:spcPct val="150000"/>
                        </a:lnSpc>
                        <a:spcAft>
                          <a:spcPts val="0"/>
                        </a:spcAft>
                      </a:pPr>
                      <a:r>
                        <a:rPr lang="es-EC" sz="1800" dirty="0">
                          <a:effectLst/>
                        </a:rPr>
                        <a:t>ASTM D-4313</a:t>
                      </a:r>
                      <a:endParaRPr lang="es-EC" sz="1800" dirty="0">
                        <a:solidFill>
                          <a:srgbClr val="76923C"/>
                        </a:solidFill>
                        <a:effectLst/>
                        <a:latin typeface="Arial"/>
                        <a:ea typeface="Calibri"/>
                        <a:cs typeface="Times New Roman"/>
                      </a:endParaRPr>
                    </a:p>
                  </a:txBody>
                  <a:tcPr marL="68580" marR="68580" marT="0" marB="0" anchor="ctr"/>
                </a:tc>
                <a:tc gridSpan="2">
                  <a:txBody>
                    <a:bodyPr/>
                    <a:lstStyle/>
                    <a:p>
                      <a:pPr algn="ctr">
                        <a:lnSpc>
                          <a:spcPct val="150000"/>
                        </a:lnSpc>
                        <a:spcAft>
                          <a:spcPts val="0"/>
                        </a:spcAft>
                      </a:pPr>
                      <a:r>
                        <a:rPr lang="es-EC" sz="1800">
                          <a:effectLst/>
                        </a:rPr>
                        <a:t>-</a:t>
                      </a:r>
                      <a:endParaRPr lang="es-EC" sz="1800">
                        <a:solidFill>
                          <a:srgbClr val="76923C"/>
                        </a:solidFill>
                        <a:effectLst/>
                        <a:latin typeface="Arial"/>
                        <a:ea typeface="Calibri"/>
                        <a:cs typeface="Times New Roman"/>
                      </a:endParaRPr>
                    </a:p>
                  </a:txBody>
                  <a:tcPr marL="68580" marR="68580" marT="0" marB="0" anchor="ctr"/>
                </a:tc>
                <a:tc hMerge="1">
                  <a:txBody>
                    <a:bodyPr/>
                    <a:lstStyle/>
                    <a:p>
                      <a:endParaRPr lang="es-EC"/>
                    </a:p>
                  </a:txBody>
                  <a:tcPr/>
                </a:tc>
                <a:tc>
                  <a:txBody>
                    <a:bodyPr/>
                    <a:lstStyle/>
                    <a:p>
                      <a:pPr algn="ctr">
                        <a:lnSpc>
                          <a:spcPct val="150000"/>
                        </a:lnSpc>
                        <a:spcAft>
                          <a:spcPts val="0"/>
                        </a:spcAft>
                      </a:pPr>
                      <a:r>
                        <a:rPr lang="es-EC" sz="1800">
                          <a:effectLst/>
                        </a:rPr>
                        <a:t>No Plástico</a:t>
                      </a:r>
                      <a:endParaRPr lang="es-EC" sz="1800">
                        <a:solidFill>
                          <a:srgbClr val="76923C"/>
                        </a:solidFill>
                        <a:effectLst/>
                        <a:latin typeface="Arial"/>
                        <a:ea typeface="Calibri"/>
                        <a:cs typeface="Times New Roman"/>
                      </a:endParaRPr>
                    </a:p>
                  </a:txBody>
                  <a:tcPr marL="68580" marR="68580" marT="0" marB="0" anchor="ctr"/>
                </a:tc>
                <a:tc>
                  <a:txBody>
                    <a:bodyPr/>
                    <a:lstStyle/>
                    <a:p>
                      <a:pPr algn="ctr">
                        <a:lnSpc>
                          <a:spcPct val="150000"/>
                        </a:lnSpc>
                        <a:spcAft>
                          <a:spcPts val="0"/>
                        </a:spcAft>
                      </a:pPr>
                      <a:r>
                        <a:rPr lang="es-EC" sz="1800" dirty="0">
                          <a:effectLst/>
                        </a:rPr>
                        <a:t>No Plástico</a:t>
                      </a:r>
                      <a:endParaRPr lang="es-EC" sz="1800" dirty="0">
                        <a:solidFill>
                          <a:srgbClr val="76923C"/>
                        </a:solidFill>
                        <a:effectLst/>
                        <a:latin typeface="Arial"/>
                        <a:ea typeface="Calibri"/>
                        <a:cs typeface="Times New Roman"/>
                      </a:endParaRPr>
                    </a:p>
                  </a:txBody>
                  <a:tcPr marL="68580" marR="68580" marT="0" marB="0" anchor="ctr"/>
                </a:tc>
              </a:tr>
            </a:tbl>
          </a:graphicData>
        </a:graphic>
      </p:graphicFrame>
    </p:spTree>
    <p:extLst>
      <p:ext uri="{BB962C8B-B14F-4D97-AF65-F5344CB8AC3E}">
        <p14:creationId xmlns:p14="http://schemas.microsoft.com/office/powerpoint/2010/main" val="122871566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r>
              <a:rPr lang="es-EC" dirty="0" smtClean="0"/>
              <a:t>CAPITULO IV</a:t>
            </a:r>
            <a:endParaRPr lang="es-EC" dirty="0"/>
          </a:p>
        </p:txBody>
      </p:sp>
      <p:sp>
        <p:nvSpPr>
          <p:cNvPr id="3" name="2 Subtítulo"/>
          <p:cNvSpPr>
            <a:spLocks noGrp="1"/>
          </p:cNvSpPr>
          <p:nvPr>
            <p:ph type="subTitle" idx="1"/>
          </p:nvPr>
        </p:nvSpPr>
        <p:spPr/>
        <p:txBody>
          <a:bodyPr/>
          <a:lstStyle/>
          <a:p>
            <a:r>
              <a:rPr lang="es-ES" sz="2400" dirty="0"/>
              <a:t>ENSAYOS EN LOS LIGANTES</a:t>
            </a:r>
            <a:endParaRPr lang="es-EC" sz="2400" dirty="0"/>
          </a:p>
          <a:p>
            <a:endParaRPr lang="es-EC" dirty="0"/>
          </a:p>
        </p:txBody>
      </p:sp>
    </p:spTree>
    <p:extLst>
      <p:ext uri="{BB962C8B-B14F-4D97-AF65-F5344CB8AC3E}">
        <p14:creationId xmlns:p14="http://schemas.microsoft.com/office/powerpoint/2010/main" val="305149413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98004" y="980728"/>
            <a:ext cx="8229600" cy="1143000"/>
          </a:xfrm>
        </p:spPr>
        <p:txBody>
          <a:bodyPr>
            <a:normAutofit fontScale="90000"/>
          </a:bodyPr>
          <a:lstStyle/>
          <a:p>
            <a:pPr algn="ctr"/>
            <a:r>
              <a:rPr lang="es-EC" dirty="0"/>
              <a:t/>
            </a:r>
            <a:br>
              <a:rPr lang="es-EC" dirty="0"/>
            </a:br>
            <a:r>
              <a:rPr lang="es-ES" u="sng" dirty="0"/>
              <a:t>ENSAYOS EN EL ASFALTO</a:t>
            </a:r>
            <a:r>
              <a:rPr lang="es-EC" dirty="0"/>
              <a:t/>
            </a:r>
            <a:br>
              <a:rPr lang="es-EC" dirty="0"/>
            </a:br>
            <a:endParaRPr lang="es-EC" dirty="0"/>
          </a:p>
        </p:txBody>
      </p:sp>
      <p:sp>
        <p:nvSpPr>
          <p:cNvPr id="3" name="2 Marcador de contenido"/>
          <p:cNvSpPr>
            <a:spLocks noGrp="1"/>
          </p:cNvSpPr>
          <p:nvPr>
            <p:ph idx="1"/>
          </p:nvPr>
        </p:nvSpPr>
        <p:spPr>
          <a:xfrm>
            <a:off x="453988" y="1926138"/>
            <a:ext cx="8229600" cy="2476872"/>
          </a:xfrm>
        </p:spPr>
        <p:txBody>
          <a:bodyPr>
            <a:normAutofit/>
          </a:bodyPr>
          <a:lstStyle/>
          <a:p>
            <a:pPr marL="0" indent="0" algn="ctr">
              <a:buNone/>
            </a:pPr>
            <a:r>
              <a:rPr lang="es-ES" sz="3600" dirty="0"/>
              <a:t>El cemento asfaltico utilizado es de tipo AP-3 </a:t>
            </a:r>
            <a:r>
              <a:rPr lang="es-ES" sz="3600" dirty="0" smtClean="0"/>
              <a:t>proveniente </a:t>
            </a:r>
            <a:r>
              <a:rPr lang="es-ES" sz="3600" dirty="0"/>
              <a:t>de </a:t>
            </a:r>
            <a:r>
              <a:rPr lang="es-EC" sz="3600" dirty="0"/>
              <a:t>Chova del Ecuador </a:t>
            </a:r>
            <a:r>
              <a:rPr lang="es-EC" sz="3600" dirty="0" err="1"/>
              <a:t>S.A</a:t>
            </a:r>
            <a:r>
              <a:rPr lang="es-ES" sz="3600" dirty="0" smtClean="0"/>
              <a:t> , </a:t>
            </a:r>
            <a:r>
              <a:rPr lang="es-ES" sz="3600" dirty="0"/>
              <a:t>ubicada </a:t>
            </a:r>
            <a:r>
              <a:rPr lang="es-EC" sz="3600" dirty="0" smtClean="0"/>
              <a:t>en Sangolquí, Km</a:t>
            </a:r>
            <a:r>
              <a:rPr lang="es-EC" sz="3600" dirty="0"/>
              <a:t>. </a:t>
            </a:r>
            <a:r>
              <a:rPr lang="es-EC" sz="3600" dirty="0" smtClean="0"/>
              <a:t>1 vía a Pifo.</a:t>
            </a:r>
            <a:endParaRPr lang="es-EC" sz="3600" dirty="0"/>
          </a:p>
          <a:p>
            <a:endParaRPr lang="es-EC" sz="2800" dirty="0"/>
          </a:p>
        </p:txBody>
      </p:sp>
      <p:pic>
        <p:nvPicPr>
          <p:cNvPr id="1026" name="Picture 2" descr="C:\Users\Yadira\Desktop\tesisss\Fotos Tesis\Asfalto\20121113_12072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485" t="31111" r="16818" b="28081"/>
          <a:stretch/>
        </p:blipFill>
        <p:spPr bwMode="auto">
          <a:xfrm>
            <a:off x="2483768" y="4437112"/>
            <a:ext cx="4170040" cy="1972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795147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548680"/>
            <a:ext cx="8229600" cy="1143000"/>
          </a:xfrm>
        </p:spPr>
        <p:txBody>
          <a:bodyPr>
            <a:normAutofit fontScale="90000"/>
          </a:bodyPr>
          <a:lstStyle/>
          <a:p>
            <a:pPr algn="ctr"/>
            <a:r>
              <a:rPr lang="es-ES" u="sng" dirty="0"/>
              <a:t>Punto de Ablandamiento de Materiales Bituminosos (Aparato De Anillo Y Bola) empleando la Norma ASTM </a:t>
            </a:r>
            <a:r>
              <a:rPr lang="es-ES" u="sng" dirty="0" smtClean="0"/>
              <a:t>D-36</a:t>
            </a:r>
            <a:endParaRPr lang="es-EC" dirty="0"/>
          </a:p>
        </p:txBody>
      </p:sp>
      <p:pic>
        <p:nvPicPr>
          <p:cNvPr id="4" name="3 Imagen" descr="C:\Users\Yadira\Desktop\tesisss\Fotos Tesis\Asfalto\20121113_120921.jpg"/>
          <p:cNvPicPr/>
          <p:nvPr/>
        </p:nvPicPr>
        <p:blipFill rotWithShape="1">
          <a:blip r:embed="rId2" cstate="print">
            <a:extLst>
              <a:ext uri="{28A0092B-C50C-407E-A947-70E740481C1C}">
                <a14:useLocalDpi xmlns:a14="http://schemas.microsoft.com/office/drawing/2010/main" val="0"/>
              </a:ext>
            </a:extLst>
          </a:blip>
          <a:srcRect l="11556" t="6005" r="2854" b="2350"/>
          <a:stretch/>
        </p:blipFill>
        <p:spPr bwMode="auto">
          <a:xfrm>
            <a:off x="691801" y="1772817"/>
            <a:ext cx="2152008" cy="1800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5" name="4 Imagen" descr="C:\Users\Yadira\Desktop\tesisss\Fotos Tesis\Asfalto\20121114_111843.jpg"/>
          <p:cNvPicPr/>
          <p:nvPr/>
        </p:nvPicPr>
        <p:blipFill rotWithShape="1">
          <a:blip r:embed="rId3" cstate="print">
            <a:extLst>
              <a:ext uri="{28A0092B-C50C-407E-A947-70E740481C1C}">
                <a14:useLocalDpi xmlns:a14="http://schemas.microsoft.com/office/drawing/2010/main" val="0"/>
              </a:ext>
            </a:extLst>
          </a:blip>
          <a:srcRect l="17559" t="19857" r="28410" b="28169"/>
          <a:stretch/>
        </p:blipFill>
        <p:spPr bwMode="auto">
          <a:xfrm>
            <a:off x="6584240" y="2857851"/>
            <a:ext cx="1801091" cy="2309517"/>
          </a:xfrm>
          <a:prstGeom prst="rect">
            <a:avLst/>
          </a:prstGeom>
          <a:noFill/>
          <a:ln w="38100">
            <a:solidFill>
              <a:schemeClr val="bg1"/>
            </a:solidFill>
          </a:ln>
          <a:extLst>
            <a:ext uri="{53640926-AAD7-44D8-BBD7-CCE9431645EC}">
              <a14:shadowObscured xmlns:a14="http://schemas.microsoft.com/office/drawing/2010/main"/>
            </a:ext>
          </a:extLst>
        </p:spPr>
      </p:pic>
      <p:pic>
        <p:nvPicPr>
          <p:cNvPr id="2050" name="Picture 2" descr="C:\Users\Yadira\Desktop\tesisss\Fotos Tesis\Asfalto\20121114_111259.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434" t="25783" r="32830" b="37748"/>
          <a:stretch/>
        </p:blipFill>
        <p:spPr bwMode="auto">
          <a:xfrm>
            <a:off x="3879272" y="2079926"/>
            <a:ext cx="1700840" cy="2451530"/>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cxnSp>
        <p:nvCxnSpPr>
          <p:cNvPr id="10" name="9 Conector angular"/>
          <p:cNvCxnSpPr>
            <a:stCxn id="2050" idx="3"/>
            <a:endCxn id="5" idx="1"/>
          </p:cNvCxnSpPr>
          <p:nvPr/>
        </p:nvCxnSpPr>
        <p:spPr>
          <a:xfrm>
            <a:off x="5580112" y="3305691"/>
            <a:ext cx="1004128" cy="706919"/>
          </a:xfrm>
          <a:prstGeom prst="bentConnector3">
            <a:avLst/>
          </a:prstGeom>
          <a:ln>
            <a:tailEnd type="arrow"/>
          </a:ln>
        </p:spPr>
        <p:style>
          <a:lnRef idx="3">
            <a:schemeClr val="accent5"/>
          </a:lnRef>
          <a:fillRef idx="0">
            <a:schemeClr val="accent5"/>
          </a:fillRef>
          <a:effectRef idx="2">
            <a:schemeClr val="accent5"/>
          </a:effectRef>
          <a:fontRef idx="minor">
            <a:schemeClr val="tx1"/>
          </a:fontRef>
        </p:style>
      </p:cxnSp>
      <p:cxnSp>
        <p:nvCxnSpPr>
          <p:cNvPr id="12" name="11 Conector angular"/>
          <p:cNvCxnSpPr>
            <a:stCxn id="4" idx="3"/>
            <a:endCxn id="2050" idx="1"/>
          </p:cNvCxnSpPr>
          <p:nvPr/>
        </p:nvCxnSpPr>
        <p:spPr>
          <a:xfrm>
            <a:off x="2843809" y="2672917"/>
            <a:ext cx="1035463" cy="632774"/>
          </a:xfrm>
          <a:prstGeom prst="bentConnector3">
            <a:avLst/>
          </a:prstGeom>
          <a:ln>
            <a:tailEnd type="arrow"/>
          </a:ln>
        </p:spPr>
        <p:style>
          <a:lnRef idx="3">
            <a:schemeClr val="accent5"/>
          </a:lnRef>
          <a:fillRef idx="0">
            <a:schemeClr val="accent5"/>
          </a:fillRef>
          <a:effectRef idx="2">
            <a:schemeClr val="accent5"/>
          </a:effectRef>
          <a:fontRef idx="minor">
            <a:schemeClr val="tx1"/>
          </a:fontRef>
        </p:style>
      </p:cxnSp>
      <p:sp>
        <p:nvSpPr>
          <p:cNvPr id="13" name="12 CuadroTexto"/>
          <p:cNvSpPr txBox="1"/>
          <p:nvPr/>
        </p:nvSpPr>
        <p:spPr>
          <a:xfrm>
            <a:off x="539552" y="4012609"/>
            <a:ext cx="2304257" cy="923330"/>
          </a:xfrm>
          <a:prstGeom prst="rect">
            <a:avLst/>
          </a:prstGeom>
          <a:noFill/>
        </p:spPr>
        <p:txBody>
          <a:bodyPr wrap="square" rtlCol="0">
            <a:spAutoFit/>
          </a:bodyPr>
          <a:lstStyle/>
          <a:p>
            <a:pPr algn="ctr"/>
            <a:r>
              <a:rPr lang="es-EC" dirty="0" smtClean="0"/>
              <a:t>Colocar el asfalto en los moldes y dejar enfriar por 30 minutos</a:t>
            </a:r>
            <a:endParaRPr lang="es-EC" dirty="0"/>
          </a:p>
        </p:txBody>
      </p:sp>
      <p:sp>
        <p:nvSpPr>
          <p:cNvPr id="14" name="13 CuadroTexto"/>
          <p:cNvSpPr txBox="1"/>
          <p:nvPr/>
        </p:nvSpPr>
        <p:spPr>
          <a:xfrm>
            <a:off x="3452680" y="4797152"/>
            <a:ext cx="2443723" cy="1477328"/>
          </a:xfrm>
          <a:prstGeom prst="rect">
            <a:avLst/>
          </a:prstGeom>
          <a:noFill/>
        </p:spPr>
        <p:txBody>
          <a:bodyPr wrap="square" rtlCol="0">
            <a:spAutoFit/>
          </a:bodyPr>
          <a:lstStyle/>
          <a:p>
            <a:pPr algn="ctr"/>
            <a:r>
              <a:rPr lang="es-EC" dirty="0"/>
              <a:t>A</a:t>
            </a:r>
            <a:r>
              <a:rPr lang="es-EC" dirty="0" smtClean="0"/>
              <a:t>gua destilada que tenga un incremento de temperatura de 5°C/min.</a:t>
            </a:r>
          </a:p>
          <a:p>
            <a:r>
              <a:rPr lang="es-EC" dirty="0" smtClean="0"/>
              <a:t>Colocar los especímenes</a:t>
            </a:r>
            <a:endParaRPr lang="es-EC" dirty="0"/>
          </a:p>
        </p:txBody>
      </p:sp>
      <p:sp>
        <p:nvSpPr>
          <p:cNvPr id="15" name="14 CuadroTexto"/>
          <p:cNvSpPr txBox="1"/>
          <p:nvPr/>
        </p:nvSpPr>
        <p:spPr>
          <a:xfrm>
            <a:off x="6188641" y="5343144"/>
            <a:ext cx="2592287" cy="1200329"/>
          </a:xfrm>
          <a:prstGeom prst="rect">
            <a:avLst/>
          </a:prstGeom>
          <a:noFill/>
        </p:spPr>
        <p:txBody>
          <a:bodyPr wrap="square" rtlCol="0">
            <a:spAutoFit/>
          </a:bodyPr>
          <a:lstStyle/>
          <a:p>
            <a:pPr algn="ctr"/>
            <a:r>
              <a:rPr lang="es-EC" dirty="0"/>
              <a:t>A</a:t>
            </a:r>
            <a:r>
              <a:rPr lang="es-EC" dirty="0" smtClean="0"/>
              <a:t>nota </a:t>
            </a:r>
            <a:r>
              <a:rPr lang="es-EC" dirty="0"/>
              <a:t>para cada anillo y bola, la temperatura </a:t>
            </a:r>
            <a:r>
              <a:rPr lang="es-EC" dirty="0" smtClean="0"/>
              <a:t>en </a:t>
            </a:r>
            <a:r>
              <a:rPr lang="es-EC" dirty="0"/>
              <a:t>el momento en que </a:t>
            </a:r>
            <a:r>
              <a:rPr lang="es-EC" dirty="0" smtClean="0"/>
              <a:t>toque </a:t>
            </a:r>
            <a:r>
              <a:rPr lang="es-EC" dirty="0"/>
              <a:t>el fondo del plato de base</a:t>
            </a:r>
          </a:p>
        </p:txBody>
      </p:sp>
    </p:spTree>
    <p:extLst>
      <p:ext uri="{BB962C8B-B14F-4D97-AF65-F5344CB8AC3E}">
        <p14:creationId xmlns:p14="http://schemas.microsoft.com/office/powerpoint/2010/main" val="106127117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274638"/>
            <a:ext cx="8568952" cy="1143000"/>
          </a:xfrm>
        </p:spPr>
        <p:txBody>
          <a:bodyPr>
            <a:noAutofit/>
          </a:bodyPr>
          <a:lstStyle/>
          <a:p>
            <a:pPr lvl="1" algn="ctr"/>
            <a:r>
              <a:rPr lang="es-ES" sz="3200" b="1" u="sng" kern="1200" spc="50" dirty="0">
                <a:ln w="13335" cmpd="sng">
                  <a:solidFill>
                    <a:schemeClr val="accent1">
                      <a:lumMod val="50000"/>
                    </a:schemeClr>
                  </a:solidFill>
                  <a:prstDash val="solid"/>
                </a:ln>
                <a:solidFill>
                  <a:schemeClr val="accent6">
                    <a:tint val="1000"/>
                  </a:schemeClr>
                </a:solidFill>
                <a:latin typeface="+mj-lt"/>
                <a:ea typeface="+mj-ea"/>
                <a:cs typeface="+mj-cs"/>
              </a:rPr>
              <a:t>Índice de Penetración Cementos Asfalticos empleando la Norma ASTM D5 ( </a:t>
            </a:r>
            <a:r>
              <a:rPr lang="es-ES" sz="3200" b="1" u="sng" kern="1200" spc="50" dirty="0" err="1">
                <a:ln w="13335" cmpd="sng">
                  <a:solidFill>
                    <a:schemeClr val="accent1">
                      <a:lumMod val="50000"/>
                    </a:schemeClr>
                  </a:solidFill>
                  <a:prstDash val="solid"/>
                </a:ln>
                <a:solidFill>
                  <a:schemeClr val="accent6">
                    <a:tint val="1000"/>
                  </a:schemeClr>
                </a:solidFill>
                <a:latin typeface="+mj-lt"/>
                <a:ea typeface="+mj-ea"/>
                <a:cs typeface="+mj-cs"/>
              </a:rPr>
              <a:t>AASHTO</a:t>
            </a:r>
            <a:r>
              <a:rPr lang="es-ES" sz="3200" b="1" u="sng" kern="1200" spc="50" dirty="0">
                <a:ln w="13335" cmpd="sng">
                  <a:solidFill>
                    <a:schemeClr val="accent1">
                      <a:lumMod val="50000"/>
                    </a:schemeClr>
                  </a:solidFill>
                  <a:prstDash val="solid"/>
                </a:ln>
                <a:solidFill>
                  <a:schemeClr val="accent6">
                    <a:tint val="1000"/>
                  </a:schemeClr>
                </a:solidFill>
                <a:latin typeface="+mj-lt"/>
                <a:ea typeface="+mj-ea"/>
                <a:cs typeface="+mj-cs"/>
              </a:rPr>
              <a:t> T49 )</a:t>
            </a:r>
            <a:endParaRPr lang="es-EC" sz="3200" b="1" u="sng" kern="1200" spc="50" dirty="0">
              <a:ln w="13335" cmpd="sng">
                <a:solidFill>
                  <a:schemeClr val="accent1">
                    <a:lumMod val="50000"/>
                  </a:schemeClr>
                </a:solidFill>
                <a:prstDash val="solid"/>
              </a:ln>
              <a:solidFill>
                <a:schemeClr val="accent6">
                  <a:tint val="1000"/>
                </a:schemeClr>
              </a:solidFill>
              <a:latin typeface="+mj-lt"/>
              <a:ea typeface="+mj-ea"/>
              <a:cs typeface="+mj-cs"/>
            </a:endParaRPr>
          </a:p>
        </p:txBody>
      </p:sp>
      <p:pic>
        <p:nvPicPr>
          <p:cNvPr id="5" name="4 Imagen"/>
          <p:cNvPicPr/>
          <p:nvPr/>
        </p:nvPicPr>
        <p:blipFill rotWithShape="1">
          <a:blip r:embed="rId2"/>
          <a:srcRect l="50603" t="35296" r="43693" b="54310"/>
          <a:stretch/>
        </p:blipFill>
        <p:spPr bwMode="auto">
          <a:xfrm>
            <a:off x="467806" y="1666288"/>
            <a:ext cx="1943954" cy="1762712"/>
          </a:xfrm>
          <a:prstGeom prst="rect">
            <a:avLst/>
          </a:prstGeom>
          <a:ln w="38100">
            <a:solidFill>
              <a:schemeClr val="bg1"/>
            </a:solidFill>
          </a:ln>
          <a:extLst>
            <a:ext uri="{53640926-AAD7-44D8-BBD7-CCE9431645EC}">
              <a14:shadowObscured xmlns:a14="http://schemas.microsoft.com/office/drawing/2010/main"/>
            </a:ext>
          </a:extLst>
        </p:spPr>
      </p:pic>
      <p:sp>
        <p:nvSpPr>
          <p:cNvPr id="6" name="5 CuadroTexto"/>
          <p:cNvSpPr txBox="1"/>
          <p:nvPr/>
        </p:nvSpPr>
        <p:spPr>
          <a:xfrm>
            <a:off x="323922" y="3789039"/>
            <a:ext cx="1872208" cy="2308324"/>
          </a:xfrm>
          <a:prstGeom prst="rect">
            <a:avLst/>
          </a:prstGeom>
          <a:noFill/>
        </p:spPr>
        <p:txBody>
          <a:bodyPr wrap="square" rtlCol="0">
            <a:spAutoFit/>
          </a:bodyPr>
          <a:lstStyle/>
          <a:p>
            <a:pPr algn="ctr"/>
            <a:r>
              <a:rPr lang="es-ES" dirty="0" smtClean="0"/>
              <a:t>Llena </a:t>
            </a:r>
            <a:r>
              <a:rPr lang="es-ES" dirty="0"/>
              <a:t>el molde </a:t>
            </a:r>
            <a:endParaRPr lang="es-EC" dirty="0"/>
          </a:p>
          <a:p>
            <a:pPr algn="ctr"/>
            <a:r>
              <a:rPr lang="es-ES" dirty="0"/>
              <a:t>hasta una altura </a:t>
            </a:r>
            <a:r>
              <a:rPr lang="es-ES" dirty="0" smtClean="0"/>
              <a:t>superior </a:t>
            </a:r>
            <a:r>
              <a:rPr lang="es-ES" dirty="0"/>
              <a:t>al menos </a:t>
            </a:r>
            <a:r>
              <a:rPr lang="es-ES" dirty="0" smtClean="0"/>
              <a:t>10 </a:t>
            </a:r>
            <a:r>
              <a:rPr lang="es-ES" dirty="0"/>
              <a:t>mm a la penetración </a:t>
            </a:r>
            <a:r>
              <a:rPr lang="es-ES" dirty="0" smtClean="0"/>
              <a:t>supuesta y dejar enfriar 1 hora</a:t>
            </a:r>
            <a:endParaRPr lang="es-EC" dirty="0"/>
          </a:p>
          <a:p>
            <a:pPr algn="ctr"/>
            <a:endParaRPr lang="es-EC" dirty="0"/>
          </a:p>
        </p:txBody>
      </p:sp>
      <p:pic>
        <p:nvPicPr>
          <p:cNvPr id="8" name="7 Imagen"/>
          <p:cNvPicPr/>
          <p:nvPr/>
        </p:nvPicPr>
        <p:blipFill rotWithShape="1">
          <a:blip r:embed="rId3"/>
          <a:srcRect l="32715" t="38675" r="30652" b="12195"/>
          <a:stretch/>
        </p:blipFill>
        <p:spPr bwMode="auto">
          <a:xfrm>
            <a:off x="3203848" y="1967886"/>
            <a:ext cx="2276217" cy="1821153"/>
          </a:xfrm>
          <a:prstGeom prst="rect">
            <a:avLst/>
          </a:prstGeom>
          <a:ln w="38100">
            <a:solidFill>
              <a:schemeClr val="bg1"/>
            </a:solidFill>
          </a:ln>
          <a:extLst>
            <a:ext uri="{53640926-AAD7-44D8-BBD7-CCE9431645EC}">
              <a14:shadowObscured xmlns:a14="http://schemas.microsoft.com/office/drawing/2010/main"/>
            </a:ext>
          </a:extLst>
        </p:spPr>
      </p:pic>
      <p:sp>
        <p:nvSpPr>
          <p:cNvPr id="9" name="8 CuadroTexto"/>
          <p:cNvSpPr txBox="1"/>
          <p:nvPr/>
        </p:nvSpPr>
        <p:spPr>
          <a:xfrm>
            <a:off x="3513864" y="4221088"/>
            <a:ext cx="1656184" cy="1754326"/>
          </a:xfrm>
          <a:prstGeom prst="rect">
            <a:avLst/>
          </a:prstGeom>
          <a:noFill/>
        </p:spPr>
        <p:txBody>
          <a:bodyPr wrap="square" rtlCol="0">
            <a:spAutoFit/>
          </a:bodyPr>
          <a:lstStyle/>
          <a:p>
            <a:pPr algn="ctr"/>
            <a:r>
              <a:rPr lang="es-EC" dirty="0"/>
              <a:t>Sumergir </a:t>
            </a:r>
            <a:r>
              <a:rPr lang="es-EC" dirty="0" smtClean="0"/>
              <a:t>el molde a una temperatura de </a:t>
            </a:r>
            <a:r>
              <a:rPr lang="es-EC" dirty="0"/>
              <a:t>25°C, durante un periodo de 30 minutos</a:t>
            </a:r>
          </a:p>
        </p:txBody>
      </p:sp>
      <p:sp>
        <p:nvSpPr>
          <p:cNvPr id="11" name="10 CuadroTexto"/>
          <p:cNvSpPr txBox="1"/>
          <p:nvPr/>
        </p:nvSpPr>
        <p:spPr>
          <a:xfrm>
            <a:off x="5940152" y="5143504"/>
            <a:ext cx="2718424" cy="1477328"/>
          </a:xfrm>
          <a:prstGeom prst="rect">
            <a:avLst/>
          </a:prstGeom>
          <a:noFill/>
        </p:spPr>
        <p:txBody>
          <a:bodyPr wrap="square" rtlCol="0">
            <a:spAutoFit/>
          </a:bodyPr>
          <a:lstStyle/>
          <a:p>
            <a:pPr algn="ctr"/>
            <a:r>
              <a:rPr lang="es-EC" dirty="0" smtClean="0"/>
              <a:t>Armar el equipo, encerar y soltar </a:t>
            </a:r>
            <a:r>
              <a:rPr lang="es-EC" dirty="0"/>
              <a:t>el mecanismo que libera la aguja durante </a:t>
            </a:r>
            <a:r>
              <a:rPr lang="es-EC" dirty="0" smtClean="0"/>
              <a:t>5 s.</a:t>
            </a:r>
          </a:p>
          <a:p>
            <a:pPr algn="ctr"/>
            <a:r>
              <a:rPr lang="es-EC" dirty="0"/>
              <a:t>Se lee y anota la </a:t>
            </a:r>
            <a:r>
              <a:rPr lang="es-EC" dirty="0" smtClean="0"/>
              <a:t>distancia en décimas de milímetro</a:t>
            </a:r>
            <a:endParaRPr lang="es-EC" dirty="0"/>
          </a:p>
        </p:txBody>
      </p:sp>
      <p:cxnSp>
        <p:nvCxnSpPr>
          <p:cNvPr id="13" name="12 Conector angular"/>
          <p:cNvCxnSpPr>
            <a:stCxn id="5" idx="3"/>
            <a:endCxn id="8" idx="1"/>
          </p:cNvCxnSpPr>
          <p:nvPr/>
        </p:nvCxnSpPr>
        <p:spPr>
          <a:xfrm>
            <a:off x="2411760" y="2547644"/>
            <a:ext cx="792088" cy="330819"/>
          </a:xfrm>
          <a:prstGeom prst="bentConnector3">
            <a:avLst/>
          </a:prstGeom>
          <a:ln>
            <a:tailEnd type="arrow"/>
          </a:ln>
        </p:spPr>
        <p:style>
          <a:lnRef idx="3">
            <a:schemeClr val="accent5"/>
          </a:lnRef>
          <a:fillRef idx="0">
            <a:schemeClr val="accent5"/>
          </a:fillRef>
          <a:effectRef idx="2">
            <a:schemeClr val="accent5"/>
          </a:effectRef>
          <a:fontRef idx="minor">
            <a:schemeClr val="tx1"/>
          </a:fontRef>
        </p:style>
      </p:cxnSp>
      <p:cxnSp>
        <p:nvCxnSpPr>
          <p:cNvPr id="15" name="14 Conector angular"/>
          <p:cNvCxnSpPr>
            <a:stCxn id="8" idx="3"/>
          </p:cNvCxnSpPr>
          <p:nvPr/>
        </p:nvCxnSpPr>
        <p:spPr>
          <a:xfrm>
            <a:off x="5480065" y="2878463"/>
            <a:ext cx="820127" cy="739256"/>
          </a:xfrm>
          <a:prstGeom prst="bentConnector3">
            <a:avLst/>
          </a:prstGeom>
          <a:ln>
            <a:tailEnd type="arrow"/>
          </a:ln>
        </p:spPr>
        <p:style>
          <a:lnRef idx="3">
            <a:schemeClr val="accent5"/>
          </a:lnRef>
          <a:fillRef idx="0">
            <a:schemeClr val="accent5"/>
          </a:fillRef>
          <a:effectRef idx="2">
            <a:schemeClr val="accent5"/>
          </a:effectRef>
          <a:fontRef idx="minor">
            <a:schemeClr val="tx1"/>
          </a:fontRef>
        </p:style>
      </p:cxnSp>
      <p:pic>
        <p:nvPicPr>
          <p:cNvPr id="1026" name="Imagen 56" descr="C:\Users\Stalin MH\AppData\Local\Temp\20130510_104829.jpg"/>
          <p:cNvPicPr>
            <a:picLocks noChangeAspect="1" noChangeArrowheads="1"/>
          </p:cNvPicPr>
          <p:nvPr/>
        </p:nvPicPr>
        <p:blipFill rotWithShape="1">
          <a:blip r:embed="rId4">
            <a:extLst>
              <a:ext uri="{28A0092B-C50C-407E-A947-70E740481C1C}">
                <a14:useLocalDpi xmlns:a14="http://schemas.microsoft.com/office/drawing/2010/main" val="0"/>
              </a:ext>
            </a:extLst>
          </a:blip>
          <a:srcRect l="725" t="3791" r="4234" b="6915"/>
          <a:stretch/>
        </p:blipFill>
        <p:spPr bwMode="auto">
          <a:xfrm>
            <a:off x="6300192" y="2374710"/>
            <a:ext cx="1984000" cy="2456597"/>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650720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pPr lvl="1" algn="ctr" rtl="0">
              <a:spcBef>
                <a:spcPct val="0"/>
              </a:spcBef>
              <a:tabLst>
                <a:tab pos="3830638" algn="l"/>
              </a:tabLst>
            </a:pPr>
            <a:r>
              <a:rPr lang="es-EC" sz="3200" b="1" u="sng" kern="1200" spc="50" dirty="0">
                <a:ln w="13335" cmpd="sng">
                  <a:solidFill>
                    <a:schemeClr val="accent1">
                      <a:lumMod val="50000"/>
                    </a:schemeClr>
                  </a:solidFill>
                  <a:prstDash val="solid"/>
                </a:ln>
                <a:solidFill>
                  <a:schemeClr val="accent6">
                    <a:tint val="1000"/>
                  </a:schemeClr>
                </a:solidFill>
                <a:latin typeface="+mj-lt"/>
                <a:ea typeface="+mj-ea"/>
                <a:cs typeface="+mj-cs"/>
              </a:rPr>
              <a:t>Ensayo de </a:t>
            </a:r>
            <a:r>
              <a:rPr lang="es-EC" sz="3200" b="1" u="sng" kern="1200" spc="50" dirty="0" smtClean="0">
                <a:ln w="13335" cmpd="sng">
                  <a:solidFill>
                    <a:schemeClr val="accent1">
                      <a:lumMod val="50000"/>
                    </a:schemeClr>
                  </a:solidFill>
                  <a:prstDash val="solid"/>
                </a:ln>
                <a:solidFill>
                  <a:schemeClr val="accent6">
                    <a:tint val="1000"/>
                  </a:schemeClr>
                </a:solidFill>
                <a:latin typeface="+mj-lt"/>
                <a:ea typeface="+mj-ea"/>
                <a:cs typeface="+mj-cs"/>
              </a:rPr>
              <a:t>Ductilidad </a:t>
            </a:r>
            <a:r>
              <a:rPr lang="es-EC" sz="3200" b="1" u="sng" kern="1200" spc="50" dirty="0">
                <a:ln w="13335" cmpd="sng">
                  <a:solidFill>
                    <a:schemeClr val="accent1">
                      <a:lumMod val="50000"/>
                    </a:schemeClr>
                  </a:solidFill>
                  <a:prstDash val="solid"/>
                </a:ln>
                <a:solidFill>
                  <a:schemeClr val="accent6">
                    <a:tint val="1000"/>
                  </a:schemeClr>
                </a:solidFill>
                <a:latin typeface="+mj-lt"/>
                <a:ea typeface="+mj-ea"/>
                <a:cs typeface="+mj-cs"/>
              </a:rPr>
              <a:t>en el </a:t>
            </a:r>
            <a:r>
              <a:rPr lang="es-EC" sz="3200" b="1" u="sng" kern="1200" spc="50" dirty="0" smtClean="0">
                <a:ln w="13335" cmpd="sng">
                  <a:solidFill>
                    <a:schemeClr val="accent1">
                      <a:lumMod val="50000"/>
                    </a:schemeClr>
                  </a:solidFill>
                  <a:prstDash val="solid"/>
                </a:ln>
                <a:solidFill>
                  <a:schemeClr val="accent6">
                    <a:tint val="1000"/>
                  </a:schemeClr>
                </a:solidFill>
                <a:latin typeface="+mj-lt"/>
                <a:ea typeface="+mj-ea"/>
                <a:cs typeface="+mj-cs"/>
              </a:rPr>
              <a:t>Asfalto </a:t>
            </a:r>
            <a:r>
              <a:rPr lang="es-EC" sz="3200" b="1" u="sng" kern="1200" spc="50" dirty="0">
                <a:ln w="13335" cmpd="sng">
                  <a:solidFill>
                    <a:schemeClr val="accent1">
                      <a:lumMod val="50000"/>
                    </a:schemeClr>
                  </a:solidFill>
                  <a:prstDash val="solid"/>
                </a:ln>
                <a:solidFill>
                  <a:schemeClr val="accent6">
                    <a:tint val="1000"/>
                  </a:schemeClr>
                </a:solidFill>
                <a:latin typeface="+mj-lt"/>
                <a:ea typeface="+mj-ea"/>
                <a:cs typeface="+mj-cs"/>
              </a:rPr>
              <a:t>empleando la Norma ASTM D </a:t>
            </a:r>
            <a:r>
              <a:rPr lang="es-EC" sz="3200" b="1" u="sng" kern="1200" spc="50" dirty="0" smtClean="0">
                <a:ln w="13335" cmpd="sng">
                  <a:solidFill>
                    <a:schemeClr val="accent1">
                      <a:lumMod val="50000"/>
                    </a:schemeClr>
                  </a:solidFill>
                  <a:prstDash val="solid"/>
                </a:ln>
                <a:solidFill>
                  <a:schemeClr val="accent6">
                    <a:tint val="1000"/>
                  </a:schemeClr>
                </a:solidFill>
                <a:latin typeface="+mj-lt"/>
                <a:ea typeface="+mj-ea"/>
                <a:cs typeface="+mj-cs"/>
              </a:rPr>
              <a:t>113</a:t>
            </a:r>
            <a:endParaRPr lang="es-EC" sz="3200" b="1" u="sng" kern="1200" spc="50" dirty="0">
              <a:ln w="13335" cmpd="sng">
                <a:solidFill>
                  <a:schemeClr val="accent1">
                    <a:lumMod val="50000"/>
                  </a:schemeClr>
                </a:solidFill>
                <a:prstDash val="solid"/>
              </a:ln>
              <a:solidFill>
                <a:schemeClr val="accent6">
                  <a:tint val="1000"/>
                </a:schemeClr>
              </a:solidFill>
              <a:latin typeface="+mj-lt"/>
              <a:ea typeface="+mj-ea"/>
              <a:cs typeface="+mj-cs"/>
            </a:endParaRPr>
          </a:p>
        </p:txBody>
      </p:sp>
      <p:pic>
        <p:nvPicPr>
          <p:cNvPr id="3074" name="Picture 2" descr="C:\Users\Yadira\Desktop\tesisss\Fotos Tesis\Asfalto\20121113_11074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3263" y="1678876"/>
            <a:ext cx="2562734" cy="19220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4 CuadroTexto"/>
          <p:cNvSpPr txBox="1"/>
          <p:nvPr/>
        </p:nvSpPr>
        <p:spPr>
          <a:xfrm>
            <a:off x="539552" y="4012609"/>
            <a:ext cx="2304257" cy="1754326"/>
          </a:xfrm>
          <a:prstGeom prst="rect">
            <a:avLst/>
          </a:prstGeom>
          <a:noFill/>
        </p:spPr>
        <p:txBody>
          <a:bodyPr wrap="square" rtlCol="0">
            <a:spAutoFit/>
          </a:bodyPr>
          <a:lstStyle/>
          <a:p>
            <a:pPr algn="ctr"/>
            <a:r>
              <a:rPr lang="es-EC" dirty="0" smtClean="0"/>
              <a:t>- Colocar el asfalto en los moldes, dejar enfriar por 30 min.</a:t>
            </a:r>
          </a:p>
          <a:p>
            <a:pPr algn="ctr"/>
            <a:r>
              <a:rPr lang="es-EC" dirty="0" smtClean="0"/>
              <a:t>- Después colocar </a:t>
            </a:r>
            <a:r>
              <a:rPr lang="es-EC" dirty="0"/>
              <a:t>los moldes en el baño </a:t>
            </a:r>
            <a:r>
              <a:rPr lang="es-EC" dirty="0" smtClean="0"/>
              <a:t>por 30 min a 25°C</a:t>
            </a:r>
          </a:p>
        </p:txBody>
      </p:sp>
      <p:sp>
        <p:nvSpPr>
          <p:cNvPr id="3" name="2 CuadroTexto"/>
          <p:cNvSpPr txBox="1"/>
          <p:nvPr/>
        </p:nvSpPr>
        <p:spPr>
          <a:xfrm>
            <a:off x="3635896" y="4365104"/>
            <a:ext cx="2088232" cy="1477328"/>
          </a:xfrm>
          <a:prstGeom prst="rect">
            <a:avLst/>
          </a:prstGeom>
          <a:noFill/>
        </p:spPr>
        <p:txBody>
          <a:bodyPr wrap="square" rtlCol="0">
            <a:spAutoFit/>
          </a:bodyPr>
          <a:lstStyle/>
          <a:p>
            <a:pPr algn="ctr"/>
            <a:r>
              <a:rPr lang="es-EC" dirty="0" smtClean="0"/>
              <a:t>Fija </a:t>
            </a:r>
            <a:r>
              <a:rPr lang="es-EC" dirty="0"/>
              <a:t>las briquetas con sus mordazas en el ductilómetro sujetando los extremos </a:t>
            </a:r>
          </a:p>
        </p:txBody>
      </p:sp>
      <p:pic>
        <p:nvPicPr>
          <p:cNvPr id="1026" name="Picture 2" descr="C:\Users\Yadira\Desktop\tesisss\Fotos Tesis\Asfalto\20121114_12491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808" t="15016" r="23304" b="17205"/>
          <a:stretch/>
        </p:blipFill>
        <p:spPr bwMode="auto">
          <a:xfrm>
            <a:off x="3419871" y="2231061"/>
            <a:ext cx="2448273" cy="19180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6660232" y="5103768"/>
            <a:ext cx="2160240" cy="1477328"/>
          </a:xfrm>
          <a:prstGeom prst="rect">
            <a:avLst/>
          </a:prstGeom>
          <a:noFill/>
        </p:spPr>
        <p:txBody>
          <a:bodyPr wrap="square" rtlCol="0">
            <a:spAutoFit/>
          </a:bodyPr>
          <a:lstStyle/>
          <a:p>
            <a:pPr lvl="0" algn="ctr"/>
            <a:r>
              <a:rPr lang="es-EC" dirty="0"/>
              <a:t>Se enciende el motor, </a:t>
            </a:r>
            <a:r>
              <a:rPr lang="es-EC" dirty="0" smtClean="0"/>
              <a:t>y jala </a:t>
            </a:r>
            <a:r>
              <a:rPr lang="es-EC" dirty="0"/>
              <a:t>la muestra con una velocidad de 5 cm por minuto, hasta producir una </a:t>
            </a:r>
            <a:r>
              <a:rPr lang="es-EC" dirty="0" smtClean="0"/>
              <a:t>ruptura.</a:t>
            </a:r>
            <a:endParaRPr lang="es-EC" dirty="0"/>
          </a:p>
        </p:txBody>
      </p:sp>
      <p:pic>
        <p:nvPicPr>
          <p:cNvPr id="1027" name="Picture 3" descr="C:\Users\Yadira\Desktop\tesisss\Fotos Tesis\Asfalto\20121114_14091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3843" y="1967170"/>
            <a:ext cx="2355726" cy="31409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cxnSp>
        <p:nvCxnSpPr>
          <p:cNvPr id="7" name="6 Conector angular"/>
          <p:cNvCxnSpPr>
            <a:stCxn id="3074" idx="3"/>
            <a:endCxn id="1026" idx="1"/>
          </p:cNvCxnSpPr>
          <p:nvPr/>
        </p:nvCxnSpPr>
        <p:spPr>
          <a:xfrm>
            <a:off x="2855997" y="2639902"/>
            <a:ext cx="563874" cy="550169"/>
          </a:xfrm>
          <a:prstGeom prst="bentConnector3">
            <a:avLst/>
          </a:prstGeom>
          <a:ln>
            <a:tailEnd type="arrow"/>
          </a:ln>
        </p:spPr>
        <p:style>
          <a:lnRef idx="3">
            <a:schemeClr val="accent5"/>
          </a:lnRef>
          <a:fillRef idx="0">
            <a:schemeClr val="accent5"/>
          </a:fillRef>
          <a:effectRef idx="2">
            <a:schemeClr val="accent5"/>
          </a:effectRef>
          <a:fontRef idx="minor">
            <a:schemeClr val="tx1"/>
          </a:fontRef>
        </p:style>
      </p:cxnSp>
      <p:cxnSp>
        <p:nvCxnSpPr>
          <p:cNvPr id="10" name="9 Conector angular"/>
          <p:cNvCxnSpPr>
            <a:stCxn id="1026" idx="3"/>
            <a:endCxn id="1027" idx="1"/>
          </p:cNvCxnSpPr>
          <p:nvPr/>
        </p:nvCxnSpPr>
        <p:spPr>
          <a:xfrm>
            <a:off x="5868144" y="3190071"/>
            <a:ext cx="605699" cy="347583"/>
          </a:xfrm>
          <a:prstGeom prst="bentConnector3">
            <a:avLst/>
          </a:prstGeom>
          <a:ln>
            <a:tailEnd type="arrow"/>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183792335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764704"/>
            <a:ext cx="8229600" cy="1143000"/>
          </a:xfrm>
        </p:spPr>
        <p:txBody>
          <a:bodyPr>
            <a:normAutofit fontScale="90000"/>
          </a:bodyPr>
          <a:lstStyle/>
          <a:p>
            <a:pPr lvl="1" algn="ctr" rtl="0">
              <a:spcBef>
                <a:spcPct val="0"/>
              </a:spcBef>
              <a:tabLst>
                <a:tab pos="3830638" algn="l"/>
              </a:tabLst>
            </a:pPr>
            <a:r>
              <a:rPr lang="es-EC" sz="3600" b="1" u="sng" kern="1200" spc="50" dirty="0">
                <a:ln w="13335" cmpd="sng">
                  <a:solidFill>
                    <a:schemeClr val="accent1">
                      <a:lumMod val="50000"/>
                    </a:schemeClr>
                  </a:solidFill>
                  <a:prstDash val="solid"/>
                </a:ln>
                <a:solidFill>
                  <a:schemeClr val="accent6">
                    <a:tint val="1000"/>
                  </a:schemeClr>
                </a:solidFill>
                <a:latin typeface="+mj-lt"/>
                <a:ea typeface="+mj-ea"/>
                <a:cs typeface="+mj-cs"/>
              </a:rPr>
              <a:t>ENSAYO EN LA EMULSIÓN ASFÁLTICA</a:t>
            </a:r>
            <a:r>
              <a:rPr lang="es-EC" dirty="0"/>
              <a:t/>
            </a:r>
            <a:br>
              <a:rPr lang="es-EC" dirty="0"/>
            </a:br>
            <a:r>
              <a:rPr lang="es-EC" sz="3600" b="1" u="sng" kern="1200" spc="50" dirty="0" smtClean="0">
                <a:ln w="13335" cmpd="sng">
                  <a:solidFill>
                    <a:schemeClr val="accent1">
                      <a:lumMod val="50000"/>
                    </a:schemeClr>
                  </a:solidFill>
                  <a:prstDash val="solid"/>
                </a:ln>
                <a:solidFill>
                  <a:schemeClr val="accent6">
                    <a:tint val="1000"/>
                  </a:schemeClr>
                </a:solidFill>
                <a:latin typeface="+mj-lt"/>
                <a:ea typeface="+mj-ea"/>
                <a:cs typeface="+mj-cs"/>
              </a:rPr>
              <a:t>Porcentaje </a:t>
            </a:r>
            <a:r>
              <a:rPr lang="es-EC" sz="3600" b="1" u="sng" kern="1200" spc="50" dirty="0">
                <a:ln w="13335" cmpd="sng">
                  <a:solidFill>
                    <a:schemeClr val="accent1">
                      <a:lumMod val="50000"/>
                    </a:schemeClr>
                  </a:solidFill>
                  <a:prstDash val="solid"/>
                </a:ln>
                <a:solidFill>
                  <a:schemeClr val="accent6">
                    <a:tint val="1000"/>
                  </a:schemeClr>
                </a:solidFill>
                <a:latin typeface="+mj-lt"/>
                <a:ea typeface="+mj-ea"/>
                <a:cs typeface="+mj-cs"/>
              </a:rPr>
              <a:t>de Asfalto Residual empleando la Norma ASTM D 6934-8</a:t>
            </a:r>
            <a:r>
              <a:rPr lang="es-EC" sz="1600" dirty="0"/>
              <a:t/>
            </a:r>
            <a:br>
              <a:rPr lang="es-EC" sz="1600" dirty="0"/>
            </a:br>
            <a:endParaRPr lang="es-EC" dirty="0"/>
          </a:p>
        </p:txBody>
      </p:sp>
      <p:sp>
        <p:nvSpPr>
          <p:cNvPr id="4" name="3 CuadroTexto"/>
          <p:cNvSpPr txBox="1"/>
          <p:nvPr/>
        </p:nvSpPr>
        <p:spPr>
          <a:xfrm>
            <a:off x="3563888" y="4509120"/>
            <a:ext cx="2304256" cy="2031325"/>
          </a:xfrm>
          <a:prstGeom prst="rect">
            <a:avLst/>
          </a:prstGeom>
          <a:noFill/>
        </p:spPr>
        <p:txBody>
          <a:bodyPr wrap="square" rtlCol="0">
            <a:spAutoFit/>
          </a:bodyPr>
          <a:lstStyle/>
          <a:p>
            <a:pPr lvl="0" algn="ctr"/>
            <a:r>
              <a:rPr lang="es-EC" dirty="0"/>
              <a:t>En el horno a </a:t>
            </a:r>
            <a:r>
              <a:rPr lang="es-EC" dirty="0" smtClean="0"/>
              <a:t>163±3°C </a:t>
            </a:r>
            <a:r>
              <a:rPr lang="es-EC" dirty="0"/>
              <a:t>colocar la muestra </a:t>
            </a:r>
            <a:r>
              <a:rPr lang="es-EC" dirty="0" smtClean="0"/>
              <a:t>2 </a:t>
            </a:r>
            <a:r>
              <a:rPr lang="es-EC" dirty="0"/>
              <a:t>horas</a:t>
            </a:r>
            <a:r>
              <a:rPr lang="es-EC" dirty="0" smtClean="0"/>
              <a:t>. Después retirar, agitar y volver a colocar en el horno 1 hora</a:t>
            </a:r>
            <a:endParaRPr lang="es-EC" dirty="0"/>
          </a:p>
          <a:p>
            <a:endParaRPr lang="es-EC" dirty="0"/>
          </a:p>
        </p:txBody>
      </p:sp>
      <p:pic>
        <p:nvPicPr>
          <p:cNvPr id="5" name="4 Imagen"/>
          <p:cNvPicPr/>
          <p:nvPr/>
        </p:nvPicPr>
        <p:blipFill rotWithShape="1">
          <a:blip r:embed="rId2"/>
          <a:srcRect l="54852" t="22996" r="38771" b="65854"/>
          <a:stretch/>
        </p:blipFill>
        <p:spPr bwMode="auto">
          <a:xfrm>
            <a:off x="812063" y="1922962"/>
            <a:ext cx="1959737" cy="20100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6" name="5 CuadroTexto"/>
          <p:cNvSpPr txBox="1"/>
          <p:nvPr/>
        </p:nvSpPr>
        <p:spPr>
          <a:xfrm>
            <a:off x="668759" y="4047454"/>
            <a:ext cx="2232248" cy="1477328"/>
          </a:xfrm>
          <a:prstGeom prst="rect">
            <a:avLst/>
          </a:prstGeom>
          <a:noFill/>
        </p:spPr>
        <p:txBody>
          <a:bodyPr wrap="square" rtlCol="0">
            <a:spAutoFit/>
          </a:bodyPr>
          <a:lstStyle/>
          <a:p>
            <a:pPr lvl="0" algn="ctr"/>
            <a:r>
              <a:rPr lang="es-EC" dirty="0"/>
              <a:t>Pesar el contenedor más una vara para agitar.</a:t>
            </a:r>
          </a:p>
          <a:p>
            <a:pPr algn="ctr"/>
            <a:r>
              <a:rPr lang="es-EC" dirty="0"/>
              <a:t>Adicione 50±1 </a:t>
            </a:r>
            <a:r>
              <a:rPr lang="es-EC" dirty="0" smtClean="0"/>
              <a:t>g de emulsión.</a:t>
            </a:r>
            <a:endParaRPr lang="es-EC" dirty="0"/>
          </a:p>
        </p:txBody>
      </p:sp>
      <p:sp>
        <p:nvSpPr>
          <p:cNvPr id="7" name="AutoShape 2" descr="data:image/jpeg;base64,/9j/4AAQSkZJRgABAQAAAQABAAD/2wCEAAkGBxAQDw8PEBANDw8QDw8NDw0PDw8PDw0NFBEWFhQRFBQYHCggGBolGxQUITEhJSkrLi4uFx8zODMsNygtLisBCgoKDg0OFA8PFCwZFBwrKywsLiwrLCwtKy03LDcsKywrKyssNysrLCsrKysrKysrNys3KysrKysrKysrKysrK//AABEIAPEA0QMBIgACEQEDEQH/xAAcAAACAgMBAQAAAAAAAAAAAAAAAgEEAwYHBQj/xAA/EAACAQIBBgoHCAICAwAAAAAAAQIDEQQFEiExcrEGByJBUWFxc4GREyMkMjRC0RQzUmKhssHwQ2OCkhWD8f/EABcBAQEBAQAAAAAAAAAAAAAAAAABAgP/xAAcEQEBAQADAQEBAAAAAAAAAAAAARECITESQRP/2gAMAwEAAhEDEQA/AO4gAAAGLOXSv4JVRdK8wMgGJ1o9KF9PH8SAzgYPtMOkh4qPWBYArfa49ZDxi6GNFoCp9s6mQ8X1BNXAKP2t9BDxcuhA1fA894qXUJ9pl0hPp6YHlvES6RXXn+Jk0+nrAeQqsvxSHjjJrXpGrK9QClDGxeu6LEKqepplNZQIuAVIEEgAAAALPU+xjCz1PsYHIafCHEUa1RKbnDPazJttWvzGy5N4VUallU9VLVpd4vxNDxz9bU1feS3mOBKjr1OopJOLTXU9Y68TmGTsqVqL5E3b8L1eRtmSuFEajzakbStfOWoia2NIYrLH0bJupFXSlpvqaFeVaC/yx8BjK5YLFB5bw6+dvsQj4QYbpm/AYPTS6g8jxpcJaC1RmzFLhTT5qcvMYPfuBrcuFi5qXmzFLhbLmpR8yo2kVmqS4WVeaEF+phlwoxHRT/6hMbikiGjSJ8JsT0xXYjBU4R4l/wCS3gXBvuYRmnPJ5cxL/wA0/B2ME8rYh66tT/sxiOk2fV+gl7ac5Lskkcynj6r/AMlTxk2YZ4ib1zm/FlwdWjj3H54eLTM0ctUl706a/wCSOOOo3rcvNmPO7fMNTk7hhco0qrap1Iya0tJ30FtHNuLN+0Vu7W9nSI8/aR0hgAAoFnqfYxhanuvse4Dg+Mfram3PeKgxP3k9uW8iIZZYMv5OfK6sxnnxZdyc+U9iQwexVeiF+enD9piGrPRDu4ftMdxjGpb/ALYhvQQQyYaUGDIZcCtkEsgCGxGS2K2WJaWRikPIxsqJbMbYNiNgEncxyZLEdwJbEsRcW5MVuvFo/aavdrezpaOY8WL9pqd2v5OnIjrx8SAAFAlX3Zdj3DiVfdl2PcBwSu+XLblvIgFd8uW1J/qEAyywLuA96WxIpRLmBfKlsSA9SWqHdw3Cky1Q2IbhQwCLgQBDFZLIYEENgQwFkIxmKypSMSQ0mIyoRmNsdsxthYhyFbCQjAhkARcDceLN+1z7tfydQRyzizftc+7+p1NGXXj4kAAKDHW92XY9xkYlf3Zdj3AcBrvly7XvCLIrPlS7XvCmwmM0C5gXypbEinEt4LXLYkEx6jeiGxDcQQ3yYbENxjVTTYMVlIBkXAJCEtithQKwuQ2VENiSJYjKhZGNjsSTCEkY2O2I2FQzHIZsRsBWQ2S2K2Bt/Fp8ZLu/qdURyriyftku7+p1WJl1niQAAqGY8R7ktl7jIzFiXyJv8r3AcBrPlPte8ZMxVnyn2veCkBYiy5gXplsMowLWEfKlsMI9Sfux7uO41PLeUqtKq81vNtfm1m11XaEe7juNG4WzagmvxW8DWOf69DInCWU7qor6UkzaIVVJJrnOZ5B92b/MvA3vJlW8IvqGLXpisLisiBsVsGKwlDYjJbFZUI2JJjSMUmBDYkmS2JINIbEZLEbCBsghkAbhxZP22Xd/U6sjk/Fk/bZL/X9TrCMus8SAAFQzBjH6qexLcZ2VsofdVdiW4g4BVfKfa94RMVWXKfa948WaSrEZFrCaZNfkZQgyzhHpeyVHs4rRCK/1w3Gi8Ln6tbZu+LlyIr/XDcaJwrfq1tlY/VHg++RU2kbtkv3Imk8HvcqbS3G65LfIj4EnjXJ6yZDZFyLhgMVshsRsBmxJMGxGwhZaRGMK2FhWxJMZsxNhUMRktiNhA2QyHIhsuDcOLB+2y7r6nWUcl4rvjZ919TrZmus8AABFQyrlN+pq93LcWmU8rfD1u7luA+epvS+17xoyMU3pfa94yZoWIss4V6XslODLOFemWywzXsYh3hHu4/tNG4V+4l+a5vMVeMb/AIIr9DSeGeAqKSlGMpRf4VexWJe1Dg97lXaW43PJj5Eex7zTchU5RhLOVm2tDNxydFqMRF5vUziLipkXDAchUDYpBMmI2EmIwQNitg2JJhRJmJjMxyAhiSZNxGVUXIuDZBBuXFb8bPuvqdcRyLis+Nn3X1OuIy6TxIAAVDKeV37PW7ue4ulHLXw1fup7gPnaet9r3kpiSenxe8EzQzxZawz0vZKcGWsNz7IZr3KcuTDZhuEnp1pNERfJjsw3Bc1HOqrydTbvaxYhTtq1EtkXBqWyLhcWTCJuRcRshsmCWxWwYrYxUNislisYIbMchpCMYEkKx2IwpWRcJCoDc+Kz42fdfU66jkXFX8bPuvqdeM10ngAAIoKGWvhq/dT3F5lLLK9mr91PcB85vX4veSosyOOl9r3jI0IitBaw/PsswIzYZ6XssM160XyY7MdxFxb6Ir8sdwtzTnWS5Fxc4i4Q9yGxWyGBLIIIYVDZDZNxGwBkXBsW4AxJEy0CthStislsRyAhkMJMTO/+gbnxVv26XdfU6+jj3FTL26WlfdfU7DFmK6TxIABFRLUVMqfcVV/rluLhSys7Yes+iE9wHzxJ6X2veSYb6X2veNc0jLYy4d6XssrJmWjLS9kI9ZvRHZjuJMa1R2USzTBrkXEcl0iuvFa2gYzLwZBWljIdL8EY5Y+PMmDFy5DZQljnzRI+01HqQXF1iSKLdV9IroVXpuwmLza6UhHWivmXmU1g5P5mCwS52DFieKh0mGWOh1kfZIh9miuYNYxyxy5osxvGN6omZUV0EuK6EQVvtFR8yMFSdVu19C5nzl/R0FfEO78ipvb6C4OZHoUqVKdOnGM5UoXktbbjpPbRTyN8PQ7qH7UXTFbgAAIqGUcuP2av3U9xeZQy98JiO6nuCPnBT3veOpmCP8sm50ZWVIz4F3muxlJMs4CXLXiEWasarlHNlaPQS6E3rbMqeldpZchU4qSwTfzMZYJc7bLTIuZaYVhYoZUY9CMgrClzV0E2Bv8Aq0kf3oDNDFcmE5WV3bzK9TFQWucF2yQGWUhWyjVyxh4/5I+Gkryy5T+WNWfZBoq49RsxuR5NTLM+ajJdc5JFWrlmr04eH/LOfkNMe879Yr6d5q2IyxOztiE3zKMLfrcoVMqSdrzqyfPpS0+Q0xudWaWtxXaVqkr3s0+s0qvilLmafS5Ns2fJX3FPs184lTlH1Lkj4eh3VP8Aai4U8j/D0O6p/tRcMOgAAAhlHLcXLDV4pNt05RS67F5i2A+X5a9Vtejn1gmdJ4y+BDi543Cx0a61GK93W3Uikc0gr6k/oa1mw6LOT/vFp5mU4ss4B+sj4ljNejF6U+szVK0Yt50opdbR5WW5P7PUzW4vRdrWtKVkYHknDxp5zgm3TUvW1bPOzb5y0ay0j06mVsPHXWp+ZXnwhofK5z2I3NEo5SlGObFU7r5nC85dd7l3B4urPlzq1JRTu6albQnqMtNpnl5/JQrS65JJFarl6rp5FGn1zqW/g1vGzp1M9xlOLWmMXLO/U8lv+t3F6T1ttXL1Xnr0I7CzynVy3fXiK0tmGat54NKjKWpN212WoSUWrp6Gukz9N/GTa9SrlWD1qvN/mqaPKxgeUl8tGn2yWczzwLqYvf8AlavNmR2Y2MU8fVeupIrATVw8qjety82LfxFJ/Uos4Omm5XTaUc6y0CRpucrQi3fVFaWZMPFpvRm3TXK0GJXjLQ9PTHmCLMMlVnrhm83KNkyfBxpRi9cbp9tzVsPNucNLfKjfTd+8bdS93xdvMvFi9vp7I/w9Duqf7UXClkb4ah3VP9qLpK6QAAEAAABhlBNNNXTVtPP2nH+MXgXLDyli8Mn6GT9bTjrhJ866jstjHXgpJxaUk1Zp6mgPlxeHhzlnAP1kexm2cYPAx4ObxFBOWFm7vR9zJ83YanhKVpRlzO6WnT1s3GKnLTvh62yu1u6NJjg607WjN6NF3bR4s3TK0vUz7Fp/5I0/K9efpGs55to2V9GovJOKvicHOkk52Tva102elkSCqSpUM6KVSV56NKSem3XY8brLGFrVIOMoJ50ZZ8ZJPQznrddByvkPDwozzYqDhDOVRe9fpZziT03/AKz3sfljGYinmOObF+81ZOXieXHJ0/mzYLplJaPIt7SdM+SK06Tc4xbjJONrpXMOU7uTk4pZz1K2gyQwkdTrxlb5YKcmv0LOGyO6j5FLGVb6Fm0Wk/Fmfl2/tfn4/Hhkrw8TeMDwAx9Rr0eTK0k/nqVYQS8M42HBcUmVJ/JgsOv9nLa8kVzcojBvVFvsTM8cDVlqg/FJbzt+F4l6zt6XHqn0qhSj/J7OG4l8Cvvq+KxG1KUL+Ugnb55WTJ/M4Q2pfQy0sEtaqJtc1KMpPcfTmB4sMkUbZuFjLvJSqbz38LwcwVK3o8LhoW540oJ7inb5WoZIq13opY2t0L0TivNns4Li8yjU0wydNLmlUqKx9RQpRSskkuhJE5qIY+fcBxR5Tk02sFQXZeS8bGy5O4n5qKVbF2em+ZFNPzOvWCxTGDA0PR04U73zIxhfpsrFghIkigAAAAAABXEYAK+Kw0akJU6iUoTWbKLV010HD+GPBCeT8R6SmpSws282Wlumn8jO7sxV6EJrNnGMlrtJJoupZr5ixOFrVaU4wpVZyeqMac3fTfoMOH4HZQryUoZNqybSV5zUFoVtTZ9Q0cNTh7sIR2YpGTSW3WZxx88YPipyrO3qsLh9tKe493CcSuKf3uOhDp9DBLedrRKMtuX4XiTwat6bEYqv0pycF+jPZwfFTkila2Hc301Kk5X82byQB4+E4L4GkrQwuHj/AOuLfnY9SlRjBWhGMV0RVl+hkACM0EiQAjNCxKJAixIAAAAAAAAAAAAAAAAAAAAAAAAABAAAIkAAAAAAAAAAAAAAAAAAAAAAAAAAAAAAAA//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2052" name="Picture 4" descr="http://www.adendorf.net/images/10-037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912" y="2204864"/>
            <a:ext cx="1992695" cy="23042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9" name="8 Imagen"/>
          <p:cNvPicPr/>
          <p:nvPr/>
        </p:nvPicPr>
        <p:blipFill rotWithShape="1">
          <a:blip r:embed="rId4"/>
          <a:srcRect l="49367" t="30314" r="42993" b="52265"/>
          <a:stretch/>
        </p:blipFill>
        <p:spPr bwMode="auto">
          <a:xfrm>
            <a:off x="6804248" y="2891107"/>
            <a:ext cx="1728192" cy="20838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8" name="7 CuadroTexto"/>
          <p:cNvSpPr txBox="1"/>
          <p:nvPr/>
        </p:nvSpPr>
        <p:spPr>
          <a:xfrm>
            <a:off x="6804248" y="5373216"/>
            <a:ext cx="1944216" cy="1200329"/>
          </a:xfrm>
          <a:prstGeom prst="rect">
            <a:avLst/>
          </a:prstGeom>
          <a:noFill/>
        </p:spPr>
        <p:txBody>
          <a:bodyPr wrap="square" rtlCol="0">
            <a:spAutoFit/>
          </a:bodyPr>
          <a:lstStyle/>
          <a:p>
            <a:pPr algn="ctr"/>
            <a:r>
              <a:rPr lang="es-EC" dirty="0"/>
              <a:t>Sacar las </a:t>
            </a:r>
            <a:r>
              <a:rPr lang="es-EC" dirty="0" smtClean="0"/>
              <a:t>muestras, dejarlas </a:t>
            </a:r>
            <a:r>
              <a:rPr lang="es-EC" dirty="0"/>
              <a:t>enfriar </a:t>
            </a:r>
            <a:r>
              <a:rPr lang="es-EC" dirty="0" smtClean="0"/>
              <a:t>y </a:t>
            </a:r>
            <a:r>
              <a:rPr lang="es-EC" dirty="0"/>
              <a:t>pesar los contenedores</a:t>
            </a:r>
          </a:p>
        </p:txBody>
      </p:sp>
      <p:cxnSp>
        <p:nvCxnSpPr>
          <p:cNvPr id="11" name="10 Conector angular"/>
          <p:cNvCxnSpPr>
            <a:stCxn id="5" idx="3"/>
            <a:endCxn id="2052" idx="1"/>
          </p:cNvCxnSpPr>
          <p:nvPr/>
        </p:nvCxnSpPr>
        <p:spPr>
          <a:xfrm>
            <a:off x="2771800" y="2928009"/>
            <a:ext cx="1008112" cy="428983"/>
          </a:xfrm>
          <a:prstGeom prst="bentConnector3">
            <a:avLst/>
          </a:prstGeom>
          <a:ln>
            <a:tailEnd type="arrow"/>
          </a:ln>
        </p:spPr>
        <p:style>
          <a:lnRef idx="3">
            <a:schemeClr val="accent5"/>
          </a:lnRef>
          <a:fillRef idx="0">
            <a:schemeClr val="accent5"/>
          </a:fillRef>
          <a:effectRef idx="2">
            <a:schemeClr val="accent5"/>
          </a:effectRef>
          <a:fontRef idx="minor">
            <a:schemeClr val="tx1"/>
          </a:fontRef>
        </p:style>
      </p:cxnSp>
      <p:cxnSp>
        <p:nvCxnSpPr>
          <p:cNvPr id="13" name="12 Conector angular"/>
          <p:cNvCxnSpPr>
            <a:stCxn id="2052" idx="3"/>
            <a:endCxn id="9" idx="1"/>
          </p:cNvCxnSpPr>
          <p:nvPr/>
        </p:nvCxnSpPr>
        <p:spPr>
          <a:xfrm>
            <a:off x="5772607" y="3356992"/>
            <a:ext cx="1031641" cy="576063"/>
          </a:xfrm>
          <a:prstGeom prst="bentConnector3">
            <a:avLst/>
          </a:prstGeom>
          <a:ln>
            <a:tailEnd type="arrow"/>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131043639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Resultados obtenidos:</a:t>
            </a:r>
            <a:endParaRPr lang="es-EC" dirty="0"/>
          </a:p>
        </p:txBody>
      </p:sp>
      <p:graphicFrame>
        <p:nvGraphicFramePr>
          <p:cNvPr id="4" name="3 Tabla"/>
          <p:cNvGraphicFramePr>
            <a:graphicFrameLocks noGrp="1"/>
          </p:cNvGraphicFramePr>
          <p:nvPr>
            <p:extLst>
              <p:ext uri="{D42A27DB-BD31-4B8C-83A1-F6EECF244321}">
                <p14:modId xmlns:p14="http://schemas.microsoft.com/office/powerpoint/2010/main" val="3572037714"/>
              </p:ext>
            </p:extLst>
          </p:nvPr>
        </p:nvGraphicFramePr>
        <p:xfrm>
          <a:off x="251520" y="2060848"/>
          <a:ext cx="8640960" cy="1920240"/>
        </p:xfrm>
        <a:graphic>
          <a:graphicData uri="http://schemas.openxmlformats.org/drawingml/2006/table">
            <a:tbl>
              <a:tblPr firstRow="1" firstCol="1" bandRow="1">
                <a:tableStyleId>{5C22544A-7EE6-4342-B048-85BDC9FD1C3A}</a:tableStyleId>
              </a:tblPr>
              <a:tblGrid>
                <a:gridCol w="3142716"/>
                <a:gridCol w="1272196"/>
                <a:gridCol w="885400"/>
                <a:gridCol w="927706"/>
                <a:gridCol w="1044790"/>
                <a:gridCol w="1368152"/>
              </a:tblGrid>
              <a:tr h="0">
                <a:tc>
                  <a:txBody>
                    <a:bodyPr/>
                    <a:lstStyle/>
                    <a:p>
                      <a:pPr algn="ctr">
                        <a:lnSpc>
                          <a:spcPct val="100000"/>
                        </a:lnSpc>
                        <a:spcAft>
                          <a:spcPts val="0"/>
                        </a:spcAft>
                      </a:pPr>
                      <a:r>
                        <a:rPr lang="es-EC" sz="1800" dirty="0">
                          <a:effectLst/>
                        </a:rPr>
                        <a:t>Ensayos</a:t>
                      </a:r>
                      <a:endParaRPr lang="es-EC" sz="1800" dirty="0">
                        <a:solidFill>
                          <a:srgbClr val="76923C"/>
                        </a:solidFill>
                        <a:effectLst/>
                        <a:latin typeface="Arial"/>
                        <a:ea typeface="Calibri"/>
                        <a:cs typeface="Times New Roman"/>
                      </a:endParaRPr>
                    </a:p>
                  </a:txBody>
                  <a:tcPr marL="68580" marR="68580" marT="0" marB="0" anchor="ctr"/>
                </a:tc>
                <a:tc>
                  <a:txBody>
                    <a:bodyPr/>
                    <a:lstStyle/>
                    <a:p>
                      <a:pPr algn="ctr">
                        <a:lnSpc>
                          <a:spcPct val="100000"/>
                        </a:lnSpc>
                        <a:spcAft>
                          <a:spcPts val="0"/>
                        </a:spcAft>
                      </a:pPr>
                      <a:r>
                        <a:rPr lang="es-EC" sz="1800" dirty="0">
                          <a:effectLst/>
                        </a:rPr>
                        <a:t>Normativa</a:t>
                      </a:r>
                      <a:endParaRPr lang="es-EC" sz="1800" dirty="0">
                        <a:solidFill>
                          <a:srgbClr val="76923C"/>
                        </a:solidFill>
                        <a:effectLst/>
                        <a:latin typeface="Arial"/>
                        <a:ea typeface="Calibri"/>
                        <a:cs typeface="Times New Roman"/>
                      </a:endParaRPr>
                    </a:p>
                  </a:txBody>
                  <a:tcPr marL="68580" marR="68580" marT="0" marB="0" anchor="ctr"/>
                </a:tc>
                <a:tc>
                  <a:txBody>
                    <a:bodyPr/>
                    <a:lstStyle/>
                    <a:p>
                      <a:pPr algn="ctr">
                        <a:lnSpc>
                          <a:spcPct val="100000"/>
                        </a:lnSpc>
                        <a:spcAft>
                          <a:spcPts val="0"/>
                        </a:spcAft>
                      </a:pPr>
                      <a:r>
                        <a:rPr lang="es-EC" sz="1800" dirty="0">
                          <a:effectLst/>
                        </a:rPr>
                        <a:t>Mínimo</a:t>
                      </a:r>
                      <a:endParaRPr lang="es-EC" sz="1800" dirty="0">
                        <a:solidFill>
                          <a:srgbClr val="76923C"/>
                        </a:solidFill>
                        <a:effectLst/>
                        <a:latin typeface="Arial"/>
                        <a:ea typeface="Calibri"/>
                        <a:cs typeface="Times New Roman"/>
                      </a:endParaRPr>
                    </a:p>
                  </a:txBody>
                  <a:tcPr marL="68580" marR="68580" marT="0" marB="0" anchor="ctr"/>
                </a:tc>
                <a:tc>
                  <a:txBody>
                    <a:bodyPr/>
                    <a:lstStyle/>
                    <a:p>
                      <a:pPr algn="ctr">
                        <a:lnSpc>
                          <a:spcPct val="100000"/>
                        </a:lnSpc>
                        <a:spcAft>
                          <a:spcPts val="0"/>
                        </a:spcAft>
                      </a:pPr>
                      <a:r>
                        <a:rPr lang="es-EC" sz="1800" dirty="0">
                          <a:effectLst/>
                        </a:rPr>
                        <a:t>Máximo</a:t>
                      </a:r>
                      <a:endParaRPr lang="es-EC" sz="1800" dirty="0">
                        <a:solidFill>
                          <a:srgbClr val="76923C"/>
                        </a:solidFill>
                        <a:effectLst/>
                        <a:latin typeface="Arial"/>
                        <a:ea typeface="Calibri"/>
                        <a:cs typeface="Times New Roman"/>
                      </a:endParaRPr>
                    </a:p>
                  </a:txBody>
                  <a:tcPr marL="68580" marR="68580" marT="0" marB="0" anchor="ctr"/>
                </a:tc>
                <a:tc>
                  <a:txBody>
                    <a:bodyPr/>
                    <a:lstStyle/>
                    <a:p>
                      <a:pPr algn="ctr">
                        <a:lnSpc>
                          <a:spcPct val="100000"/>
                        </a:lnSpc>
                        <a:spcAft>
                          <a:spcPts val="0"/>
                        </a:spcAft>
                      </a:pPr>
                      <a:r>
                        <a:rPr lang="es-EC" sz="1800">
                          <a:effectLst/>
                        </a:rPr>
                        <a:t>Valor Obtenido</a:t>
                      </a:r>
                      <a:endParaRPr lang="es-EC" sz="1800">
                        <a:solidFill>
                          <a:srgbClr val="76923C"/>
                        </a:solidFill>
                        <a:effectLst/>
                        <a:latin typeface="Arial"/>
                        <a:ea typeface="Calibri"/>
                        <a:cs typeface="Times New Roman"/>
                      </a:endParaRPr>
                    </a:p>
                  </a:txBody>
                  <a:tcPr marL="68580" marR="68580" marT="0" marB="0" anchor="ctr"/>
                </a:tc>
                <a:tc>
                  <a:txBody>
                    <a:bodyPr/>
                    <a:lstStyle/>
                    <a:p>
                      <a:pPr algn="ctr">
                        <a:lnSpc>
                          <a:spcPct val="100000"/>
                        </a:lnSpc>
                        <a:spcAft>
                          <a:spcPts val="0"/>
                        </a:spcAft>
                      </a:pPr>
                      <a:r>
                        <a:rPr lang="es-EC" sz="1800">
                          <a:effectLst/>
                        </a:rPr>
                        <a:t>Observación</a:t>
                      </a:r>
                      <a:endParaRPr lang="es-EC" sz="1800">
                        <a:solidFill>
                          <a:srgbClr val="76923C"/>
                        </a:solidFill>
                        <a:effectLst/>
                        <a:latin typeface="Arial"/>
                        <a:ea typeface="Calibri"/>
                        <a:cs typeface="Times New Roman"/>
                      </a:endParaRPr>
                    </a:p>
                  </a:txBody>
                  <a:tcPr marL="68580" marR="68580" marT="0" marB="0" anchor="ctr"/>
                </a:tc>
              </a:tr>
              <a:tr h="0">
                <a:tc>
                  <a:txBody>
                    <a:bodyPr/>
                    <a:lstStyle/>
                    <a:p>
                      <a:pPr algn="ctr">
                        <a:lnSpc>
                          <a:spcPct val="100000"/>
                        </a:lnSpc>
                        <a:spcAft>
                          <a:spcPts val="0"/>
                        </a:spcAft>
                      </a:pPr>
                      <a:r>
                        <a:rPr lang="es-EC" sz="1800" dirty="0">
                          <a:effectLst/>
                        </a:rPr>
                        <a:t>Penetración (25°C, 100gr, 5s) mm/10</a:t>
                      </a:r>
                      <a:endParaRPr lang="es-EC" sz="1800" dirty="0">
                        <a:solidFill>
                          <a:srgbClr val="76923C"/>
                        </a:solidFill>
                        <a:effectLst/>
                        <a:latin typeface="Arial"/>
                        <a:ea typeface="Calibri"/>
                        <a:cs typeface="Times New Roman"/>
                      </a:endParaRPr>
                    </a:p>
                  </a:txBody>
                  <a:tcPr marL="68580" marR="68580" marT="0" marB="0" anchor="ctr"/>
                </a:tc>
                <a:tc>
                  <a:txBody>
                    <a:bodyPr/>
                    <a:lstStyle/>
                    <a:p>
                      <a:pPr algn="ctr">
                        <a:lnSpc>
                          <a:spcPct val="100000"/>
                        </a:lnSpc>
                        <a:spcAft>
                          <a:spcPts val="0"/>
                        </a:spcAft>
                      </a:pPr>
                      <a:r>
                        <a:rPr lang="es-EC" sz="1800" dirty="0">
                          <a:effectLst/>
                        </a:rPr>
                        <a:t>ASTM D-5</a:t>
                      </a:r>
                      <a:endParaRPr lang="es-EC" sz="1800" dirty="0">
                        <a:solidFill>
                          <a:srgbClr val="76923C"/>
                        </a:solidFill>
                        <a:effectLst/>
                        <a:latin typeface="Arial"/>
                        <a:ea typeface="Calibri"/>
                        <a:cs typeface="Times New Roman"/>
                      </a:endParaRPr>
                    </a:p>
                  </a:txBody>
                  <a:tcPr marL="68580" marR="68580" marT="0" marB="0" anchor="ctr"/>
                </a:tc>
                <a:tc>
                  <a:txBody>
                    <a:bodyPr/>
                    <a:lstStyle/>
                    <a:p>
                      <a:pPr algn="ctr">
                        <a:lnSpc>
                          <a:spcPct val="100000"/>
                        </a:lnSpc>
                        <a:spcAft>
                          <a:spcPts val="0"/>
                        </a:spcAft>
                      </a:pPr>
                      <a:r>
                        <a:rPr lang="es-EC" sz="1800" dirty="0">
                          <a:effectLst/>
                        </a:rPr>
                        <a:t>60</a:t>
                      </a:r>
                      <a:endParaRPr lang="es-EC" sz="1800" dirty="0">
                        <a:solidFill>
                          <a:srgbClr val="76923C"/>
                        </a:solidFill>
                        <a:effectLst/>
                        <a:latin typeface="Arial"/>
                        <a:ea typeface="Calibri"/>
                        <a:cs typeface="Times New Roman"/>
                      </a:endParaRPr>
                    </a:p>
                  </a:txBody>
                  <a:tcPr marL="68580" marR="68580" marT="0" marB="0" anchor="ctr"/>
                </a:tc>
                <a:tc>
                  <a:txBody>
                    <a:bodyPr/>
                    <a:lstStyle/>
                    <a:p>
                      <a:pPr algn="ctr">
                        <a:lnSpc>
                          <a:spcPct val="100000"/>
                        </a:lnSpc>
                        <a:spcAft>
                          <a:spcPts val="0"/>
                        </a:spcAft>
                      </a:pPr>
                      <a:r>
                        <a:rPr lang="es-EC" sz="1800" dirty="0">
                          <a:effectLst/>
                        </a:rPr>
                        <a:t>70</a:t>
                      </a:r>
                      <a:endParaRPr lang="es-EC" sz="1800" dirty="0">
                        <a:solidFill>
                          <a:srgbClr val="76923C"/>
                        </a:solidFill>
                        <a:effectLst/>
                        <a:latin typeface="Arial"/>
                        <a:ea typeface="Calibri"/>
                        <a:cs typeface="Times New Roman"/>
                      </a:endParaRPr>
                    </a:p>
                  </a:txBody>
                  <a:tcPr marL="68580" marR="68580" marT="0" marB="0" anchor="ctr"/>
                </a:tc>
                <a:tc>
                  <a:txBody>
                    <a:bodyPr/>
                    <a:lstStyle/>
                    <a:p>
                      <a:pPr algn="ctr">
                        <a:lnSpc>
                          <a:spcPct val="100000"/>
                        </a:lnSpc>
                        <a:spcAft>
                          <a:spcPts val="0"/>
                        </a:spcAft>
                      </a:pPr>
                      <a:r>
                        <a:rPr lang="en-US" sz="1800" dirty="0">
                          <a:effectLst/>
                        </a:rPr>
                        <a:t>74,1</a:t>
                      </a:r>
                      <a:endParaRPr lang="es-EC" sz="1800" dirty="0">
                        <a:solidFill>
                          <a:srgbClr val="76923C"/>
                        </a:solidFill>
                        <a:effectLst/>
                        <a:latin typeface="Arial"/>
                        <a:ea typeface="Calibri"/>
                        <a:cs typeface="Times New Roman"/>
                      </a:endParaRPr>
                    </a:p>
                  </a:txBody>
                  <a:tcPr marL="68580" marR="68580" marT="0" marB="0" anchor="ctr"/>
                </a:tc>
                <a:tc>
                  <a:txBody>
                    <a:bodyPr/>
                    <a:lstStyle/>
                    <a:p>
                      <a:pPr algn="ctr">
                        <a:lnSpc>
                          <a:spcPct val="100000"/>
                        </a:lnSpc>
                        <a:spcAft>
                          <a:spcPts val="0"/>
                        </a:spcAft>
                      </a:pPr>
                      <a:r>
                        <a:rPr lang="en-US" sz="1800">
                          <a:effectLst/>
                        </a:rPr>
                        <a:t>Cumple</a:t>
                      </a:r>
                      <a:endParaRPr lang="es-EC" sz="1800">
                        <a:solidFill>
                          <a:srgbClr val="76923C"/>
                        </a:solidFill>
                        <a:effectLst/>
                        <a:latin typeface="Arial"/>
                        <a:ea typeface="Calibri"/>
                        <a:cs typeface="Times New Roman"/>
                      </a:endParaRPr>
                    </a:p>
                  </a:txBody>
                  <a:tcPr marL="68580" marR="68580" marT="0" marB="0" anchor="ctr"/>
                </a:tc>
              </a:tr>
              <a:tr h="0">
                <a:tc>
                  <a:txBody>
                    <a:bodyPr/>
                    <a:lstStyle/>
                    <a:p>
                      <a:pPr algn="ctr">
                        <a:lnSpc>
                          <a:spcPct val="100000"/>
                        </a:lnSpc>
                        <a:spcAft>
                          <a:spcPts val="0"/>
                        </a:spcAft>
                      </a:pPr>
                      <a:r>
                        <a:rPr lang="es-EC" sz="1800">
                          <a:effectLst/>
                        </a:rPr>
                        <a:t>Ductilidad (25°C, 5cm/min),cm</a:t>
                      </a:r>
                      <a:endParaRPr lang="es-EC" sz="1800">
                        <a:solidFill>
                          <a:srgbClr val="76923C"/>
                        </a:solidFill>
                        <a:effectLst/>
                        <a:latin typeface="Arial"/>
                        <a:ea typeface="Calibri"/>
                        <a:cs typeface="Times New Roman"/>
                      </a:endParaRPr>
                    </a:p>
                  </a:txBody>
                  <a:tcPr marL="68580" marR="68580" marT="0" marB="0" anchor="ctr"/>
                </a:tc>
                <a:tc>
                  <a:txBody>
                    <a:bodyPr/>
                    <a:lstStyle/>
                    <a:p>
                      <a:pPr algn="ctr">
                        <a:lnSpc>
                          <a:spcPct val="100000"/>
                        </a:lnSpc>
                        <a:spcAft>
                          <a:spcPts val="0"/>
                        </a:spcAft>
                      </a:pPr>
                      <a:r>
                        <a:rPr lang="es-EC" sz="1800">
                          <a:effectLst/>
                        </a:rPr>
                        <a:t>ASTM D-113</a:t>
                      </a:r>
                      <a:endParaRPr lang="es-EC" sz="1800">
                        <a:solidFill>
                          <a:srgbClr val="76923C"/>
                        </a:solidFill>
                        <a:effectLst/>
                        <a:latin typeface="Arial"/>
                        <a:ea typeface="Calibri"/>
                        <a:cs typeface="Times New Roman"/>
                      </a:endParaRPr>
                    </a:p>
                  </a:txBody>
                  <a:tcPr marL="68580" marR="68580" marT="0" marB="0" anchor="ctr"/>
                </a:tc>
                <a:tc>
                  <a:txBody>
                    <a:bodyPr/>
                    <a:lstStyle/>
                    <a:p>
                      <a:pPr algn="ctr">
                        <a:lnSpc>
                          <a:spcPct val="100000"/>
                        </a:lnSpc>
                        <a:spcAft>
                          <a:spcPts val="0"/>
                        </a:spcAft>
                      </a:pPr>
                      <a:r>
                        <a:rPr lang="es-EC" sz="1800">
                          <a:effectLst/>
                        </a:rPr>
                        <a:t>100</a:t>
                      </a:r>
                      <a:endParaRPr lang="es-EC" sz="1800">
                        <a:solidFill>
                          <a:srgbClr val="76923C"/>
                        </a:solidFill>
                        <a:effectLst/>
                        <a:latin typeface="Arial"/>
                        <a:ea typeface="Calibri"/>
                        <a:cs typeface="Times New Roman"/>
                      </a:endParaRPr>
                    </a:p>
                  </a:txBody>
                  <a:tcPr marL="68580" marR="68580" marT="0" marB="0" anchor="ctr"/>
                </a:tc>
                <a:tc>
                  <a:txBody>
                    <a:bodyPr/>
                    <a:lstStyle/>
                    <a:p>
                      <a:pPr algn="ctr">
                        <a:lnSpc>
                          <a:spcPct val="100000"/>
                        </a:lnSpc>
                        <a:spcAft>
                          <a:spcPts val="0"/>
                        </a:spcAft>
                      </a:pPr>
                      <a:r>
                        <a:rPr lang="es-EC" sz="1800" dirty="0">
                          <a:effectLst/>
                        </a:rPr>
                        <a:t>-</a:t>
                      </a:r>
                      <a:endParaRPr lang="es-EC" sz="1800" dirty="0">
                        <a:solidFill>
                          <a:srgbClr val="76923C"/>
                        </a:solidFill>
                        <a:effectLst/>
                        <a:latin typeface="Arial"/>
                        <a:ea typeface="Calibri"/>
                        <a:cs typeface="Times New Roman"/>
                      </a:endParaRPr>
                    </a:p>
                  </a:txBody>
                  <a:tcPr marL="68580" marR="68580" marT="0" marB="0" anchor="ctr"/>
                </a:tc>
                <a:tc>
                  <a:txBody>
                    <a:bodyPr/>
                    <a:lstStyle/>
                    <a:p>
                      <a:pPr algn="ctr">
                        <a:lnSpc>
                          <a:spcPct val="100000"/>
                        </a:lnSpc>
                        <a:spcAft>
                          <a:spcPts val="0"/>
                        </a:spcAft>
                      </a:pPr>
                      <a:r>
                        <a:rPr lang="es-EC" sz="1800" dirty="0">
                          <a:effectLst/>
                        </a:rPr>
                        <a:t>100,15</a:t>
                      </a:r>
                      <a:endParaRPr lang="es-EC" sz="1800" dirty="0">
                        <a:solidFill>
                          <a:srgbClr val="76923C"/>
                        </a:solidFill>
                        <a:effectLst/>
                        <a:latin typeface="Arial"/>
                        <a:ea typeface="Calibri"/>
                        <a:cs typeface="Times New Roman"/>
                      </a:endParaRPr>
                    </a:p>
                  </a:txBody>
                  <a:tcPr marL="68580" marR="68580" marT="0" marB="0" anchor="ctr"/>
                </a:tc>
                <a:tc>
                  <a:txBody>
                    <a:bodyPr/>
                    <a:lstStyle/>
                    <a:p>
                      <a:pPr algn="ctr">
                        <a:lnSpc>
                          <a:spcPct val="100000"/>
                        </a:lnSpc>
                        <a:spcAft>
                          <a:spcPts val="0"/>
                        </a:spcAft>
                      </a:pPr>
                      <a:r>
                        <a:rPr lang="es-EC" sz="1800">
                          <a:effectLst/>
                        </a:rPr>
                        <a:t>Cumple</a:t>
                      </a:r>
                      <a:endParaRPr lang="es-EC" sz="1800">
                        <a:solidFill>
                          <a:srgbClr val="76923C"/>
                        </a:solidFill>
                        <a:effectLst/>
                        <a:latin typeface="Arial"/>
                        <a:ea typeface="Calibri"/>
                        <a:cs typeface="Times New Roman"/>
                      </a:endParaRPr>
                    </a:p>
                  </a:txBody>
                  <a:tcPr marL="68580" marR="68580" marT="0" marB="0" anchor="ctr"/>
                </a:tc>
              </a:tr>
              <a:tr h="0">
                <a:tc>
                  <a:txBody>
                    <a:bodyPr/>
                    <a:lstStyle/>
                    <a:p>
                      <a:pPr algn="ctr">
                        <a:lnSpc>
                          <a:spcPct val="100000"/>
                        </a:lnSpc>
                        <a:spcAft>
                          <a:spcPts val="0"/>
                        </a:spcAft>
                      </a:pPr>
                      <a:r>
                        <a:rPr lang="es-EC" sz="1800">
                          <a:effectLst/>
                        </a:rPr>
                        <a:t>Punto de Ablandamiento, °C</a:t>
                      </a:r>
                      <a:endParaRPr lang="es-EC" sz="1800">
                        <a:solidFill>
                          <a:srgbClr val="76923C"/>
                        </a:solidFill>
                        <a:effectLst/>
                        <a:latin typeface="Arial"/>
                        <a:ea typeface="Calibri"/>
                        <a:cs typeface="Times New Roman"/>
                      </a:endParaRPr>
                    </a:p>
                  </a:txBody>
                  <a:tcPr marL="68580" marR="68580" marT="0" marB="0" anchor="ctr"/>
                </a:tc>
                <a:tc>
                  <a:txBody>
                    <a:bodyPr/>
                    <a:lstStyle/>
                    <a:p>
                      <a:pPr algn="ctr">
                        <a:lnSpc>
                          <a:spcPct val="100000"/>
                        </a:lnSpc>
                        <a:spcAft>
                          <a:spcPts val="0"/>
                        </a:spcAft>
                      </a:pPr>
                      <a:r>
                        <a:rPr lang="es-EC" sz="1800">
                          <a:effectLst/>
                        </a:rPr>
                        <a:t>ASTM D-36</a:t>
                      </a:r>
                      <a:endParaRPr lang="es-EC" sz="1800">
                        <a:solidFill>
                          <a:srgbClr val="76923C"/>
                        </a:solidFill>
                        <a:effectLst/>
                        <a:latin typeface="Arial"/>
                        <a:ea typeface="Calibri"/>
                        <a:cs typeface="Times New Roman"/>
                      </a:endParaRPr>
                    </a:p>
                  </a:txBody>
                  <a:tcPr marL="68580" marR="68580" marT="0" marB="0" anchor="ctr"/>
                </a:tc>
                <a:tc>
                  <a:txBody>
                    <a:bodyPr/>
                    <a:lstStyle/>
                    <a:p>
                      <a:pPr algn="ctr">
                        <a:lnSpc>
                          <a:spcPct val="100000"/>
                        </a:lnSpc>
                        <a:spcAft>
                          <a:spcPts val="0"/>
                        </a:spcAft>
                      </a:pPr>
                      <a:r>
                        <a:rPr lang="es-EC" sz="1800">
                          <a:effectLst/>
                        </a:rPr>
                        <a:t>48</a:t>
                      </a:r>
                      <a:endParaRPr lang="es-EC" sz="1800">
                        <a:solidFill>
                          <a:srgbClr val="76923C"/>
                        </a:solidFill>
                        <a:effectLst/>
                        <a:latin typeface="Arial"/>
                        <a:ea typeface="Calibri"/>
                        <a:cs typeface="Times New Roman"/>
                      </a:endParaRPr>
                    </a:p>
                  </a:txBody>
                  <a:tcPr marL="68580" marR="68580" marT="0" marB="0" anchor="ctr"/>
                </a:tc>
                <a:tc>
                  <a:txBody>
                    <a:bodyPr/>
                    <a:lstStyle/>
                    <a:p>
                      <a:pPr algn="ctr">
                        <a:lnSpc>
                          <a:spcPct val="100000"/>
                        </a:lnSpc>
                        <a:spcAft>
                          <a:spcPts val="0"/>
                        </a:spcAft>
                      </a:pPr>
                      <a:r>
                        <a:rPr lang="es-EC" sz="1800">
                          <a:effectLst/>
                        </a:rPr>
                        <a:t>57</a:t>
                      </a:r>
                      <a:endParaRPr lang="es-EC" sz="1800">
                        <a:solidFill>
                          <a:srgbClr val="76923C"/>
                        </a:solidFill>
                        <a:effectLst/>
                        <a:latin typeface="Arial"/>
                        <a:ea typeface="Calibri"/>
                        <a:cs typeface="Times New Roman"/>
                      </a:endParaRPr>
                    </a:p>
                  </a:txBody>
                  <a:tcPr marL="68580" marR="68580" marT="0" marB="0" anchor="ctr"/>
                </a:tc>
                <a:tc>
                  <a:txBody>
                    <a:bodyPr/>
                    <a:lstStyle/>
                    <a:p>
                      <a:pPr algn="ctr">
                        <a:lnSpc>
                          <a:spcPct val="100000"/>
                        </a:lnSpc>
                        <a:spcAft>
                          <a:spcPts val="0"/>
                        </a:spcAft>
                      </a:pPr>
                      <a:r>
                        <a:rPr lang="es-EC" sz="1800" dirty="0">
                          <a:effectLst/>
                        </a:rPr>
                        <a:t>50,6</a:t>
                      </a:r>
                      <a:endParaRPr lang="es-EC" sz="1800" dirty="0">
                        <a:solidFill>
                          <a:srgbClr val="76923C"/>
                        </a:solidFill>
                        <a:effectLst/>
                        <a:latin typeface="Arial"/>
                        <a:ea typeface="Calibri"/>
                        <a:cs typeface="Times New Roman"/>
                      </a:endParaRPr>
                    </a:p>
                  </a:txBody>
                  <a:tcPr marL="68580" marR="68580" marT="0" marB="0" anchor="ctr"/>
                </a:tc>
                <a:tc>
                  <a:txBody>
                    <a:bodyPr/>
                    <a:lstStyle/>
                    <a:p>
                      <a:pPr algn="ctr">
                        <a:lnSpc>
                          <a:spcPct val="100000"/>
                        </a:lnSpc>
                        <a:spcAft>
                          <a:spcPts val="0"/>
                        </a:spcAft>
                      </a:pPr>
                      <a:r>
                        <a:rPr lang="es-EC" sz="1800" dirty="0">
                          <a:effectLst/>
                        </a:rPr>
                        <a:t>Cumple</a:t>
                      </a:r>
                      <a:endParaRPr lang="es-EC" sz="1800" dirty="0">
                        <a:solidFill>
                          <a:srgbClr val="76923C"/>
                        </a:solidFill>
                        <a:effectLst/>
                        <a:latin typeface="Arial"/>
                        <a:ea typeface="Calibri"/>
                        <a:cs typeface="Times New Roman"/>
                      </a:endParaRPr>
                    </a:p>
                  </a:txBody>
                  <a:tcPr marL="68580" marR="68580" marT="0" marB="0" anchor="ctr"/>
                </a:tc>
              </a:tr>
            </a:tbl>
          </a:graphicData>
        </a:graphic>
      </p:graphicFrame>
      <p:sp>
        <p:nvSpPr>
          <p:cNvPr id="5" name="4 Rectángulo"/>
          <p:cNvSpPr/>
          <p:nvPr/>
        </p:nvSpPr>
        <p:spPr>
          <a:xfrm>
            <a:off x="3851920" y="1484784"/>
            <a:ext cx="1077987" cy="369332"/>
          </a:xfrm>
          <a:prstGeom prst="rect">
            <a:avLst/>
          </a:prstGeom>
        </p:spPr>
        <p:txBody>
          <a:bodyPr wrap="none">
            <a:spAutoFit/>
          </a:bodyPr>
          <a:lstStyle/>
          <a:p>
            <a:r>
              <a:rPr lang="es-EC" b="1" dirty="0"/>
              <a:t>ASFALTO</a:t>
            </a:r>
            <a:endParaRPr lang="es-EC" dirty="0"/>
          </a:p>
        </p:txBody>
      </p:sp>
      <p:sp>
        <p:nvSpPr>
          <p:cNvPr id="6" name="5 Rectángulo"/>
          <p:cNvSpPr/>
          <p:nvPr/>
        </p:nvSpPr>
        <p:spPr>
          <a:xfrm>
            <a:off x="3384239" y="4211796"/>
            <a:ext cx="2375522" cy="369332"/>
          </a:xfrm>
          <a:prstGeom prst="rect">
            <a:avLst/>
          </a:prstGeom>
        </p:spPr>
        <p:txBody>
          <a:bodyPr wrap="none">
            <a:spAutoFit/>
          </a:bodyPr>
          <a:lstStyle/>
          <a:p>
            <a:r>
              <a:rPr lang="es-EC" b="1" dirty="0"/>
              <a:t>EMULSIÓN ASFÁLTICA</a:t>
            </a:r>
            <a:endParaRPr lang="es-EC" dirty="0"/>
          </a:p>
        </p:txBody>
      </p:sp>
      <p:graphicFrame>
        <p:nvGraphicFramePr>
          <p:cNvPr id="8" name="7 Tabla"/>
          <p:cNvGraphicFramePr>
            <a:graphicFrameLocks noGrp="1"/>
          </p:cNvGraphicFramePr>
          <p:nvPr>
            <p:extLst>
              <p:ext uri="{D42A27DB-BD31-4B8C-83A1-F6EECF244321}">
                <p14:modId xmlns:p14="http://schemas.microsoft.com/office/powerpoint/2010/main" val="3555832434"/>
              </p:ext>
            </p:extLst>
          </p:nvPr>
        </p:nvGraphicFramePr>
        <p:xfrm>
          <a:off x="179512" y="4797152"/>
          <a:ext cx="8856984" cy="822960"/>
        </p:xfrm>
        <a:graphic>
          <a:graphicData uri="http://schemas.openxmlformats.org/drawingml/2006/table">
            <a:tbl>
              <a:tblPr firstRow="1" firstCol="1" bandRow="1">
                <a:tableStyleId>{5C22544A-7EE6-4342-B048-85BDC9FD1C3A}</a:tableStyleId>
              </a:tblPr>
              <a:tblGrid>
                <a:gridCol w="2592288"/>
                <a:gridCol w="1728192"/>
                <a:gridCol w="936104"/>
                <a:gridCol w="1080120"/>
                <a:gridCol w="1080120"/>
                <a:gridCol w="1440160"/>
              </a:tblGrid>
              <a:tr h="0">
                <a:tc>
                  <a:txBody>
                    <a:bodyPr/>
                    <a:lstStyle/>
                    <a:p>
                      <a:pPr algn="ctr">
                        <a:lnSpc>
                          <a:spcPct val="100000"/>
                        </a:lnSpc>
                        <a:spcAft>
                          <a:spcPts val="0"/>
                        </a:spcAft>
                      </a:pPr>
                      <a:r>
                        <a:rPr lang="es-EC" sz="1800" dirty="0">
                          <a:effectLst/>
                        </a:rPr>
                        <a:t>Ensayos </a:t>
                      </a:r>
                      <a:endParaRPr lang="es-EC" sz="1800" dirty="0">
                        <a:solidFill>
                          <a:srgbClr val="76923C"/>
                        </a:solidFill>
                        <a:effectLst/>
                        <a:latin typeface="Arial"/>
                        <a:ea typeface="Calibri"/>
                        <a:cs typeface="Times New Roman"/>
                      </a:endParaRPr>
                    </a:p>
                  </a:txBody>
                  <a:tcPr marL="68580" marR="68580" marT="0" marB="0" anchor="ctr"/>
                </a:tc>
                <a:tc>
                  <a:txBody>
                    <a:bodyPr/>
                    <a:lstStyle/>
                    <a:p>
                      <a:pPr algn="ctr">
                        <a:lnSpc>
                          <a:spcPct val="100000"/>
                        </a:lnSpc>
                        <a:spcAft>
                          <a:spcPts val="0"/>
                        </a:spcAft>
                      </a:pPr>
                      <a:r>
                        <a:rPr lang="es-EC" sz="1800" dirty="0">
                          <a:effectLst/>
                        </a:rPr>
                        <a:t>Normativa</a:t>
                      </a:r>
                      <a:endParaRPr lang="es-EC" sz="1800" dirty="0">
                        <a:solidFill>
                          <a:srgbClr val="76923C"/>
                        </a:solidFill>
                        <a:effectLst/>
                        <a:latin typeface="Arial"/>
                        <a:ea typeface="Calibri"/>
                        <a:cs typeface="Times New Roman"/>
                      </a:endParaRPr>
                    </a:p>
                  </a:txBody>
                  <a:tcPr marL="68580" marR="68580" marT="0" marB="0" anchor="ctr"/>
                </a:tc>
                <a:tc>
                  <a:txBody>
                    <a:bodyPr/>
                    <a:lstStyle/>
                    <a:p>
                      <a:pPr algn="l">
                        <a:lnSpc>
                          <a:spcPct val="100000"/>
                        </a:lnSpc>
                        <a:spcAft>
                          <a:spcPts val="0"/>
                        </a:spcAft>
                      </a:pPr>
                      <a:r>
                        <a:rPr lang="es-EC" sz="1800" dirty="0">
                          <a:effectLst/>
                        </a:rPr>
                        <a:t>Mínimo</a:t>
                      </a:r>
                      <a:endParaRPr lang="es-EC" sz="1800" dirty="0">
                        <a:solidFill>
                          <a:srgbClr val="76923C"/>
                        </a:solidFill>
                        <a:effectLst/>
                        <a:latin typeface="Arial"/>
                        <a:ea typeface="Calibri"/>
                        <a:cs typeface="Times New Roman"/>
                      </a:endParaRPr>
                    </a:p>
                  </a:txBody>
                  <a:tcPr marL="68580" marR="68580" marT="0" marB="0" anchor="ctr"/>
                </a:tc>
                <a:tc>
                  <a:txBody>
                    <a:bodyPr/>
                    <a:lstStyle/>
                    <a:p>
                      <a:pPr algn="l">
                        <a:lnSpc>
                          <a:spcPct val="100000"/>
                        </a:lnSpc>
                        <a:spcAft>
                          <a:spcPts val="0"/>
                        </a:spcAft>
                      </a:pPr>
                      <a:r>
                        <a:rPr lang="es-EC" sz="1800" dirty="0">
                          <a:effectLst/>
                        </a:rPr>
                        <a:t>Máximo</a:t>
                      </a:r>
                      <a:endParaRPr lang="es-EC" sz="1800" dirty="0">
                        <a:solidFill>
                          <a:srgbClr val="76923C"/>
                        </a:solidFill>
                        <a:effectLst/>
                        <a:latin typeface="Arial"/>
                        <a:ea typeface="Calibri"/>
                        <a:cs typeface="Times New Roman"/>
                      </a:endParaRPr>
                    </a:p>
                  </a:txBody>
                  <a:tcPr marL="68580" marR="68580" marT="0" marB="0" anchor="ctr"/>
                </a:tc>
                <a:tc>
                  <a:txBody>
                    <a:bodyPr/>
                    <a:lstStyle/>
                    <a:p>
                      <a:pPr algn="ctr">
                        <a:lnSpc>
                          <a:spcPct val="100000"/>
                        </a:lnSpc>
                        <a:spcAft>
                          <a:spcPts val="0"/>
                        </a:spcAft>
                      </a:pPr>
                      <a:r>
                        <a:rPr lang="es-EC" sz="1800" dirty="0">
                          <a:effectLst/>
                        </a:rPr>
                        <a:t>Valor Obtenido</a:t>
                      </a:r>
                      <a:endParaRPr lang="es-EC" sz="1800" dirty="0">
                        <a:solidFill>
                          <a:srgbClr val="76923C"/>
                        </a:solidFill>
                        <a:effectLst/>
                        <a:latin typeface="Arial"/>
                        <a:ea typeface="Calibri"/>
                        <a:cs typeface="Times New Roman"/>
                      </a:endParaRPr>
                    </a:p>
                  </a:txBody>
                  <a:tcPr marL="68580" marR="68580" marT="0" marB="0" anchor="ctr"/>
                </a:tc>
                <a:tc>
                  <a:txBody>
                    <a:bodyPr/>
                    <a:lstStyle/>
                    <a:p>
                      <a:pPr algn="ctr">
                        <a:lnSpc>
                          <a:spcPct val="100000"/>
                        </a:lnSpc>
                        <a:spcAft>
                          <a:spcPts val="0"/>
                        </a:spcAft>
                      </a:pPr>
                      <a:r>
                        <a:rPr lang="es-EC" sz="1800" dirty="0">
                          <a:effectLst/>
                        </a:rPr>
                        <a:t>Observación</a:t>
                      </a:r>
                      <a:endParaRPr lang="es-EC" sz="1800" dirty="0">
                        <a:solidFill>
                          <a:srgbClr val="76923C"/>
                        </a:solidFill>
                        <a:effectLst/>
                        <a:latin typeface="Arial"/>
                        <a:ea typeface="Calibri"/>
                        <a:cs typeface="Times New Roman"/>
                      </a:endParaRPr>
                    </a:p>
                  </a:txBody>
                  <a:tcPr marL="68580" marR="68580" marT="0" marB="0" anchor="ctr"/>
                </a:tc>
              </a:tr>
              <a:tr h="0">
                <a:tc>
                  <a:txBody>
                    <a:bodyPr/>
                    <a:lstStyle/>
                    <a:p>
                      <a:pPr algn="ctr">
                        <a:lnSpc>
                          <a:spcPct val="100000"/>
                        </a:lnSpc>
                        <a:spcAft>
                          <a:spcPts val="0"/>
                        </a:spcAft>
                      </a:pPr>
                      <a:r>
                        <a:rPr lang="es-EC" sz="1800" dirty="0">
                          <a:effectLst/>
                        </a:rPr>
                        <a:t>Asfalto Residual, (%)</a:t>
                      </a:r>
                      <a:endParaRPr lang="es-EC" sz="1800" dirty="0">
                        <a:solidFill>
                          <a:srgbClr val="76923C"/>
                        </a:solidFill>
                        <a:effectLst/>
                        <a:latin typeface="Arial"/>
                        <a:ea typeface="Calibri"/>
                        <a:cs typeface="Times New Roman"/>
                      </a:endParaRPr>
                    </a:p>
                  </a:txBody>
                  <a:tcPr marL="68580" marR="68580" marT="0" marB="0" anchor="ctr"/>
                </a:tc>
                <a:tc>
                  <a:txBody>
                    <a:bodyPr/>
                    <a:lstStyle/>
                    <a:p>
                      <a:pPr algn="ctr">
                        <a:lnSpc>
                          <a:spcPct val="100000"/>
                        </a:lnSpc>
                        <a:spcAft>
                          <a:spcPts val="0"/>
                        </a:spcAft>
                      </a:pPr>
                      <a:r>
                        <a:rPr lang="es-EC" sz="1800" dirty="0">
                          <a:effectLst/>
                        </a:rPr>
                        <a:t>ASTM D6934-8</a:t>
                      </a:r>
                      <a:endParaRPr lang="es-EC" sz="1800" dirty="0">
                        <a:solidFill>
                          <a:srgbClr val="76923C"/>
                        </a:solidFill>
                        <a:effectLst/>
                        <a:latin typeface="Arial"/>
                        <a:ea typeface="Calibri"/>
                        <a:cs typeface="Times New Roman"/>
                      </a:endParaRPr>
                    </a:p>
                  </a:txBody>
                  <a:tcPr marL="68580" marR="68580" marT="0" marB="0" anchor="ctr"/>
                </a:tc>
                <a:tc>
                  <a:txBody>
                    <a:bodyPr/>
                    <a:lstStyle/>
                    <a:p>
                      <a:pPr>
                        <a:lnSpc>
                          <a:spcPct val="100000"/>
                        </a:lnSpc>
                      </a:pPr>
                      <a:endParaRPr lang="es-EC" sz="1800" dirty="0">
                        <a:solidFill>
                          <a:srgbClr val="76923C"/>
                        </a:solidFill>
                        <a:effectLst/>
                        <a:latin typeface="Calibri"/>
                      </a:endParaRPr>
                    </a:p>
                  </a:txBody>
                  <a:tcPr marL="68580" marR="68580" marT="0" marB="0" anchor="ctr"/>
                </a:tc>
                <a:tc>
                  <a:txBody>
                    <a:bodyPr/>
                    <a:lstStyle/>
                    <a:p>
                      <a:pPr>
                        <a:lnSpc>
                          <a:spcPct val="100000"/>
                        </a:lnSpc>
                      </a:pPr>
                      <a:endParaRPr lang="es-EC" sz="1800" dirty="0">
                        <a:solidFill>
                          <a:srgbClr val="76923C"/>
                        </a:solidFill>
                        <a:effectLst/>
                        <a:latin typeface="Calibri"/>
                      </a:endParaRPr>
                    </a:p>
                  </a:txBody>
                  <a:tcPr marL="68580" marR="68580" marT="0" marB="0" anchor="ctr"/>
                </a:tc>
                <a:tc>
                  <a:txBody>
                    <a:bodyPr/>
                    <a:lstStyle/>
                    <a:p>
                      <a:pPr algn="ctr">
                        <a:lnSpc>
                          <a:spcPct val="100000"/>
                        </a:lnSpc>
                        <a:spcAft>
                          <a:spcPts val="0"/>
                        </a:spcAft>
                      </a:pPr>
                      <a:r>
                        <a:rPr lang="es-EC" sz="1800" dirty="0">
                          <a:effectLst/>
                        </a:rPr>
                        <a:t>63,7</a:t>
                      </a:r>
                      <a:endParaRPr lang="es-EC" sz="1800" dirty="0">
                        <a:solidFill>
                          <a:srgbClr val="76923C"/>
                        </a:solidFill>
                        <a:effectLst/>
                        <a:latin typeface="Arial"/>
                        <a:ea typeface="Calibri"/>
                        <a:cs typeface="Times New Roman"/>
                      </a:endParaRPr>
                    </a:p>
                  </a:txBody>
                  <a:tcPr marL="68580" marR="68580" marT="0" marB="0" anchor="ctr"/>
                </a:tc>
                <a:tc>
                  <a:txBody>
                    <a:bodyPr/>
                    <a:lstStyle/>
                    <a:p>
                      <a:pPr algn="ctr">
                        <a:lnSpc>
                          <a:spcPct val="100000"/>
                        </a:lnSpc>
                        <a:spcAft>
                          <a:spcPts val="0"/>
                        </a:spcAft>
                      </a:pPr>
                      <a:r>
                        <a:rPr lang="es-EC" sz="1800" dirty="0">
                          <a:effectLst/>
                        </a:rPr>
                        <a:t>Cumple</a:t>
                      </a:r>
                      <a:endParaRPr lang="es-EC" sz="1800" dirty="0">
                        <a:solidFill>
                          <a:srgbClr val="76923C"/>
                        </a:solidFill>
                        <a:effectLst/>
                        <a:latin typeface="Arial"/>
                        <a:ea typeface="Calibri"/>
                        <a:cs typeface="Times New Roman"/>
                      </a:endParaRPr>
                    </a:p>
                  </a:txBody>
                  <a:tcPr marL="68580" marR="68580" marT="0" marB="0" anchor="ctr"/>
                </a:tc>
              </a:tr>
            </a:tbl>
          </a:graphicData>
        </a:graphic>
      </p:graphicFrame>
    </p:spTree>
    <p:extLst>
      <p:ext uri="{BB962C8B-B14F-4D97-AF65-F5344CB8AC3E}">
        <p14:creationId xmlns:p14="http://schemas.microsoft.com/office/powerpoint/2010/main" val="44627949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r>
              <a:rPr lang="es-EC" dirty="0"/>
              <a:t>CAPITULO </a:t>
            </a:r>
            <a:r>
              <a:rPr lang="es-EC" dirty="0" smtClean="0"/>
              <a:t>V</a:t>
            </a:r>
            <a:endParaRPr lang="es-EC" dirty="0"/>
          </a:p>
        </p:txBody>
      </p:sp>
      <p:sp>
        <p:nvSpPr>
          <p:cNvPr id="3" name="2 Subtítulo"/>
          <p:cNvSpPr>
            <a:spLocks noGrp="1"/>
          </p:cNvSpPr>
          <p:nvPr>
            <p:ph type="subTitle" idx="1"/>
          </p:nvPr>
        </p:nvSpPr>
        <p:spPr/>
        <p:txBody>
          <a:bodyPr>
            <a:normAutofit fontScale="92500" lnSpcReduction="10000"/>
          </a:bodyPr>
          <a:lstStyle/>
          <a:p>
            <a:pPr algn="ctr"/>
            <a:r>
              <a:rPr lang="es-ES" sz="2400" dirty="0"/>
              <a:t>DISEÑO DE LA MEZCLA ASFÁLTICA MODIFICADA CON POLÍMEROS SBR Y SBS</a:t>
            </a:r>
            <a:endParaRPr lang="es-EC" sz="2400" dirty="0"/>
          </a:p>
          <a:p>
            <a:endParaRPr lang="es-EC" dirty="0"/>
          </a:p>
        </p:txBody>
      </p:sp>
    </p:spTree>
    <p:extLst>
      <p:ext uri="{BB962C8B-B14F-4D97-AF65-F5344CB8AC3E}">
        <p14:creationId xmlns:p14="http://schemas.microsoft.com/office/powerpoint/2010/main" val="14041670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ext uri="{D42A27DB-BD31-4B8C-83A1-F6EECF244321}">
                <p14:modId xmlns:p14="http://schemas.microsoft.com/office/powerpoint/2010/main" val="1189206916"/>
              </p:ext>
            </p:extLst>
          </p:nvPr>
        </p:nvGraphicFramePr>
        <p:xfrm>
          <a:off x="251520" y="260648"/>
          <a:ext cx="8712968" cy="26642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4 Imagen" descr="http://www.funcionjudicial-pichincha.gob.ec/mis_modulos/www/enlaces/images/mapa.jpg"/>
          <p:cNvPicPr/>
          <p:nvPr/>
        </p:nvPicPr>
        <p:blipFill>
          <a:blip r:embed="rId7">
            <a:extLst>
              <a:ext uri="{28A0092B-C50C-407E-A947-70E740481C1C}">
                <a14:useLocalDpi xmlns:a14="http://schemas.microsoft.com/office/drawing/2010/main" val="0"/>
              </a:ext>
            </a:extLst>
          </a:blip>
          <a:srcRect/>
          <a:stretch>
            <a:fillRect/>
          </a:stretch>
        </p:blipFill>
        <p:spPr bwMode="auto">
          <a:xfrm>
            <a:off x="2555776" y="3212976"/>
            <a:ext cx="3816424" cy="31683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2755076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658951" y="1124744"/>
            <a:ext cx="4938018" cy="461665"/>
          </a:xfrm>
          <a:prstGeom prst="rect">
            <a:avLst/>
          </a:prstGeom>
        </p:spPr>
        <p:txBody>
          <a:bodyPr wrap="none">
            <a:spAutoFit/>
          </a:bodyPr>
          <a:lstStyle/>
          <a:p>
            <a:r>
              <a:rPr lang="es-EC" sz="2400" dirty="0" smtClean="0"/>
              <a:t>Requerimientos preliminares de diseño:</a:t>
            </a:r>
            <a:endParaRPr lang="es-EC" sz="2400" dirty="0"/>
          </a:p>
        </p:txBody>
      </p:sp>
      <p:graphicFrame>
        <p:nvGraphicFramePr>
          <p:cNvPr id="5" name="4 Tabla"/>
          <p:cNvGraphicFramePr>
            <a:graphicFrameLocks noGrp="1"/>
          </p:cNvGraphicFramePr>
          <p:nvPr>
            <p:extLst>
              <p:ext uri="{D42A27DB-BD31-4B8C-83A1-F6EECF244321}">
                <p14:modId xmlns:p14="http://schemas.microsoft.com/office/powerpoint/2010/main" val="1170080479"/>
              </p:ext>
            </p:extLst>
          </p:nvPr>
        </p:nvGraphicFramePr>
        <p:xfrm>
          <a:off x="899592" y="2060848"/>
          <a:ext cx="7128792" cy="3291840"/>
        </p:xfrm>
        <a:graphic>
          <a:graphicData uri="http://schemas.openxmlformats.org/drawingml/2006/table">
            <a:tbl>
              <a:tblPr firstRow="1" firstCol="1" bandRow="1">
                <a:tableStyleId>{5C22544A-7EE6-4342-B048-85BDC9FD1C3A}</a:tableStyleId>
              </a:tblPr>
              <a:tblGrid>
                <a:gridCol w="7128792"/>
              </a:tblGrid>
              <a:tr h="0">
                <a:tc>
                  <a:txBody>
                    <a:bodyPr/>
                    <a:lstStyle/>
                    <a:p>
                      <a:pPr algn="ctr">
                        <a:lnSpc>
                          <a:spcPct val="200000"/>
                        </a:lnSpc>
                        <a:spcAft>
                          <a:spcPts val="330"/>
                        </a:spcAft>
                      </a:pPr>
                      <a:r>
                        <a:rPr lang="es-EC" sz="1800" dirty="0">
                          <a:effectLst/>
                        </a:rPr>
                        <a:t>Porcentajes de mezcla de agregados.</a:t>
                      </a:r>
                      <a:endParaRPr lang="es-EC" sz="1800" dirty="0">
                        <a:solidFill>
                          <a:srgbClr val="365F91"/>
                        </a:solidFill>
                        <a:effectLst/>
                        <a:latin typeface="Times New Roman"/>
                        <a:ea typeface="Times New Roman"/>
                      </a:endParaRPr>
                    </a:p>
                  </a:txBody>
                  <a:tcPr marL="68580" marR="68580" marT="0" marB="0"/>
                </a:tc>
              </a:tr>
              <a:tr h="0">
                <a:tc>
                  <a:txBody>
                    <a:bodyPr/>
                    <a:lstStyle/>
                    <a:p>
                      <a:pPr algn="ctr">
                        <a:lnSpc>
                          <a:spcPct val="200000"/>
                        </a:lnSpc>
                        <a:spcAft>
                          <a:spcPts val="330"/>
                        </a:spcAft>
                      </a:pPr>
                      <a:r>
                        <a:rPr lang="es-EC" sz="1800" dirty="0">
                          <a:effectLst/>
                        </a:rPr>
                        <a:t>Medir Gravedad Específica del agregado grueso (ASTM C 127).</a:t>
                      </a:r>
                      <a:endParaRPr lang="es-EC" sz="1800" dirty="0">
                        <a:solidFill>
                          <a:srgbClr val="365F91"/>
                        </a:solidFill>
                        <a:effectLst/>
                        <a:latin typeface="Times New Roman"/>
                        <a:ea typeface="Times New Roman"/>
                      </a:endParaRPr>
                    </a:p>
                  </a:txBody>
                  <a:tcPr marL="68580" marR="68580" marT="0" marB="0"/>
                </a:tc>
              </a:tr>
              <a:tr h="0">
                <a:tc>
                  <a:txBody>
                    <a:bodyPr/>
                    <a:lstStyle/>
                    <a:p>
                      <a:pPr algn="ctr">
                        <a:lnSpc>
                          <a:spcPct val="200000"/>
                        </a:lnSpc>
                        <a:spcAft>
                          <a:spcPts val="330"/>
                        </a:spcAft>
                      </a:pPr>
                      <a:r>
                        <a:rPr lang="es-EC" sz="1800" dirty="0">
                          <a:effectLst/>
                        </a:rPr>
                        <a:t>Medir Gravedad Específica del agregado fino (ASTM C 128).</a:t>
                      </a:r>
                      <a:endParaRPr lang="es-EC" sz="1800" dirty="0">
                        <a:solidFill>
                          <a:srgbClr val="365F91"/>
                        </a:solidFill>
                        <a:effectLst/>
                        <a:latin typeface="Times New Roman"/>
                        <a:ea typeface="Times New Roman"/>
                      </a:endParaRPr>
                    </a:p>
                  </a:txBody>
                  <a:tcPr marL="68580" marR="68580" marT="0" marB="0"/>
                </a:tc>
              </a:tr>
              <a:tr h="0">
                <a:tc>
                  <a:txBody>
                    <a:bodyPr/>
                    <a:lstStyle/>
                    <a:p>
                      <a:pPr algn="ctr">
                        <a:lnSpc>
                          <a:spcPct val="200000"/>
                        </a:lnSpc>
                        <a:spcAft>
                          <a:spcPts val="330"/>
                        </a:spcAft>
                      </a:pPr>
                      <a:r>
                        <a:rPr lang="es-EC" sz="1800" dirty="0">
                          <a:effectLst/>
                        </a:rPr>
                        <a:t>Medir Gravedad Específica del Cemento Asfáltico (ASTM D 70).</a:t>
                      </a:r>
                      <a:endParaRPr lang="es-EC" sz="1800" dirty="0">
                        <a:solidFill>
                          <a:srgbClr val="365F91"/>
                        </a:solidFill>
                        <a:effectLst/>
                        <a:latin typeface="Times New Roman"/>
                        <a:ea typeface="Times New Roman"/>
                      </a:endParaRPr>
                    </a:p>
                  </a:txBody>
                  <a:tcPr marL="68580" marR="68580" marT="0" marB="0"/>
                </a:tc>
              </a:tr>
              <a:tr h="0">
                <a:tc>
                  <a:txBody>
                    <a:bodyPr/>
                    <a:lstStyle/>
                    <a:p>
                      <a:pPr algn="ctr">
                        <a:lnSpc>
                          <a:spcPct val="200000"/>
                        </a:lnSpc>
                        <a:spcAft>
                          <a:spcPts val="0"/>
                        </a:spcAft>
                      </a:pPr>
                      <a:r>
                        <a:rPr lang="es-EC" sz="1800" dirty="0">
                          <a:effectLst/>
                        </a:rPr>
                        <a:t>Gravedad Específica Bulk de la mezcla compactada (ASTM D 1188 – ASTM D 2726)</a:t>
                      </a:r>
                      <a:endParaRPr lang="es-EC" sz="1800" dirty="0">
                        <a:solidFill>
                          <a:srgbClr val="365F91"/>
                        </a:solidFill>
                        <a:effectLst/>
                        <a:latin typeface="Times New Roman"/>
                        <a:ea typeface="Times New Roman"/>
                      </a:endParaRPr>
                    </a:p>
                  </a:txBody>
                  <a:tcPr marL="68580" marR="68580" marT="0" marB="0"/>
                </a:tc>
              </a:tr>
            </a:tbl>
          </a:graphicData>
        </a:graphic>
      </p:graphicFrame>
    </p:spTree>
    <p:extLst>
      <p:ext uri="{BB962C8B-B14F-4D97-AF65-F5344CB8AC3E}">
        <p14:creationId xmlns:p14="http://schemas.microsoft.com/office/powerpoint/2010/main" val="86928598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C" dirty="0"/>
              <a:t>Relaciones de Gravimétricas y Volumétricas de las Mezclas </a:t>
            </a:r>
            <a:r>
              <a:rPr lang="es-EC" dirty="0" smtClean="0"/>
              <a:t>Asfálticas</a:t>
            </a:r>
            <a:endParaRPr lang="es-EC" dirty="0"/>
          </a:p>
        </p:txBody>
      </p:sp>
      <p:pic>
        <p:nvPicPr>
          <p:cNvPr id="4" name="3 Imagen"/>
          <p:cNvPicPr/>
          <p:nvPr/>
        </p:nvPicPr>
        <p:blipFill rotWithShape="1">
          <a:blip r:embed="rId2"/>
          <a:srcRect l="37072" t="14407" r="35724" b="55426"/>
          <a:stretch/>
        </p:blipFill>
        <p:spPr bwMode="auto">
          <a:xfrm>
            <a:off x="107504" y="1556328"/>
            <a:ext cx="4896544" cy="43377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5" name="4 Rectángulo"/>
          <p:cNvSpPr/>
          <p:nvPr/>
        </p:nvSpPr>
        <p:spPr>
          <a:xfrm>
            <a:off x="251520" y="6188793"/>
            <a:ext cx="9001000" cy="400110"/>
          </a:xfrm>
          <a:prstGeom prst="rect">
            <a:avLst/>
          </a:prstGeom>
        </p:spPr>
        <p:txBody>
          <a:bodyPr wrap="square">
            <a:spAutoFit/>
          </a:bodyPr>
          <a:lstStyle/>
          <a:p>
            <a:r>
              <a:rPr lang="es-EC" sz="2000" dirty="0"/>
              <a:t>Diagrama esquemático de fases de una mezcla asfáltica compactada.</a:t>
            </a:r>
          </a:p>
        </p:txBody>
      </p:sp>
      <p:sp>
        <p:nvSpPr>
          <p:cNvPr id="6" name="5 Rectángulo"/>
          <p:cNvSpPr/>
          <p:nvPr/>
        </p:nvSpPr>
        <p:spPr>
          <a:xfrm>
            <a:off x="4968552" y="1560947"/>
            <a:ext cx="4572000" cy="3970318"/>
          </a:xfrm>
          <a:prstGeom prst="rect">
            <a:avLst/>
          </a:prstGeom>
        </p:spPr>
        <p:txBody>
          <a:bodyPr>
            <a:spAutoFit/>
          </a:bodyPr>
          <a:lstStyle/>
          <a:p>
            <a:r>
              <a:rPr lang="es-EC" dirty="0"/>
              <a:t>Dónde</a:t>
            </a:r>
            <a:r>
              <a:rPr lang="es-EC" dirty="0" smtClean="0"/>
              <a:t>:</a:t>
            </a:r>
          </a:p>
          <a:p>
            <a:endParaRPr lang="es-EC" dirty="0"/>
          </a:p>
          <a:p>
            <a:r>
              <a:rPr lang="es-EC" dirty="0" err="1"/>
              <a:t>Vmb</a:t>
            </a:r>
            <a:r>
              <a:rPr lang="es-EC" dirty="0"/>
              <a:t> = </a:t>
            </a:r>
            <a:r>
              <a:rPr lang="es-EC" dirty="0" smtClean="0"/>
              <a:t>V. </a:t>
            </a:r>
            <a:r>
              <a:rPr lang="es-EC" dirty="0"/>
              <a:t>total de la mezcla compactada</a:t>
            </a:r>
          </a:p>
          <a:p>
            <a:r>
              <a:rPr lang="es-EC" dirty="0" err="1"/>
              <a:t>Vmm</a:t>
            </a:r>
            <a:r>
              <a:rPr lang="es-EC" dirty="0"/>
              <a:t> = </a:t>
            </a:r>
            <a:r>
              <a:rPr lang="es-EC" dirty="0" smtClean="0"/>
              <a:t>V. </a:t>
            </a:r>
            <a:r>
              <a:rPr lang="es-EC" dirty="0"/>
              <a:t>de la mezcla sin vacíos</a:t>
            </a:r>
          </a:p>
          <a:p>
            <a:r>
              <a:rPr lang="es-EC" dirty="0" err="1" smtClean="0"/>
              <a:t>VMA</a:t>
            </a:r>
            <a:r>
              <a:rPr lang="es-EC" dirty="0" smtClean="0"/>
              <a:t>=V. </a:t>
            </a:r>
            <a:r>
              <a:rPr lang="es-EC" dirty="0"/>
              <a:t>de vacíos en el agregado mineral</a:t>
            </a:r>
          </a:p>
          <a:p>
            <a:r>
              <a:rPr lang="es-EC" dirty="0" err="1"/>
              <a:t>Vsb</a:t>
            </a:r>
            <a:r>
              <a:rPr lang="es-EC" dirty="0"/>
              <a:t> = </a:t>
            </a:r>
            <a:r>
              <a:rPr lang="es-EC" dirty="0" smtClean="0"/>
              <a:t>V. </a:t>
            </a:r>
            <a:r>
              <a:rPr lang="es-EC" dirty="0"/>
              <a:t>total del agregado </a:t>
            </a:r>
          </a:p>
          <a:p>
            <a:r>
              <a:rPr lang="es-EC" dirty="0" err="1"/>
              <a:t>Vse</a:t>
            </a:r>
            <a:r>
              <a:rPr lang="es-EC" dirty="0"/>
              <a:t> = </a:t>
            </a:r>
            <a:r>
              <a:rPr lang="es-EC" dirty="0" smtClean="0"/>
              <a:t>V. </a:t>
            </a:r>
            <a:r>
              <a:rPr lang="es-EC" dirty="0"/>
              <a:t>efectivo de agregado</a:t>
            </a:r>
          </a:p>
          <a:p>
            <a:r>
              <a:rPr lang="es-EC" dirty="0" err="1"/>
              <a:t>Vbe</a:t>
            </a:r>
            <a:r>
              <a:rPr lang="es-EC" dirty="0"/>
              <a:t> = </a:t>
            </a:r>
            <a:r>
              <a:rPr lang="es-EC" dirty="0" smtClean="0"/>
              <a:t>V. </a:t>
            </a:r>
            <a:r>
              <a:rPr lang="es-EC" dirty="0"/>
              <a:t>efectivo de asfalto</a:t>
            </a:r>
          </a:p>
          <a:p>
            <a:r>
              <a:rPr lang="es-EC" dirty="0" err="1"/>
              <a:t>Vba</a:t>
            </a:r>
            <a:r>
              <a:rPr lang="es-EC" dirty="0"/>
              <a:t> = </a:t>
            </a:r>
            <a:r>
              <a:rPr lang="es-EC" dirty="0" smtClean="0"/>
              <a:t>V. </a:t>
            </a:r>
            <a:r>
              <a:rPr lang="es-EC" dirty="0"/>
              <a:t>de asfalto absorbido</a:t>
            </a:r>
          </a:p>
          <a:p>
            <a:r>
              <a:rPr lang="es-EC" dirty="0" err="1"/>
              <a:t>Vaire</a:t>
            </a:r>
            <a:r>
              <a:rPr lang="es-EC" dirty="0"/>
              <a:t> = </a:t>
            </a:r>
            <a:r>
              <a:rPr lang="es-EC" dirty="0" smtClean="0"/>
              <a:t>V. </a:t>
            </a:r>
            <a:r>
              <a:rPr lang="es-EC" dirty="0"/>
              <a:t>de aire</a:t>
            </a:r>
          </a:p>
          <a:p>
            <a:r>
              <a:rPr lang="es-EC" dirty="0" err="1"/>
              <a:t>Wmb</a:t>
            </a:r>
            <a:r>
              <a:rPr lang="es-EC" dirty="0"/>
              <a:t> = </a:t>
            </a:r>
            <a:r>
              <a:rPr lang="es-EC" dirty="0" smtClean="0"/>
              <a:t>M. </a:t>
            </a:r>
            <a:r>
              <a:rPr lang="es-EC" dirty="0"/>
              <a:t>total de la mezcla compactada</a:t>
            </a:r>
          </a:p>
          <a:p>
            <a:r>
              <a:rPr lang="es-EC" dirty="0" err="1"/>
              <a:t>Wa</a:t>
            </a:r>
            <a:r>
              <a:rPr lang="es-EC" dirty="0"/>
              <a:t> = </a:t>
            </a:r>
            <a:r>
              <a:rPr lang="es-EC" dirty="0" smtClean="0"/>
              <a:t>M. del </a:t>
            </a:r>
            <a:r>
              <a:rPr lang="es-EC" dirty="0"/>
              <a:t>aire</a:t>
            </a:r>
          </a:p>
          <a:p>
            <a:r>
              <a:rPr lang="es-EC" dirty="0"/>
              <a:t>Wb = </a:t>
            </a:r>
            <a:r>
              <a:rPr lang="es-EC" dirty="0" smtClean="0"/>
              <a:t>M. </a:t>
            </a:r>
            <a:r>
              <a:rPr lang="es-EC" dirty="0"/>
              <a:t>del asfalto</a:t>
            </a:r>
          </a:p>
          <a:p>
            <a:r>
              <a:rPr lang="es-EC" dirty="0" err="1"/>
              <a:t>Wsb</a:t>
            </a:r>
            <a:r>
              <a:rPr lang="es-EC" dirty="0"/>
              <a:t> </a:t>
            </a:r>
            <a:r>
              <a:rPr lang="es-EC" dirty="0" smtClean="0"/>
              <a:t>=M. total </a:t>
            </a:r>
            <a:r>
              <a:rPr lang="es-EC" dirty="0"/>
              <a:t>del agregado</a:t>
            </a:r>
          </a:p>
        </p:txBody>
      </p:sp>
    </p:spTree>
    <p:extLst>
      <p:ext uri="{BB962C8B-B14F-4D97-AF65-F5344CB8AC3E}">
        <p14:creationId xmlns:p14="http://schemas.microsoft.com/office/powerpoint/2010/main" val="240625715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16443"/>
            <a:ext cx="8435280" cy="1143000"/>
          </a:xfrm>
        </p:spPr>
        <p:txBody>
          <a:bodyPr>
            <a:normAutofit fontScale="90000"/>
          </a:bodyPr>
          <a:lstStyle/>
          <a:p>
            <a:r>
              <a:rPr lang="es-EC" dirty="0"/>
              <a:t>Gravedad Específica Bulk del agregado (</a:t>
            </a:r>
            <a:r>
              <a:rPr lang="es-EC" dirty="0" err="1"/>
              <a:t>Gsb</a:t>
            </a:r>
            <a:r>
              <a:rPr lang="es-EC" dirty="0"/>
              <a:t>): </a:t>
            </a:r>
          </a:p>
        </p:txBody>
      </p:sp>
      <p:pic>
        <p:nvPicPr>
          <p:cNvPr id="4" name="3 Marcador de contenido"/>
          <p:cNvPicPr>
            <a:picLocks noGrp="1"/>
          </p:cNvPicPr>
          <p:nvPr>
            <p:ph idx="1"/>
          </p:nvPr>
        </p:nvPicPr>
        <p:blipFill rotWithShape="1">
          <a:blip r:embed="rId2"/>
          <a:srcRect l="29189" t="44600" r="33003" b="31707"/>
          <a:stretch/>
        </p:blipFill>
        <p:spPr bwMode="auto">
          <a:xfrm>
            <a:off x="2616780" y="1700808"/>
            <a:ext cx="3744416" cy="1152128"/>
          </a:xfrm>
          <a:prstGeom prst="rect">
            <a:avLst/>
          </a:prstGeom>
          <a:ln>
            <a:noFill/>
          </a:ln>
          <a:extLst>
            <a:ext uri="{53640926-AAD7-44D8-BBD7-CCE9431645EC}">
              <a14:shadowObscured xmlns:a14="http://schemas.microsoft.com/office/drawing/2010/main"/>
            </a:ext>
          </a:extLst>
        </p:spPr>
      </p:pic>
      <p:sp>
        <p:nvSpPr>
          <p:cNvPr id="5" name="4 Rectángulo"/>
          <p:cNvSpPr/>
          <p:nvPr/>
        </p:nvSpPr>
        <p:spPr>
          <a:xfrm>
            <a:off x="1115616" y="3284984"/>
            <a:ext cx="7344816" cy="2677656"/>
          </a:xfrm>
          <a:prstGeom prst="rect">
            <a:avLst/>
          </a:prstGeom>
        </p:spPr>
        <p:txBody>
          <a:bodyPr wrap="square">
            <a:spAutoFit/>
          </a:bodyPr>
          <a:lstStyle/>
          <a:p>
            <a:r>
              <a:rPr lang="es-EC" sz="2400" dirty="0"/>
              <a:t>Dónde: </a:t>
            </a:r>
            <a:endParaRPr lang="es-EC" sz="2400" dirty="0" smtClean="0"/>
          </a:p>
          <a:p>
            <a:endParaRPr lang="es-EC" sz="2400" dirty="0"/>
          </a:p>
          <a:p>
            <a:r>
              <a:rPr lang="es-EC" sz="2400" dirty="0" err="1"/>
              <a:t>Gsb</a:t>
            </a:r>
            <a:r>
              <a:rPr lang="es-EC" sz="2400" dirty="0"/>
              <a:t> = gravedad especifica bulk para el agregado total. </a:t>
            </a:r>
          </a:p>
          <a:p>
            <a:r>
              <a:rPr lang="es-EC" sz="2400" dirty="0"/>
              <a:t>P1, P2, </a:t>
            </a:r>
            <a:r>
              <a:rPr lang="es-EC" sz="2400" dirty="0" err="1"/>
              <a:t>Pn</a:t>
            </a:r>
            <a:r>
              <a:rPr lang="es-EC" sz="2400" dirty="0"/>
              <a:t> = porcentajes individuales por masa de agregado. </a:t>
            </a:r>
          </a:p>
          <a:p>
            <a:r>
              <a:rPr lang="es-EC" sz="2400" dirty="0"/>
              <a:t>G1, G2, </a:t>
            </a:r>
            <a:r>
              <a:rPr lang="es-EC" sz="2400" dirty="0" err="1"/>
              <a:t>Gn</a:t>
            </a:r>
            <a:r>
              <a:rPr lang="es-EC" sz="2400" dirty="0"/>
              <a:t> = gravedad especifica neta individual del agregado.</a:t>
            </a:r>
          </a:p>
        </p:txBody>
      </p:sp>
    </p:spTree>
    <p:extLst>
      <p:ext uri="{BB962C8B-B14F-4D97-AF65-F5344CB8AC3E}">
        <p14:creationId xmlns:p14="http://schemas.microsoft.com/office/powerpoint/2010/main" val="319397053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dirty="0"/>
              <a:t>Gravedad Específica Efectiva del agregado (</a:t>
            </a:r>
            <a:r>
              <a:rPr lang="es-ES" dirty="0" err="1"/>
              <a:t>Gse</a:t>
            </a:r>
            <a:r>
              <a:rPr lang="es-ES" dirty="0"/>
              <a:t>): </a:t>
            </a:r>
            <a:endParaRPr lang="es-EC" dirty="0"/>
          </a:p>
        </p:txBody>
      </p:sp>
      <p:sp>
        <p:nvSpPr>
          <p:cNvPr id="3" name="2 Marcador de contenido"/>
          <p:cNvSpPr>
            <a:spLocks noGrp="1"/>
          </p:cNvSpPr>
          <p:nvPr>
            <p:ph idx="1"/>
          </p:nvPr>
        </p:nvSpPr>
        <p:spPr/>
        <p:txBody>
          <a:bodyPr/>
          <a:lstStyle/>
          <a:p>
            <a:pPr algn="just"/>
            <a:r>
              <a:rPr lang="es-EC" dirty="0" err="1"/>
              <a:t>Gse</a:t>
            </a:r>
            <a:r>
              <a:rPr lang="es-EC" dirty="0"/>
              <a:t>, incluye todos los espacios vacíos en las partículas del agregado, excepto </a:t>
            </a:r>
            <a:r>
              <a:rPr lang="es-EC" dirty="0" smtClean="0"/>
              <a:t>aquellos </a:t>
            </a:r>
            <a:r>
              <a:rPr lang="es-EC" dirty="0"/>
              <a:t>que absorben el </a:t>
            </a:r>
            <a:r>
              <a:rPr lang="es-EC" dirty="0" smtClean="0"/>
              <a:t>asfalto.</a:t>
            </a:r>
          </a:p>
          <a:p>
            <a:endParaRPr lang="es-EC" dirty="0"/>
          </a:p>
          <a:p>
            <a:endParaRPr lang="es-EC" dirty="0"/>
          </a:p>
        </p:txBody>
      </p:sp>
      <p:pic>
        <p:nvPicPr>
          <p:cNvPr id="4" name="3 Imagen"/>
          <p:cNvPicPr/>
          <p:nvPr/>
        </p:nvPicPr>
        <p:blipFill rotWithShape="1">
          <a:blip r:embed="rId2"/>
          <a:srcRect l="36829" t="42160" r="38487" b="36237"/>
          <a:stretch/>
        </p:blipFill>
        <p:spPr bwMode="auto">
          <a:xfrm>
            <a:off x="2996386" y="2780928"/>
            <a:ext cx="2541816" cy="1193661"/>
          </a:xfrm>
          <a:prstGeom prst="rect">
            <a:avLst/>
          </a:prstGeom>
          <a:ln>
            <a:noFill/>
          </a:ln>
          <a:extLst>
            <a:ext uri="{53640926-AAD7-44D8-BBD7-CCE9431645EC}">
              <a14:shadowObscured xmlns:a14="http://schemas.microsoft.com/office/drawing/2010/main"/>
            </a:ext>
          </a:extLst>
        </p:spPr>
      </p:pic>
      <p:sp>
        <p:nvSpPr>
          <p:cNvPr id="5" name="4 Rectángulo"/>
          <p:cNvSpPr/>
          <p:nvPr/>
        </p:nvSpPr>
        <p:spPr>
          <a:xfrm>
            <a:off x="683568" y="4221088"/>
            <a:ext cx="7614592" cy="2462213"/>
          </a:xfrm>
          <a:prstGeom prst="rect">
            <a:avLst/>
          </a:prstGeom>
        </p:spPr>
        <p:txBody>
          <a:bodyPr wrap="square">
            <a:spAutoFit/>
          </a:bodyPr>
          <a:lstStyle/>
          <a:p>
            <a:r>
              <a:rPr lang="es-ES" sz="2200" dirty="0" smtClean="0"/>
              <a:t>Donde:</a:t>
            </a:r>
          </a:p>
          <a:p>
            <a:r>
              <a:rPr lang="es-ES" sz="2200" dirty="0" err="1" smtClean="0"/>
              <a:t>Gse</a:t>
            </a:r>
            <a:r>
              <a:rPr lang="es-ES" sz="2200" dirty="0" smtClean="0"/>
              <a:t> </a:t>
            </a:r>
            <a:r>
              <a:rPr lang="es-ES" sz="2200" dirty="0"/>
              <a:t>= gravedad específica efectiva del agregado</a:t>
            </a:r>
            <a:endParaRPr lang="es-EC" sz="2200" dirty="0"/>
          </a:p>
          <a:p>
            <a:r>
              <a:rPr lang="es-ES" sz="2200" dirty="0" err="1"/>
              <a:t>Gmm</a:t>
            </a:r>
            <a:r>
              <a:rPr lang="es-ES" sz="2200" dirty="0"/>
              <a:t> = gravedad específica máxima de la mezcla sin vacíos de aire </a:t>
            </a:r>
            <a:endParaRPr lang="es-EC" sz="2200" dirty="0" smtClean="0"/>
          </a:p>
          <a:p>
            <a:r>
              <a:rPr lang="es-ES" sz="2200" dirty="0" err="1" smtClean="0"/>
              <a:t>Pmm</a:t>
            </a:r>
            <a:r>
              <a:rPr lang="es-ES" sz="2200" dirty="0" smtClean="0"/>
              <a:t> </a:t>
            </a:r>
            <a:r>
              <a:rPr lang="es-ES" sz="2200" dirty="0"/>
              <a:t>= </a:t>
            </a:r>
            <a:r>
              <a:rPr lang="es-ES" sz="2200" dirty="0" smtClean="0"/>
              <a:t>% de </a:t>
            </a:r>
            <a:r>
              <a:rPr lang="es-ES" sz="2200" dirty="0"/>
              <a:t>masa total de la mezcla suelta = 100% </a:t>
            </a:r>
            <a:endParaRPr lang="es-EC" sz="2200" dirty="0"/>
          </a:p>
          <a:p>
            <a:r>
              <a:rPr lang="es-ES" sz="2200" dirty="0"/>
              <a:t>Pb = </a:t>
            </a:r>
            <a:r>
              <a:rPr lang="es-ES" sz="2200" dirty="0" smtClean="0"/>
              <a:t>% de </a:t>
            </a:r>
            <a:r>
              <a:rPr lang="es-ES" sz="2200" dirty="0"/>
              <a:t>asfalto con el cual se determina la </a:t>
            </a:r>
            <a:r>
              <a:rPr lang="es-ES" sz="2200" dirty="0" err="1"/>
              <a:t>Gmm</a:t>
            </a:r>
            <a:r>
              <a:rPr lang="es-ES" sz="2200" dirty="0"/>
              <a:t> </a:t>
            </a:r>
            <a:endParaRPr lang="es-ES" sz="2200" dirty="0" smtClean="0"/>
          </a:p>
          <a:p>
            <a:r>
              <a:rPr lang="es-ES" sz="2200" dirty="0" smtClean="0"/>
              <a:t>Gb = gravedad especifica del asfalto</a:t>
            </a:r>
            <a:endParaRPr lang="es-EC" sz="2200" dirty="0"/>
          </a:p>
        </p:txBody>
      </p:sp>
    </p:spTree>
    <p:extLst>
      <p:ext uri="{BB962C8B-B14F-4D97-AF65-F5344CB8AC3E}">
        <p14:creationId xmlns:p14="http://schemas.microsoft.com/office/powerpoint/2010/main" val="312347775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a:t>Gravedad Específica </a:t>
            </a:r>
            <a:r>
              <a:rPr lang="es-ES" dirty="0" smtClean="0"/>
              <a:t>Máxima (</a:t>
            </a:r>
            <a:r>
              <a:rPr lang="es-ES" dirty="0" err="1" smtClean="0"/>
              <a:t>Gmm</a:t>
            </a:r>
            <a:r>
              <a:rPr lang="es-ES" dirty="0" smtClean="0"/>
              <a:t>): </a:t>
            </a:r>
            <a:endParaRPr lang="es-EC" dirty="0"/>
          </a:p>
        </p:txBody>
      </p:sp>
      <p:sp>
        <p:nvSpPr>
          <p:cNvPr id="3" name="2 Marcador de contenido"/>
          <p:cNvSpPr>
            <a:spLocks noGrp="1"/>
          </p:cNvSpPr>
          <p:nvPr>
            <p:ph idx="1"/>
          </p:nvPr>
        </p:nvSpPr>
        <p:spPr/>
        <p:txBody>
          <a:bodyPr/>
          <a:lstStyle/>
          <a:p>
            <a:r>
              <a:rPr lang="es-ES" dirty="0"/>
              <a:t>C</a:t>
            </a:r>
            <a:r>
              <a:rPr lang="es-ES" dirty="0" smtClean="0"/>
              <a:t>on </a:t>
            </a:r>
            <a:r>
              <a:rPr lang="es-ES" dirty="0"/>
              <a:t>el fin de calcular el porcentaje de vacíos de aire para </a:t>
            </a:r>
            <a:r>
              <a:rPr lang="es-ES" dirty="0" smtClean="0"/>
              <a:t>cada </a:t>
            </a:r>
            <a:r>
              <a:rPr lang="es-ES" dirty="0"/>
              <a:t>contenido de asfalto</a:t>
            </a:r>
            <a:r>
              <a:rPr lang="es-ES" dirty="0" smtClean="0"/>
              <a:t>.</a:t>
            </a:r>
          </a:p>
          <a:p>
            <a:endParaRPr lang="es-EC" dirty="0"/>
          </a:p>
        </p:txBody>
      </p:sp>
      <p:pic>
        <p:nvPicPr>
          <p:cNvPr id="4" name="3 Imagen"/>
          <p:cNvPicPr/>
          <p:nvPr/>
        </p:nvPicPr>
        <p:blipFill rotWithShape="1">
          <a:blip r:embed="rId2"/>
          <a:srcRect l="35262" t="45645" r="40642" b="32752"/>
          <a:stretch/>
        </p:blipFill>
        <p:spPr bwMode="auto">
          <a:xfrm>
            <a:off x="3203848" y="2636911"/>
            <a:ext cx="2525940" cy="1121653"/>
          </a:xfrm>
          <a:prstGeom prst="rect">
            <a:avLst/>
          </a:prstGeom>
          <a:ln>
            <a:noFill/>
          </a:ln>
          <a:extLst>
            <a:ext uri="{53640926-AAD7-44D8-BBD7-CCE9431645EC}">
              <a14:shadowObscured xmlns:a14="http://schemas.microsoft.com/office/drawing/2010/main"/>
            </a:ext>
          </a:extLst>
        </p:spPr>
      </p:pic>
      <p:sp>
        <p:nvSpPr>
          <p:cNvPr id="5" name="4 Rectángulo"/>
          <p:cNvSpPr/>
          <p:nvPr/>
        </p:nvSpPr>
        <p:spPr>
          <a:xfrm>
            <a:off x="1127574" y="3933056"/>
            <a:ext cx="6678488" cy="2246769"/>
          </a:xfrm>
          <a:prstGeom prst="rect">
            <a:avLst/>
          </a:prstGeom>
        </p:spPr>
        <p:txBody>
          <a:bodyPr wrap="square">
            <a:spAutoFit/>
          </a:bodyPr>
          <a:lstStyle/>
          <a:p>
            <a:r>
              <a:rPr lang="es-ES" sz="2000" dirty="0"/>
              <a:t>Dónde</a:t>
            </a:r>
            <a:r>
              <a:rPr lang="es-ES" sz="2000" dirty="0" smtClean="0"/>
              <a:t>:</a:t>
            </a:r>
          </a:p>
          <a:p>
            <a:r>
              <a:rPr lang="es-ES" sz="2000" dirty="0" smtClean="0"/>
              <a:t> </a:t>
            </a:r>
            <a:endParaRPr lang="es-EC" sz="2000" dirty="0"/>
          </a:p>
          <a:p>
            <a:r>
              <a:rPr lang="es-ES" sz="2000" dirty="0" err="1" smtClean="0"/>
              <a:t>Pmm</a:t>
            </a:r>
            <a:r>
              <a:rPr lang="es-ES" sz="2000" dirty="0" smtClean="0"/>
              <a:t> </a:t>
            </a:r>
            <a:r>
              <a:rPr lang="es-ES" sz="2000" dirty="0"/>
              <a:t>= </a:t>
            </a:r>
            <a:r>
              <a:rPr lang="es-ES" sz="2000" dirty="0" smtClean="0"/>
              <a:t>% de </a:t>
            </a:r>
            <a:r>
              <a:rPr lang="es-ES" sz="2000" dirty="0"/>
              <a:t>la masa del total de la mezcla suelta = 100% </a:t>
            </a:r>
            <a:endParaRPr lang="es-EC" sz="2000" dirty="0"/>
          </a:p>
          <a:p>
            <a:r>
              <a:rPr lang="es-ES" sz="2000" dirty="0" err="1"/>
              <a:t>Ps</a:t>
            </a:r>
            <a:r>
              <a:rPr lang="es-ES" sz="2000" dirty="0"/>
              <a:t> = </a:t>
            </a:r>
            <a:r>
              <a:rPr lang="es-ES" sz="2000" dirty="0" smtClean="0"/>
              <a:t>% de agregado. </a:t>
            </a:r>
            <a:r>
              <a:rPr lang="es-ES" sz="2000" dirty="0" err="1" smtClean="0"/>
              <a:t>Ps</a:t>
            </a:r>
            <a:r>
              <a:rPr lang="es-ES" sz="2000" dirty="0" smtClean="0"/>
              <a:t> </a:t>
            </a:r>
            <a:r>
              <a:rPr lang="es-ES" sz="2000" dirty="0"/>
              <a:t>= 100 – Pb. </a:t>
            </a:r>
            <a:endParaRPr lang="es-EC" sz="2000" dirty="0"/>
          </a:p>
          <a:p>
            <a:r>
              <a:rPr lang="es-ES" sz="2000" dirty="0"/>
              <a:t>Pb = </a:t>
            </a:r>
            <a:r>
              <a:rPr lang="es-ES" sz="2000" dirty="0" smtClean="0"/>
              <a:t>% de </a:t>
            </a:r>
            <a:r>
              <a:rPr lang="es-ES" sz="2000" dirty="0"/>
              <a:t>asfalto </a:t>
            </a:r>
            <a:endParaRPr lang="es-ES" sz="2000" dirty="0" smtClean="0"/>
          </a:p>
          <a:p>
            <a:r>
              <a:rPr lang="es-ES" sz="2000" dirty="0" err="1" smtClean="0"/>
              <a:t>Gse</a:t>
            </a:r>
            <a:r>
              <a:rPr lang="es-ES" sz="2000" dirty="0" smtClean="0"/>
              <a:t> </a:t>
            </a:r>
            <a:r>
              <a:rPr lang="es-ES" sz="2000" dirty="0"/>
              <a:t>= gravedad específica efectiva del agregado. </a:t>
            </a:r>
            <a:endParaRPr lang="es-EC" sz="2000" dirty="0"/>
          </a:p>
          <a:p>
            <a:r>
              <a:rPr lang="es-ES" sz="2000" dirty="0"/>
              <a:t>Gb = gravedad específica del asfalto.</a:t>
            </a:r>
            <a:endParaRPr lang="es-EC" sz="2000" dirty="0"/>
          </a:p>
        </p:txBody>
      </p:sp>
    </p:spTree>
    <p:extLst>
      <p:ext uri="{BB962C8B-B14F-4D97-AF65-F5344CB8AC3E}">
        <p14:creationId xmlns:p14="http://schemas.microsoft.com/office/powerpoint/2010/main" val="348767069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a:t>Absorción de asfalto (</a:t>
            </a:r>
            <a:r>
              <a:rPr lang="es-ES" dirty="0" err="1"/>
              <a:t>Pba</a:t>
            </a:r>
            <a:r>
              <a:rPr lang="es-ES" dirty="0"/>
              <a:t>):</a:t>
            </a:r>
            <a:endParaRPr lang="es-EC" dirty="0"/>
          </a:p>
        </p:txBody>
      </p:sp>
      <p:sp>
        <p:nvSpPr>
          <p:cNvPr id="3" name="2 Marcador de contenido"/>
          <p:cNvSpPr>
            <a:spLocks noGrp="1"/>
          </p:cNvSpPr>
          <p:nvPr>
            <p:ph idx="1"/>
          </p:nvPr>
        </p:nvSpPr>
        <p:spPr/>
        <p:txBody>
          <a:bodyPr/>
          <a:lstStyle/>
          <a:p>
            <a:pPr algn="just"/>
            <a:r>
              <a:rPr lang="es-ES" dirty="0"/>
              <a:t>S</a:t>
            </a:r>
            <a:r>
              <a:rPr lang="es-ES" dirty="0" smtClean="0"/>
              <a:t>e </a:t>
            </a:r>
            <a:r>
              <a:rPr lang="es-ES" dirty="0"/>
              <a:t>expresa como </a:t>
            </a:r>
            <a:r>
              <a:rPr lang="es-ES" dirty="0" smtClean="0"/>
              <a:t>un </a:t>
            </a:r>
            <a:r>
              <a:rPr lang="es-ES" dirty="0"/>
              <a:t>porcentaje de la masa del </a:t>
            </a:r>
            <a:r>
              <a:rPr lang="es-ES" dirty="0" smtClean="0"/>
              <a:t>agregado</a:t>
            </a:r>
          </a:p>
          <a:p>
            <a:pPr algn="just"/>
            <a:endParaRPr lang="es-EC" dirty="0"/>
          </a:p>
        </p:txBody>
      </p:sp>
      <p:pic>
        <p:nvPicPr>
          <p:cNvPr id="4" name="3 Imagen"/>
          <p:cNvPicPr/>
          <p:nvPr/>
        </p:nvPicPr>
        <p:blipFill rotWithShape="1">
          <a:blip r:embed="rId2"/>
          <a:srcRect l="32324" t="46690" r="38291" b="40418"/>
          <a:stretch/>
        </p:blipFill>
        <p:spPr bwMode="auto">
          <a:xfrm>
            <a:off x="2614464" y="2492896"/>
            <a:ext cx="3943121" cy="1089585"/>
          </a:xfrm>
          <a:prstGeom prst="rect">
            <a:avLst/>
          </a:prstGeom>
          <a:ln>
            <a:noFill/>
          </a:ln>
          <a:extLst>
            <a:ext uri="{53640926-AAD7-44D8-BBD7-CCE9431645EC}">
              <a14:shadowObscured xmlns:a14="http://schemas.microsoft.com/office/drawing/2010/main"/>
            </a:ext>
          </a:extLst>
        </p:spPr>
      </p:pic>
      <p:sp>
        <p:nvSpPr>
          <p:cNvPr id="5" name="4 Rectángulo"/>
          <p:cNvSpPr/>
          <p:nvPr/>
        </p:nvSpPr>
        <p:spPr>
          <a:xfrm>
            <a:off x="1763688" y="4149080"/>
            <a:ext cx="6552728" cy="1569660"/>
          </a:xfrm>
          <a:prstGeom prst="rect">
            <a:avLst/>
          </a:prstGeom>
        </p:spPr>
        <p:txBody>
          <a:bodyPr wrap="square">
            <a:spAutoFit/>
          </a:bodyPr>
          <a:lstStyle/>
          <a:p>
            <a:r>
              <a:rPr lang="es-ES" dirty="0"/>
              <a:t>Dónde: </a:t>
            </a:r>
            <a:endParaRPr lang="es-ES" dirty="0" smtClean="0"/>
          </a:p>
          <a:p>
            <a:endParaRPr lang="es-EC" dirty="0"/>
          </a:p>
          <a:p>
            <a:r>
              <a:rPr lang="es-ES" sz="2000" dirty="0" err="1" smtClean="0"/>
              <a:t>Gse</a:t>
            </a:r>
            <a:r>
              <a:rPr lang="es-ES" sz="2000" dirty="0" smtClean="0"/>
              <a:t> </a:t>
            </a:r>
            <a:r>
              <a:rPr lang="es-ES" sz="2000" dirty="0"/>
              <a:t>= gravedad específica efectiva del agregado. </a:t>
            </a:r>
            <a:endParaRPr lang="es-EC" sz="2000" dirty="0"/>
          </a:p>
          <a:p>
            <a:r>
              <a:rPr lang="es-ES" sz="2000" dirty="0" err="1"/>
              <a:t>Gsb</a:t>
            </a:r>
            <a:r>
              <a:rPr lang="es-ES" sz="2000" dirty="0"/>
              <a:t> = gravedad específica bulk del agregado. </a:t>
            </a:r>
            <a:endParaRPr lang="es-EC" sz="2000" dirty="0"/>
          </a:p>
          <a:p>
            <a:r>
              <a:rPr lang="es-ES" sz="2000" dirty="0"/>
              <a:t>Gb = gravedad específica del asfalto.</a:t>
            </a:r>
            <a:endParaRPr lang="es-EC" sz="2000" dirty="0"/>
          </a:p>
        </p:txBody>
      </p:sp>
    </p:spTree>
    <p:extLst>
      <p:ext uri="{BB962C8B-B14F-4D97-AF65-F5344CB8AC3E}">
        <p14:creationId xmlns:p14="http://schemas.microsoft.com/office/powerpoint/2010/main" val="284868225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a:t>Contenido efectivo de asfalto (</a:t>
            </a:r>
            <a:r>
              <a:rPr lang="es-ES" dirty="0" err="1"/>
              <a:t>Pbe</a:t>
            </a:r>
            <a:r>
              <a:rPr lang="es-ES" dirty="0"/>
              <a:t>):</a:t>
            </a:r>
            <a:endParaRPr lang="es-EC" dirty="0"/>
          </a:p>
        </p:txBody>
      </p:sp>
      <p:sp>
        <p:nvSpPr>
          <p:cNvPr id="3" name="2 Marcador de contenido"/>
          <p:cNvSpPr>
            <a:spLocks noGrp="1"/>
          </p:cNvSpPr>
          <p:nvPr>
            <p:ph idx="1"/>
          </p:nvPr>
        </p:nvSpPr>
        <p:spPr/>
        <p:txBody>
          <a:bodyPr/>
          <a:lstStyle/>
          <a:p>
            <a:r>
              <a:rPr lang="es-ES" dirty="0"/>
              <a:t>Es el volumen total de asfalto menos la cantidad de asfalto absorbido dentro de las partículas del </a:t>
            </a:r>
            <a:r>
              <a:rPr lang="es-ES" dirty="0" smtClean="0"/>
              <a:t>agregado.</a:t>
            </a:r>
          </a:p>
          <a:p>
            <a:endParaRPr lang="es-EC" dirty="0"/>
          </a:p>
        </p:txBody>
      </p:sp>
      <p:pic>
        <p:nvPicPr>
          <p:cNvPr id="4" name="3 Imagen"/>
          <p:cNvPicPr/>
          <p:nvPr/>
        </p:nvPicPr>
        <p:blipFill rotWithShape="1">
          <a:blip r:embed="rId2"/>
          <a:srcRect l="32324" t="45297" r="37507" b="39024"/>
          <a:stretch/>
        </p:blipFill>
        <p:spPr bwMode="auto">
          <a:xfrm>
            <a:off x="3131840" y="2780928"/>
            <a:ext cx="2834739" cy="887149"/>
          </a:xfrm>
          <a:prstGeom prst="rect">
            <a:avLst/>
          </a:prstGeom>
          <a:ln>
            <a:noFill/>
          </a:ln>
          <a:extLst>
            <a:ext uri="{53640926-AAD7-44D8-BBD7-CCE9431645EC}">
              <a14:shadowObscured xmlns:a14="http://schemas.microsoft.com/office/drawing/2010/main"/>
            </a:ext>
          </a:extLst>
        </p:spPr>
      </p:pic>
      <p:sp>
        <p:nvSpPr>
          <p:cNvPr id="5" name="4 Rectángulo"/>
          <p:cNvSpPr/>
          <p:nvPr/>
        </p:nvSpPr>
        <p:spPr>
          <a:xfrm>
            <a:off x="971600" y="4437112"/>
            <a:ext cx="4572000" cy="1631216"/>
          </a:xfrm>
          <a:prstGeom prst="rect">
            <a:avLst/>
          </a:prstGeom>
        </p:spPr>
        <p:txBody>
          <a:bodyPr>
            <a:spAutoFit/>
          </a:bodyPr>
          <a:lstStyle/>
          <a:p>
            <a:r>
              <a:rPr lang="es-ES" sz="2000" dirty="0" smtClean="0"/>
              <a:t>Donde: </a:t>
            </a:r>
          </a:p>
          <a:p>
            <a:endParaRPr lang="es-ES" sz="2000" dirty="0" smtClean="0"/>
          </a:p>
          <a:p>
            <a:r>
              <a:rPr lang="es-ES" sz="2000" dirty="0" smtClean="0"/>
              <a:t>Pb </a:t>
            </a:r>
            <a:r>
              <a:rPr lang="es-ES" sz="2000" dirty="0"/>
              <a:t>= Contenido de asfalto % </a:t>
            </a:r>
            <a:endParaRPr lang="es-EC" sz="2000" dirty="0"/>
          </a:p>
          <a:p>
            <a:r>
              <a:rPr lang="es-ES" sz="2000" dirty="0" err="1"/>
              <a:t>Pba</a:t>
            </a:r>
            <a:r>
              <a:rPr lang="es-ES" sz="2000" dirty="0"/>
              <a:t> = Asfalto absorbido % </a:t>
            </a:r>
            <a:r>
              <a:rPr lang="es-ES" sz="2000" dirty="0" smtClean="0"/>
              <a:t> </a:t>
            </a:r>
            <a:endParaRPr lang="es-EC" sz="2000" dirty="0"/>
          </a:p>
          <a:p>
            <a:r>
              <a:rPr lang="es-ES" sz="2000" dirty="0" err="1"/>
              <a:t>Ps</a:t>
            </a:r>
            <a:r>
              <a:rPr lang="es-ES" sz="2000" dirty="0"/>
              <a:t> = % de agregado en la mezcla</a:t>
            </a:r>
            <a:endParaRPr lang="es-EC" sz="2000" dirty="0"/>
          </a:p>
        </p:txBody>
      </p:sp>
    </p:spTree>
    <p:extLst>
      <p:ext uri="{BB962C8B-B14F-4D97-AF65-F5344CB8AC3E}">
        <p14:creationId xmlns:p14="http://schemas.microsoft.com/office/powerpoint/2010/main" val="23006282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a:t>Vacíos de Agregado </a:t>
            </a:r>
            <a:r>
              <a:rPr lang="es-ES" dirty="0" smtClean="0"/>
              <a:t>Mineral (</a:t>
            </a:r>
            <a:r>
              <a:rPr lang="es-ES" dirty="0" err="1" smtClean="0"/>
              <a:t>VAM</a:t>
            </a:r>
            <a:r>
              <a:rPr lang="es-ES" dirty="0" smtClean="0"/>
              <a:t>)</a:t>
            </a:r>
            <a:endParaRPr lang="es-EC" dirty="0"/>
          </a:p>
        </p:txBody>
      </p:sp>
      <p:sp>
        <p:nvSpPr>
          <p:cNvPr id="3" name="2 Marcador de contenido"/>
          <p:cNvSpPr>
            <a:spLocks noGrp="1"/>
          </p:cNvSpPr>
          <p:nvPr>
            <p:ph idx="1"/>
          </p:nvPr>
        </p:nvSpPr>
        <p:spPr/>
        <p:txBody>
          <a:bodyPr/>
          <a:lstStyle/>
          <a:p>
            <a:r>
              <a:rPr lang="es-ES" dirty="0"/>
              <a:t>S</a:t>
            </a:r>
            <a:r>
              <a:rPr lang="es-ES" dirty="0" smtClean="0"/>
              <a:t>e </a:t>
            </a:r>
            <a:r>
              <a:rPr lang="es-ES" dirty="0"/>
              <a:t>definen  como el vacío intergranular entre las partículas del agregado en una mezcla asfáltica </a:t>
            </a:r>
            <a:r>
              <a:rPr lang="es-ES" dirty="0" smtClean="0"/>
              <a:t>compactada.</a:t>
            </a:r>
          </a:p>
          <a:p>
            <a:endParaRPr lang="es-EC" dirty="0"/>
          </a:p>
        </p:txBody>
      </p:sp>
      <p:pic>
        <p:nvPicPr>
          <p:cNvPr id="4" name="3 Imagen"/>
          <p:cNvPicPr/>
          <p:nvPr/>
        </p:nvPicPr>
        <p:blipFill rotWithShape="1">
          <a:blip r:embed="rId2"/>
          <a:srcRect l="35849" t="46342" r="38488" b="39721"/>
          <a:stretch/>
        </p:blipFill>
        <p:spPr bwMode="auto">
          <a:xfrm>
            <a:off x="3131840" y="2996952"/>
            <a:ext cx="2928525" cy="1004495"/>
          </a:xfrm>
          <a:prstGeom prst="rect">
            <a:avLst/>
          </a:prstGeom>
          <a:ln>
            <a:noFill/>
          </a:ln>
          <a:extLst>
            <a:ext uri="{53640926-AAD7-44D8-BBD7-CCE9431645EC}">
              <a14:shadowObscured xmlns:a14="http://schemas.microsoft.com/office/drawing/2010/main"/>
            </a:ext>
          </a:extLst>
        </p:spPr>
      </p:pic>
      <p:sp>
        <p:nvSpPr>
          <p:cNvPr id="5" name="4 Rectángulo"/>
          <p:cNvSpPr/>
          <p:nvPr/>
        </p:nvSpPr>
        <p:spPr>
          <a:xfrm>
            <a:off x="1187624" y="4509120"/>
            <a:ext cx="5550462" cy="1938992"/>
          </a:xfrm>
          <a:prstGeom prst="rect">
            <a:avLst/>
          </a:prstGeom>
        </p:spPr>
        <p:txBody>
          <a:bodyPr wrap="square">
            <a:spAutoFit/>
          </a:bodyPr>
          <a:lstStyle/>
          <a:p>
            <a:r>
              <a:rPr lang="es-ES" sz="2000" dirty="0"/>
              <a:t>Dónde: </a:t>
            </a:r>
            <a:endParaRPr lang="es-ES" sz="2000" dirty="0" smtClean="0"/>
          </a:p>
          <a:p>
            <a:endParaRPr lang="es-EC" sz="2000" dirty="0"/>
          </a:p>
          <a:p>
            <a:r>
              <a:rPr lang="es-ES" sz="2000" dirty="0" err="1"/>
              <a:t>Gmb</a:t>
            </a:r>
            <a:r>
              <a:rPr lang="es-ES" sz="2000" dirty="0"/>
              <a:t> = Gravedad Bulk de mezcla compactada </a:t>
            </a:r>
            <a:endParaRPr lang="es-EC" sz="2000" dirty="0"/>
          </a:p>
          <a:p>
            <a:r>
              <a:rPr lang="es-ES" sz="2000" dirty="0" err="1"/>
              <a:t>Ps</a:t>
            </a:r>
            <a:r>
              <a:rPr lang="es-ES" sz="2000" dirty="0"/>
              <a:t> = % de agregado en la mezcla </a:t>
            </a:r>
            <a:endParaRPr lang="es-EC" sz="2000" dirty="0"/>
          </a:p>
          <a:p>
            <a:r>
              <a:rPr lang="es-ES" sz="2000" dirty="0" err="1"/>
              <a:t>Gsb</a:t>
            </a:r>
            <a:r>
              <a:rPr lang="es-ES" sz="2000" dirty="0"/>
              <a:t> = Gravedad específica Bulk de la mezcla de agregado</a:t>
            </a:r>
            <a:endParaRPr lang="es-EC" sz="2000" dirty="0"/>
          </a:p>
        </p:txBody>
      </p:sp>
    </p:spTree>
    <p:extLst>
      <p:ext uri="{BB962C8B-B14F-4D97-AF65-F5344CB8AC3E}">
        <p14:creationId xmlns:p14="http://schemas.microsoft.com/office/powerpoint/2010/main" val="344054720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a:t>Vacíos llenados con asfalto (</a:t>
            </a:r>
            <a:r>
              <a:rPr lang="es-ES" dirty="0" err="1"/>
              <a:t>VFA</a:t>
            </a:r>
            <a:r>
              <a:rPr lang="es-ES" dirty="0"/>
              <a:t>):</a:t>
            </a:r>
            <a:endParaRPr lang="es-EC" dirty="0"/>
          </a:p>
        </p:txBody>
      </p:sp>
      <p:sp>
        <p:nvSpPr>
          <p:cNvPr id="3" name="2 Marcador de contenido"/>
          <p:cNvSpPr>
            <a:spLocks noGrp="1"/>
          </p:cNvSpPr>
          <p:nvPr>
            <p:ph idx="1"/>
          </p:nvPr>
        </p:nvSpPr>
        <p:spPr/>
        <p:txBody>
          <a:bodyPr/>
          <a:lstStyle/>
          <a:p>
            <a:r>
              <a:rPr lang="es-ES" dirty="0"/>
              <a:t>E</a:t>
            </a:r>
            <a:r>
              <a:rPr lang="es-ES" dirty="0" smtClean="0"/>
              <a:t>spacio </a:t>
            </a:r>
            <a:r>
              <a:rPr lang="es-ES" dirty="0"/>
              <a:t>vacío intergranular entre las partículas del agregado que es ocupado por el asfalto </a:t>
            </a:r>
            <a:r>
              <a:rPr lang="es-ES" dirty="0" smtClean="0"/>
              <a:t>efectivo.</a:t>
            </a:r>
          </a:p>
          <a:p>
            <a:endParaRPr lang="es-EC" dirty="0"/>
          </a:p>
        </p:txBody>
      </p:sp>
      <p:pic>
        <p:nvPicPr>
          <p:cNvPr id="4" name="3 Imagen"/>
          <p:cNvPicPr/>
          <p:nvPr/>
        </p:nvPicPr>
        <p:blipFill rotWithShape="1">
          <a:blip r:embed="rId2"/>
          <a:srcRect l="36829" t="45645" r="36137" b="39721"/>
          <a:stretch/>
        </p:blipFill>
        <p:spPr bwMode="auto">
          <a:xfrm>
            <a:off x="3131840" y="3068960"/>
            <a:ext cx="3037681" cy="943282"/>
          </a:xfrm>
          <a:prstGeom prst="rect">
            <a:avLst/>
          </a:prstGeom>
          <a:ln>
            <a:noFill/>
          </a:ln>
          <a:extLst>
            <a:ext uri="{53640926-AAD7-44D8-BBD7-CCE9431645EC}">
              <a14:shadowObscured xmlns:a14="http://schemas.microsoft.com/office/drawing/2010/main"/>
            </a:ext>
          </a:extLst>
        </p:spPr>
      </p:pic>
      <p:sp>
        <p:nvSpPr>
          <p:cNvPr id="5" name="4 Rectángulo"/>
          <p:cNvSpPr/>
          <p:nvPr/>
        </p:nvSpPr>
        <p:spPr>
          <a:xfrm>
            <a:off x="1115616" y="4437112"/>
            <a:ext cx="4572000" cy="1323439"/>
          </a:xfrm>
          <a:prstGeom prst="rect">
            <a:avLst/>
          </a:prstGeom>
        </p:spPr>
        <p:txBody>
          <a:bodyPr>
            <a:spAutoFit/>
          </a:bodyPr>
          <a:lstStyle/>
          <a:p>
            <a:r>
              <a:rPr lang="es-ES" sz="2000" dirty="0"/>
              <a:t>Dónde</a:t>
            </a:r>
            <a:r>
              <a:rPr lang="es-ES" sz="2000" dirty="0" smtClean="0"/>
              <a:t>:</a:t>
            </a:r>
          </a:p>
          <a:p>
            <a:endParaRPr lang="es-EC" sz="2000" dirty="0"/>
          </a:p>
          <a:p>
            <a:r>
              <a:rPr lang="es-ES" sz="2000" dirty="0" err="1"/>
              <a:t>VMA</a:t>
            </a:r>
            <a:r>
              <a:rPr lang="es-ES" sz="2000" dirty="0"/>
              <a:t> = Vacíos agregado mineral </a:t>
            </a:r>
            <a:endParaRPr lang="es-EC" sz="2000" dirty="0"/>
          </a:p>
          <a:p>
            <a:r>
              <a:rPr lang="es-ES" sz="2000" dirty="0"/>
              <a:t>Va = Vacíos de aire</a:t>
            </a:r>
            <a:endParaRPr lang="es-EC" sz="2000" dirty="0"/>
          </a:p>
        </p:txBody>
      </p:sp>
    </p:spTree>
    <p:extLst>
      <p:ext uri="{BB962C8B-B14F-4D97-AF65-F5344CB8AC3E}">
        <p14:creationId xmlns:p14="http://schemas.microsoft.com/office/powerpoint/2010/main" val="118467241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pPr lvl="1" algn="ctr" rtl="0">
              <a:spcBef>
                <a:spcPct val="0"/>
              </a:spcBef>
              <a:tabLst>
                <a:tab pos="3830638" algn="l"/>
              </a:tabLst>
            </a:pPr>
            <a:r>
              <a:rPr lang="es-ES" sz="3600" b="1" u="sng" kern="1200" spc="50" dirty="0">
                <a:ln w="13335" cmpd="sng">
                  <a:solidFill>
                    <a:schemeClr val="accent1">
                      <a:lumMod val="50000"/>
                    </a:schemeClr>
                  </a:solidFill>
                  <a:prstDash val="solid"/>
                </a:ln>
                <a:solidFill>
                  <a:schemeClr val="accent6">
                    <a:tint val="1000"/>
                  </a:schemeClr>
                </a:solidFill>
                <a:latin typeface="+mj-lt"/>
                <a:ea typeface="+mj-ea"/>
                <a:cs typeface="+mj-cs"/>
              </a:rPr>
              <a:t>Dosificación de los Agregados Pétreos</a:t>
            </a:r>
            <a:r>
              <a:rPr lang="es-EC" sz="3600" b="1" kern="1200" spc="50" dirty="0">
                <a:ln w="13335" cmpd="sng">
                  <a:solidFill>
                    <a:schemeClr val="accent1">
                      <a:lumMod val="50000"/>
                    </a:schemeClr>
                  </a:solidFill>
                  <a:prstDash val="solid"/>
                </a:ln>
                <a:solidFill>
                  <a:schemeClr val="accent6">
                    <a:tint val="1000"/>
                  </a:schemeClr>
                </a:solidFill>
                <a:latin typeface="+mj-lt"/>
                <a:ea typeface="+mj-ea"/>
                <a:cs typeface="+mj-cs"/>
              </a:rPr>
              <a:t/>
            </a:r>
            <a:br>
              <a:rPr lang="es-EC" sz="3600" b="1" kern="1200" spc="50" dirty="0">
                <a:ln w="13335" cmpd="sng">
                  <a:solidFill>
                    <a:schemeClr val="accent1">
                      <a:lumMod val="50000"/>
                    </a:schemeClr>
                  </a:solidFill>
                  <a:prstDash val="solid"/>
                </a:ln>
                <a:solidFill>
                  <a:schemeClr val="accent6">
                    <a:tint val="1000"/>
                  </a:schemeClr>
                </a:solidFill>
                <a:latin typeface="+mj-lt"/>
                <a:ea typeface="+mj-ea"/>
                <a:cs typeface="+mj-cs"/>
              </a:rPr>
            </a:br>
            <a:endParaRPr lang="es-EC" sz="3600" b="1" kern="1200" spc="50" dirty="0">
              <a:ln w="13335" cmpd="sng">
                <a:solidFill>
                  <a:schemeClr val="accent1">
                    <a:lumMod val="50000"/>
                  </a:schemeClr>
                </a:solidFill>
                <a:prstDash val="solid"/>
              </a:ln>
              <a:solidFill>
                <a:schemeClr val="accent6">
                  <a:tint val="1000"/>
                </a:schemeClr>
              </a:solidFill>
              <a:latin typeface="+mj-lt"/>
              <a:ea typeface="+mj-ea"/>
              <a:cs typeface="+mj-cs"/>
            </a:endParaRPr>
          </a:p>
        </p:txBody>
      </p:sp>
      <p:sp>
        <p:nvSpPr>
          <p:cNvPr id="3" name="2 Marcador de contenido"/>
          <p:cNvSpPr>
            <a:spLocks noGrp="1"/>
          </p:cNvSpPr>
          <p:nvPr>
            <p:ph idx="1"/>
          </p:nvPr>
        </p:nvSpPr>
        <p:spPr/>
        <p:txBody>
          <a:bodyPr/>
          <a:lstStyle/>
          <a:p>
            <a:pPr marL="0" indent="0" algn="ctr">
              <a:buNone/>
            </a:pPr>
            <a:r>
              <a:rPr lang="es-ES" dirty="0" smtClean="0"/>
              <a:t>P </a:t>
            </a:r>
            <a:r>
              <a:rPr lang="es-ES" dirty="0"/>
              <a:t>= </a:t>
            </a:r>
            <a:r>
              <a:rPr lang="es-ES" dirty="0" err="1"/>
              <a:t>Aa</a:t>
            </a:r>
            <a:r>
              <a:rPr lang="es-ES" dirty="0"/>
              <a:t> + </a:t>
            </a:r>
            <a:r>
              <a:rPr lang="es-ES" dirty="0" err="1" smtClean="0"/>
              <a:t>Bb</a:t>
            </a:r>
            <a:endParaRPr lang="es-ES" dirty="0" smtClean="0"/>
          </a:p>
          <a:p>
            <a:r>
              <a:rPr lang="es-ES" sz="2000" dirty="0"/>
              <a:t>Dónde: </a:t>
            </a:r>
            <a:r>
              <a:rPr lang="es-ES" sz="2000" dirty="0" smtClean="0"/>
              <a:t> </a:t>
            </a:r>
            <a:endParaRPr lang="es-EC" sz="2000" dirty="0"/>
          </a:p>
          <a:p>
            <a:r>
              <a:rPr lang="es-ES" sz="2000" dirty="0"/>
              <a:t>P = el porcentaje de los agregados combinados que pasan por un tamiz dado;</a:t>
            </a:r>
            <a:endParaRPr lang="es-EC" sz="2000" dirty="0"/>
          </a:p>
          <a:p>
            <a:r>
              <a:rPr lang="es-ES" sz="2000" dirty="0"/>
              <a:t>A, </a:t>
            </a:r>
            <a:r>
              <a:rPr lang="es-ES" sz="2000" dirty="0" smtClean="0"/>
              <a:t>B= material </a:t>
            </a:r>
            <a:r>
              <a:rPr lang="es-ES" sz="2000" dirty="0"/>
              <a:t>que pasa a un tamiz dado para los agregados individuales.</a:t>
            </a:r>
            <a:endParaRPr lang="es-EC" sz="2000" dirty="0"/>
          </a:p>
          <a:p>
            <a:r>
              <a:rPr lang="es-ES" sz="2000" dirty="0"/>
              <a:t>a, </a:t>
            </a:r>
            <a:r>
              <a:rPr lang="es-ES" sz="2000" dirty="0" smtClean="0"/>
              <a:t>b= %  </a:t>
            </a:r>
            <a:r>
              <a:rPr lang="es-ES" sz="2000" dirty="0"/>
              <a:t>de los agregados individuales que se utilizan en la combinación, en donde el total = 100.</a:t>
            </a:r>
            <a:endParaRPr lang="es-EC" sz="2000" dirty="0"/>
          </a:p>
          <a:p>
            <a:pPr marL="0" indent="0" algn="ctr">
              <a:buNone/>
            </a:pPr>
            <a:r>
              <a:rPr lang="es-ES" dirty="0" smtClean="0"/>
              <a:t> </a:t>
            </a:r>
            <a:endParaRPr lang="es-EC" dirty="0"/>
          </a:p>
          <a:p>
            <a:endParaRPr lang="es-EC" dirty="0"/>
          </a:p>
        </p:txBody>
      </p:sp>
      <p:graphicFrame>
        <p:nvGraphicFramePr>
          <p:cNvPr id="4" name="3 Tabla"/>
          <p:cNvGraphicFramePr>
            <a:graphicFrameLocks noGrp="1"/>
          </p:cNvGraphicFramePr>
          <p:nvPr>
            <p:extLst>
              <p:ext uri="{D42A27DB-BD31-4B8C-83A1-F6EECF244321}">
                <p14:modId xmlns:p14="http://schemas.microsoft.com/office/powerpoint/2010/main" val="3110386320"/>
              </p:ext>
            </p:extLst>
          </p:nvPr>
        </p:nvGraphicFramePr>
        <p:xfrm>
          <a:off x="2699792" y="4653136"/>
          <a:ext cx="4248472" cy="720080"/>
        </p:xfrm>
        <a:graphic>
          <a:graphicData uri="http://schemas.openxmlformats.org/drawingml/2006/table">
            <a:tbl>
              <a:tblPr firstRow="1" firstCol="1" bandRow="1">
                <a:tableStyleId>{5C22544A-7EE6-4342-B048-85BDC9FD1C3A}</a:tableStyleId>
              </a:tblPr>
              <a:tblGrid>
                <a:gridCol w="3117792"/>
                <a:gridCol w="1130680"/>
              </a:tblGrid>
              <a:tr h="351259">
                <a:tc>
                  <a:txBody>
                    <a:bodyPr/>
                    <a:lstStyle/>
                    <a:p>
                      <a:pPr algn="l">
                        <a:spcAft>
                          <a:spcPts val="0"/>
                        </a:spcAft>
                      </a:pPr>
                      <a:r>
                        <a:rPr lang="es-EC" sz="1800">
                          <a:effectLst/>
                        </a:rPr>
                        <a:t>a = porcentaje Agr. Grueso</a:t>
                      </a:r>
                      <a:endParaRPr lang="es-EC" sz="18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800">
                          <a:effectLst/>
                        </a:rPr>
                        <a:t>25%</a:t>
                      </a:r>
                      <a:endParaRPr lang="es-EC" sz="1800">
                        <a:solidFill>
                          <a:srgbClr val="000000"/>
                        </a:solidFill>
                        <a:effectLst/>
                        <a:latin typeface="Times New Roman"/>
                        <a:ea typeface="Times New Roman"/>
                        <a:cs typeface="Times New Roman"/>
                      </a:endParaRPr>
                    </a:p>
                  </a:txBody>
                  <a:tcPr marL="68580" marR="68580" marT="0" marB="0"/>
                </a:tc>
              </a:tr>
              <a:tr h="368821">
                <a:tc>
                  <a:txBody>
                    <a:bodyPr/>
                    <a:lstStyle/>
                    <a:p>
                      <a:pPr algn="l">
                        <a:spcAft>
                          <a:spcPts val="0"/>
                        </a:spcAft>
                      </a:pPr>
                      <a:r>
                        <a:rPr lang="es-EC" sz="1800">
                          <a:effectLst/>
                        </a:rPr>
                        <a:t>b = porcentaje Arena</a:t>
                      </a:r>
                      <a:endParaRPr lang="es-EC" sz="18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800" dirty="0">
                          <a:effectLst/>
                        </a:rPr>
                        <a:t>75%</a:t>
                      </a:r>
                      <a:endParaRPr lang="es-EC" sz="1800" dirty="0">
                        <a:solidFill>
                          <a:srgbClr val="000000"/>
                        </a:solidFill>
                        <a:effectLst/>
                        <a:latin typeface="Times New Roman"/>
                        <a:ea typeface="Times New Roman"/>
                        <a:cs typeface="Times New Roman"/>
                      </a:endParaRPr>
                    </a:p>
                  </a:txBody>
                  <a:tcPr marL="68580" marR="68580" marT="0" marB="0"/>
                </a:tc>
              </a:tr>
            </a:tbl>
          </a:graphicData>
        </a:graphic>
      </p:graphicFrame>
      <p:sp>
        <p:nvSpPr>
          <p:cNvPr id="5" name="4 Rectángulo"/>
          <p:cNvSpPr/>
          <p:nvPr/>
        </p:nvSpPr>
        <p:spPr>
          <a:xfrm>
            <a:off x="2339752" y="5517232"/>
            <a:ext cx="5184576" cy="369332"/>
          </a:xfrm>
          <a:prstGeom prst="rect">
            <a:avLst/>
          </a:prstGeom>
        </p:spPr>
        <p:txBody>
          <a:bodyPr wrap="square">
            <a:spAutoFit/>
          </a:bodyPr>
          <a:lstStyle/>
          <a:p>
            <a:r>
              <a:rPr lang="es-ES" dirty="0" smtClean="0"/>
              <a:t>% que </a:t>
            </a:r>
            <a:r>
              <a:rPr lang="es-ES" dirty="0"/>
              <a:t>más se ajustan a los límites mínimos y máximos</a:t>
            </a:r>
            <a:endParaRPr lang="es-EC" dirty="0"/>
          </a:p>
        </p:txBody>
      </p:sp>
    </p:spTree>
    <p:extLst>
      <p:ext uri="{BB962C8B-B14F-4D97-AF65-F5344CB8AC3E}">
        <p14:creationId xmlns:p14="http://schemas.microsoft.com/office/powerpoint/2010/main" val="15590686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Diagrama"/>
          <p:cNvGraphicFramePr/>
          <p:nvPr>
            <p:extLst>
              <p:ext uri="{D42A27DB-BD31-4B8C-83A1-F6EECF244321}">
                <p14:modId xmlns:p14="http://schemas.microsoft.com/office/powerpoint/2010/main" val="3151494605"/>
              </p:ext>
            </p:extLst>
          </p:nvPr>
        </p:nvGraphicFramePr>
        <p:xfrm>
          <a:off x="323528" y="980728"/>
          <a:ext cx="8568952" cy="44644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517422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Gráfico"/>
          <p:cNvGraphicFramePr/>
          <p:nvPr>
            <p:extLst>
              <p:ext uri="{D42A27DB-BD31-4B8C-83A1-F6EECF244321}">
                <p14:modId xmlns:p14="http://schemas.microsoft.com/office/powerpoint/2010/main" val="2383506678"/>
              </p:ext>
            </p:extLst>
          </p:nvPr>
        </p:nvGraphicFramePr>
        <p:xfrm>
          <a:off x="3672408" y="3748717"/>
          <a:ext cx="5220072"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6 Gráfico"/>
          <p:cNvGraphicFramePr/>
          <p:nvPr>
            <p:extLst>
              <p:ext uri="{D42A27DB-BD31-4B8C-83A1-F6EECF244321}">
                <p14:modId xmlns:p14="http://schemas.microsoft.com/office/powerpoint/2010/main" val="1760017634"/>
              </p:ext>
            </p:extLst>
          </p:nvPr>
        </p:nvGraphicFramePr>
        <p:xfrm>
          <a:off x="259016" y="348446"/>
          <a:ext cx="5080635" cy="2992755"/>
        </p:xfrm>
        <a:graphic>
          <a:graphicData uri="http://schemas.openxmlformats.org/drawingml/2006/chart">
            <c:chart xmlns:c="http://schemas.openxmlformats.org/drawingml/2006/chart" xmlns:r="http://schemas.openxmlformats.org/officeDocument/2006/relationships" r:id="rId3"/>
          </a:graphicData>
        </a:graphic>
      </p:graphicFrame>
      <p:sp>
        <p:nvSpPr>
          <p:cNvPr id="8" name="7 Rectángulo"/>
          <p:cNvSpPr/>
          <p:nvPr/>
        </p:nvSpPr>
        <p:spPr>
          <a:xfrm>
            <a:off x="5940152" y="1052736"/>
            <a:ext cx="2952328" cy="1200329"/>
          </a:xfrm>
          <a:prstGeom prst="rect">
            <a:avLst/>
          </a:prstGeom>
        </p:spPr>
        <p:txBody>
          <a:bodyPr wrap="square">
            <a:spAutoFit/>
          </a:bodyPr>
          <a:lstStyle/>
          <a:p>
            <a:r>
              <a:rPr lang="es-ES" dirty="0"/>
              <a:t>Granulometría obtenida con la combinación realizada con los agregados de la cantera de Guayllabamba</a:t>
            </a:r>
            <a:endParaRPr lang="es-EC" dirty="0"/>
          </a:p>
        </p:txBody>
      </p:sp>
      <p:sp>
        <p:nvSpPr>
          <p:cNvPr id="9" name="8 Rectángulo"/>
          <p:cNvSpPr/>
          <p:nvPr/>
        </p:nvSpPr>
        <p:spPr>
          <a:xfrm>
            <a:off x="611560" y="4797152"/>
            <a:ext cx="2667245" cy="646331"/>
          </a:xfrm>
          <a:prstGeom prst="rect">
            <a:avLst/>
          </a:prstGeom>
        </p:spPr>
        <p:txBody>
          <a:bodyPr wrap="square">
            <a:spAutoFit/>
          </a:bodyPr>
          <a:lstStyle/>
          <a:p>
            <a:r>
              <a:rPr lang="es-EC" dirty="0"/>
              <a:t>Curva Granulométrica óptima del agregado.</a:t>
            </a:r>
          </a:p>
        </p:txBody>
      </p:sp>
      <p:sp>
        <p:nvSpPr>
          <p:cNvPr id="10" name="9 Flecha derecha"/>
          <p:cNvSpPr/>
          <p:nvPr/>
        </p:nvSpPr>
        <p:spPr>
          <a:xfrm>
            <a:off x="5364088" y="1436876"/>
            <a:ext cx="576064" cy="407948"/>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s-EC"/>
          </a:p>
        </p:txBody>
      </p:sp>
      <p:sp>
        <p:nvSpPr>
          <p:cNvPr id="11" name="10 Flecha derecha"/>
          <p:cNvSpPr/>
          <p:nvPr/>
        </p:nvSpPr>
        <p:spPr>
          <a:xfrm>
            <a:off x="2915816" y="4916343"/>
            <a:ext cx="576064" cy="407948"/>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408720528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1458521458"/>
              </p:ext>
            </p:extLst>
          </p:nvPr>
        </p:nvGraphicFramePr>
        <p:xfrm>
          <a:off x="251520" y="847368"/>
          <a:ext cx="5040560" cy="1706880"/>
        </p:xfrm>
        <a:graphic>
          <a:graphicData uri="http://schemas.openxmlformats.org/drawingml/2006/table">
            <a:tbl>
              <a:tblPr firstRow="1" firstCol="1" bandRow="1">
                <a:tableStyleId>{5C22544A-7EE6-4342-B048-85BDC9FD1C3A}</a:tableStyleId>
              </a:tblPr>
              <a:tblGrid>
                <a:gridCol w="1204914"/>
                <a:gridCol w="726966"/>
                <a:gridCol w="1682864"/>
                <a:gridCol w="1425816"/>
              </a:tblGrid>
              <a:tr h="200025">
                <a:tc>
                  <a:txBody>
                    <a:bodyPr/>
                    <a:lstStyle/>
                    <a:p>
                      <a:pPr algn="ctr">
                        <a:spcAft>
                          <a:spcPts val="0"/>
                        </a:spcAft>
                      </a:pPr>
                      <a:r>
                        <a:rPr lang="es-EC" sz="1600" dirty="0">
                          <a:effectLst/>
                        </a:rPr>
                        <a:t>RETENIDO</a:t>
                      </a:r>
                      <a:endParaRPr lang="es-EC" sz="1600" dirty="0">
                        <a:solidFill>
                          <a:srgbClr val="000000"/>
                        </a:solidFill>
                        <a:effectLst/>
                        <a:latin typeface="Times New Roman"/>
                        <a:ea typeface="Times New Roman"/>
                        <a:cs typeface="Times New Roman"/>
                      </a:endParaRPr>
                    </a:p>
                  </a:txBody>
                  <a:tcPr marL="68580" marR="68580" marT="0" marB="0"/>
                </a:tc>
                <a:tc gridSpan="2">
                  <a:txBody>
                    <a:bodyPr/>
                    <a:lstStyle/>
                    <a:p>
                      <a:pPr algn="ctr">
                        <a:spcAft>
                          <a:spcPts val="0"/>
                        </a:spcAft>
                      </a:pPr>
                      <a:r>
                        <a:rPr lang="es-EC" sz="1600">
                          <a:effectLst/>
                        </a:rPr>
                        <a:t>UNIDAD</a:t>
                      </a:r>
                      <a:endParaRPr lang="es-EC" sz="1600">
                        <a:solidFill>
                          <a:srgbClr val="000000"/>
                        </a:solidFill>
                        <a:effectLst/>
                        <a:latin typeface="Times New Roman"/>
                        <a:ea typeface="Times New Roman"/>
                        <a:cs typeface="Times New Roman"/>
                      </a:endParaRPr>
                    </a:p>
                  </a:txBody>
                  <a:tcPr marL="68580" marR="68580" marT="0" marB="0"/>
                </a:tc>
                <a:tc hMerge="1">
                  <a:txBody>
                    <a:bodyPr/>
                    <a:lstStyle/>
                    <a:p>
                      <a:endParaRPr lang="es-EC"/>
                    </a:p>
                  </a:txBody>
                  <a:tcPr/>
                </a:tc>
                <a:tc>
                  <a:txBody>
                    <a:bodyPr/>
                    <a:lstStyle/>
                    <a:p>
                      <a:pPr algn="ctr">
                        <a:spcAft>
                          <a:spcPts val="0"/>
                        </a:spcAft>
                      </a:pPr>
                      <a:r>
                        <a:rPr lang="es-EC" sz="1600">
                          <a:effectLst/>
                        </a:rPr>
                        <a:t>TOTAL</a:t>
                      </a:r>
                      <a:endParaRPr lang="es-EC" sz="1600">
                        <a:solidFill>
                          <a:srgbClr val="000000"/>
                        </a:solidFill>
                        <a:effectLst/>
                        <a:latin typeface="Times New Roman"/>
                        <a:ea typeface="Times New Roman"/>
                        <a:cs typeface="Times New Roman"/>
                      </a:endParaRPr>
                    </a:p>
                  </a:txBody>
                  <a:tcPr marL="68580" marR="68580" marT="0" marB="0"/>
                </a:tc>
              </a:tr>
              <a:tr h="200025">
                <a:tc>
                  <a:txBody>
                    <a:bodyPr/>
                    <a:lstStyle/>
                    <a:p>
                      <a:pPr algn="ctr">
                        <a:spcAft>
                          <a:spcPts val="0"/>
                        </a:spcAft>
                      </a:pPr>
                      <a:r>
                        <a:rPr lang="es-EC" sz="1600" dirty="0">
                          <a:effectLst/>
                        </a:rPr>
                        <a:t>TAMIZ</a:t>
                      </a:r>
                      <a:endParaRPr lang="es-EC" sz="1600" dirty="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600">
                          <a:effectLst/>
                        </a:rPr>
                        <a:t>%</a:t>
                      </a:r>
                      <a:endParaRPr lang="es-EC" sz="16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600">
                          <a:effectLst/>
                        </a:rPr>
                        <a:t>peso (g)</a:t>
                      </a:r>
                      <a:endParaRPr lang="es-EC" sz="16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600">
                          <a:effectLst/>
                        </a:rPr>
                        <a:t>peso total (kg)</a:t>
                      </a:r>
                      <a:endParaRPr lang="es-EC" sz="1600">
                        <a:solidFill>
                          <a:srgbClr val="000000"/>
                        </a:solidFill>
                        <a:effectLst/>
                        <a:latin typeface="Times New Roman"/>
                        <a:ea typeface="Times New Roman"/>
                        <a:cs typeface="Times New Roman"/>
                      </a:endParaRPr>
                    </a:p>
                  </a:txBody>
                  <a:tcPr marL="68580" marR="68580" marT="0" marB="0"/>
                </a:tc>
              </a:tr>
              <a:tr h="190500">
                <a:tc>
                  <a:txBody>
                    <a:bodyPr/>
                    <a:lstStyle/>
                    <a:p>
                      <a:pPr algn="ctr">
                        <a:spcAft>
                          <a:spcPts val="0"/>
                        </a:spcAft>
                      </a:pPr>
                      <a:r>
                        <a:rPr lang="es-EC" sz="1600" dirty="0">
                          <a:effectLst/>
                        </a:rPr>
                        <a:t>3/4&lt;</a:t>
                      </a:r>
                      <a:endParaRPr lang="es-EC" sz="1600" dirty="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600">
                          <a:effectLst/>
                        </a:rPr>
                        <a:t>5</a:t>
                      </a:r>
                      <a:endParaRPr lang="es-EC" sz="16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600">
                          <a:effectLst/>
                        </a:rPr>
                        <a:t>60</a:t>
                      </a:r>
                      <a:endParaRPr lang="es-EC" sz="16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600">
                          <a:effectLst/>
                        </a:rPr>
                        <a:t>0,9</a:t>
                      </a:r>
                      <a:endParaRPr lang="es-EC" sz="1600">
                        <a:solidFill>
                          <a:srgbClr val="000000"/>
                        </a:solidFill>
                        <a:effectLst/>
                        <a:latin typeface="Times New Roman"/>
                        <a:ea typeface="Times New Roman"/>
                        <a:cs typeface="Times New Roman"/>
                      </a:endParaRPr>
                    </a:p>
                  </a:txBody>
                  <a:tcPr marL="68580" marR="68580" marT="0" marB="0"/>
                </a:tc>
              </a:tr>
              <a:tr h="190500">
                <a:tc>
                  <a:txBody>
                    <a:bodyPr/>
                    <a:lstStyle/>
                    <a:p>
                      <a:pPr algn="ctr">
                        <a:spcAft>
                          <a:spcPts val="0"/>
                        </a:spcAft>
                      </a:pPr>
                      <a:r>
                        <a:rPr lang="es-EC" sz="1600" dirty="0">
                          <a:effectLst/>
                        </a:rPr>
                        <a:t>N4</a:t>
                      </a:r>
                      <a:endParaRPr lang="es-EC" sz="1600" dirty="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600">
                          <a:effectLst/>
                        </a:rPr>
                        <a:t>36</a:t>
                      </a:r>
                      <a:endParaRPr lang="es-EC" sz="16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600">
                          <a:effectLst/>
                        </a:rPr>
                        <a:t>432</a:t>
                      </a:r>
                      <a:endParaRPr lang="es-EC" sz="16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600">
                          <a:effectLst/>
                        </a:rPr>
                        <a:t>6,48</a:t>
                      </a:r>
                      <a:endParaRPr lang="es-EC" sz="1600">
                        <a:solidFill>
                          <a:srgbClr val="000000"/>
                        </a:solidFill>
                        <a:effectLst/>
                        <a:latin typeface="Times New Roman"/>
                        <a:ea typeface="Times New Roman"/>
                        <a:cs typeface="Times New Roman"/>
                      </a:endParaRPr>
                    </a:p>
                  </a:txBody>
                  <a:tcPr marL="68580" marR="68580" marT="0" marB="0"/>
                </a:tc>
              </a:tr>
              <a:tr h="190500">
                <a:tc>
                  <a:txBody>
                    <a:bodyPr/>
                    <a:lstStyle/>
                    <a:p>
                      <a:pPr algn="ctr">
                        <a:spcAft>
                          <a:spcPts val="0"/>
                        </a:spcAft>
                      </a:pPr>
                      <a:r>
                        <a:rPr lang="es-EC" sz="1600" dirty="0">
                          <a:effectLst/>
                        </a:rPr>
                        <a:t>N8</a:t>
                      </a:r>
                      <a:endParaRPr lang="es-EC" sz="1600" dirty="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600" dirty="0" smtClean="0">
                          <a:solidFill>
                            <a:schemeClr val="dk1"/>
                          </a:solidFill>
                          <a:effectLst/>
                          <a:latin typeface="+mn-lt"/>
                          <a:ea typeface="+mn-ea"/>
                          <a:cs typeface="+mn-cs"/>
                        </a:rPr>
                        <a:t>16</a:t>
                      </a:r>
                      <a:endParaRPr lang="es-EC" sz="1600" dirty="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600" dirty="0" smtClean="0">
                          <a:solidFill>
                            <a:schemeClr val="dk1"/>
                          </a:solidFill>
                          <a:effectLst/>
                          <a:latin typeface="+mn-lt"/>
                          <a:ea typeface="+mn-ea"/>
                          <a:cs typeface="+mn-cs"/>
                        </a:rPr>
                        <a:t>192</a:t>
                      </a:r>
                      <a:endParaRPr lang="es-EC" sz="1600" dirty="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600" dirty="0" smtClean="0">
                          <a:solidFill>
                            <a:schemeClr val="dk1"/>
                          </a:solidFill>
                          <a:effectLst/>
                          <a:latin typeface="+mn-lt"/>
                          <a:ea typeface="+mn-ea"/>
                          <a:cs typeface="+mn-cs"/>
                        </a:rPr>
                        <a:t>2.88</a:t>
                      </a:r>
                      <a:endParaRPr lang="es-EC" sz="1600" dirty="0">
                        <a:solidFill>
                          <a:srgbClr val="000000"/>
                        </a:solidFill>
                        <a:effectLst/>
                        <a:latin typeface="Times New Roman"/>
                        <a:ea typeface="Times New Roman"/>
                        <a:cs typeface="Times New Roman"/>
                      </a:endParaRPr>
                    </a:p>
                  </a:txBody>
                  <a:tcPr marL="68580" marR="68580" marT="0" marB="0"/>
                </a:tc>
              </a:tr>
              <a:tr h="200025">
                <a:tc>
                  <a:txBody>
                    <a:bodyPr/>
                    <a:lstStyle/>
                    <a:p>
                      <a:pPr algn="ctr">
                        <a:spcAft>
                          <a:spcPts val="0"/>
                        </a:spcAft>
                      </a:pPr>
                      <a:r>
                        <a:rPr lang="es-EC" sz="1600" dirty="0">
                          <a:effectLst/>
                        </a:rPr>
                        <a:t>&lt;N8</a:t>
                      </a:r>
                      <a:endParaRPr lang="es-EC" sz="1600" dirty="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600" dirty="0" smtClean="0">
                          <a:solidFill>
                            <a:schemeClr val="dk1"/>
                          </a:solidFill>
                          <a:effectLst/>
                          <a:latin typeface="+mn-lt"/>
                          <a:ea typeface="+mn-ea"/>
                          <a:cs typeface="+mn-cs"/>
                        </a:rPr>
                        <a:t>43</a:t>
                      </a:r>
                      <a:endParaRPr lang="es-EC" sz="1600" dirty="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600" dirty="0" smtClean="0">
                          <a:solidFill>
                            <a:schemeClr val="dk1"/>
                          </a:solidFill>
                          <a:effectLst/>
                          <a:latin typeface="+mn-lt"/>
                          <a:ea typeface="+mn-ea"/>
                          <a:cs typeface="+mn-cs"/>
                        </a:rPr>
                        <a:t>516</a:t>
                      </a:r>
                      <a:endParaRPr lang="es-EC" sz="1600" dirty="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600" dirty="0" smtClean="0">
                          <a:solidFill>
                            <a:schemeClr val="dk1"/>
                          </a:solidFill>
                          <a:effectLst/>
                          <a:latin typeface="+mn-lt"/>
                          <a:ea typeface="+mn-ea"/>
                          <a:cs typeface="+mn-cs"/>
                        </a:rPr>
                        <a:t>7.74</a:t>
                      </a:r>
                      <a:endParaRPr lang="es-EC" sz="1600" dirty="0">
                        <a:solidFill>
                          <a:srgbClr val="000000"/>
                        </a:solidFill>
                        <a:effectLst/>
                        <a:latin typeface="Times New Roman"/>
                        <a:ea typeface="Times New Roman"/>
                        <a:cs typeface="Times New Roman"/>
                      </a:endParaRPr>
                    </a:p>
                  </a:txBody>
                  <a:tcPr marL="68580" marR="68580" marT="0" marB="0"/>
                </a:tc>
              </a:tr>
              <a:tr h="200025">
                <a:tc>
                  <a:txBody>
                    <a:bodyPr/>
                    <a:lstStyle/>
                    <a:p>
                      <a:pPr algn="l"/>
                      <a:endParaRPr lang="es-EC" sz="1600">
                        <a:solidFill>
                          <a:srgbClr val="000000"/>
                        </a:solidFill>
                        <a:effectLst/>
                        <a:latin typeface="Cambria"/>
                        <a:ea typeface="Times New Roman"/>
                        <a:cs typeface="Times New Roman"/>
                      </a:endParaRPr>
                    </a:p>
                  </a:txBody>
                  <a:tcPr marL="68580" marR="68580" marT="0" marB="0"/>
                </a:tc>
                <a:tc>
                  <a:txBody>
                    <a:bodyPr/>
                    <a:lstStyle/>
                    <a:p>
                      <a:pPr algn="ctr">
                        <a:spcAft>
                          <a:spcPts val="0"/>
                        </a:spcAft>
                      </a:pPr>
                      <a:r>
                        <a:rPr lang="es-EC" sz="1600" dirty="0">
                          <a:effectLst/>
                        </a:rPr>
                        <a:t>100</a:t>
                      </a:r>
                      <a:endParaRPr lang="es-EC" sz="1600" dirty="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600" dirty="0">
                          <a:effectLst/>
                        </a:rPr>
                        <a:t>1200</a:t>
                      </a:r>
                      <a:endParaRPr lang="es-EC" sz="1600" dirty="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600" dirty="0">
                          <a:effectLst/>
                        </a:rPr>
                        <a:t>18</a:t>
                      </a:r>
                      <a:endParaRPr lang="es-EC" sz="1600" dirty="0">
                        <a:solidFill>
                          <a:srgbClr val="000000"/>
                        </a:solidFill>
                        <a:effectLst/>
                        <a:latin typeface="Times New Roman"/>
                        <a:ea typeface="Times New Roman"/>
                        <a:cs typeface="Times New Roman"/>
                      </a:endParaRPr>
                    </a:p>
                  </a:txBody>
                  <a:tcPr marL="68580" marR="68580" marT="0" marB="0"/>
                </a:tc>
              </a:tr>
            </a:tbl>
          </a:graphicData>
        </a:graphic>
      </p:graphicFrame>
      <p:sp>
        <p:nvSpPr>
          <p:cNvPr id="5" name="4 Rectángulo"/>
          <p:cNvSpPr/>
          <p:nvPr/>
        </p:nvSpPr>
        <p:spPr>
          <a:xfrm>
            <a:off x="6300192" y="1388195"/>
            <a:ext cx="2376264" cy="923330"/>
          </a:xfrm>
          <a:prstGeom prst="rect">
            <a:avLst/>
          </a:prstGeom>
        </p:spPr>
        <p:txBody>
          <a:bodyPr wrap="square">
            <a:spAutoFit/>
          </a:bodyPr>
          <a:lstStyle/>
          <a:p>
            <a:pPr algn="ctr"/>
            <a:r>
              <a:rPr lang="es-ES" dirty="0"/>
              <a:t>Granulometría requerida para una briqueta de 1200 g.</a:t>
            </a:r>
            <a:endParaRPr lang="es-EC" dirty="0"/>
          </a:p>
        </p:txBody>
      </p:sp>
      <p:sp>
        <p:nvSpPr>
          <p:cNvPr id="6" name="5 Flecha derecha"/>
          <p:cNvSpPr/>
          <p:nvPr/>
        </p:nvSpPr>
        <p:spPr>
          <a:xfrm>
            <a:off x="5724128" y="1645886"/>
            <a:ext cx="576064" cy="407948"/>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s-EC"/>
          </a:p>
        </p:txBody>
      </p:sp>
      <p:graphicFrame>
        <p:nvGraphicFramePr>
          <p:cNvPr id="7" name="6 Tabla"/>
          <p:cNvGraphicFramePr>
            <a:graphicFrameLocks noGrp="1"/>
          </p:cNvGraphicFramePr>
          <p:nvPr>
            <p:extLst>
              <p:ext uri="{D42A27DB-BD31-4B8C-83A1-F6EECF244321}">
                <p14:modId xmlns:p14="http://schemas.microsoft.com/office/powerpoint/2010/main" val="406205403"/>
              </p:ext>
            </p:extLst>
          </p:nvPr>
        </p:nvGraphicFramePr>
        <p:xfrm>
          <a:off x="1403648" y="3573016"/>
          <a:ext cx="3168352" cy="864096"/>
        </p:xfrm>
        <a:graphic>
          <a:graphicData uri="http://schemas.openxmlformats.org/drawingml/2006/table">
            <a:tbl>
              <a:tblPr firstRow="1" firstCol="1" bandRow="1">
                <a:tableStyleId>{5C22544A-7EE6-4342-B048-85BDC9FD1C3A}</a:tableStyleId>
              </a:tblPr>
              <a:tblGrid>
                <a:gridCol w="2109898"/>
                <a:gridCol w="1058454"/>
              </a:tblGrid>
              <a:tr h="421510">
                <a:tc>
                  <a:txBody>
                    <a:bodyPr/>
                    <a:lstStyle/>
                    <a:p>
                      <a:pPr algn="l">
                        <a:spcAft>
                          <a:spcPts val="0"/>
                        </a:spcAft>
                      </a:pPr>
                      <a:r>
                        <a:rPr lang="es-EC" sz="1600" u="sng">
                          <a:effectLst/>
                        </a:rPr>
                        <a:t>porcentaje Agr. Grueso</a:t>
                      </a:r>
                      <a:endParaRPr lang="es-EC" sz="18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600">
                          <a:effectLst/>
                        </a:rPr>
                        <a:t>41%</a:t>
                      </a:r>
                      <a:endParaRPr lang="es-EC" sz="1800">
                        <a:solidFill>
                          <a:srgbClr val="000000"/>
                        </a:solidFill>
                        <a:effectLst/>
                        <a:latin typeface="Times New Roman"/>
                        <a:ea typeface="Times New Roman"/>
                        <a:cs typeface="Times New Roman"/>
                      </a:endParaRPr>
                    </a:p>
                  </a:txBody>
                  <a:tcPr marL="68580" marR="68580" marT="0" marB="0"/>
                </a:tc>
              </a:tr>
              <a:tr h="442586">
                <a:tc>
                  <a:txBody>
                    <a:bodyPr/>
                    <a:lstStyle/>
                    <a:p>
                      <a:pPr algn="l">
                        <a:spcAft>
                          <a:spcPts val="0"/>
                        </a:spcAft>
                      </a:pPr>
                      <a:r>
                        <a:rPr lang="es-EC" sz="1600" u="sng">
                          <a:effectLst/>
                        </a:rPr>
                        <a:t>porcentaje Arena</a:t>
                      </a:r>
                      <a:endParaRPr lang="es-EC" sz="1800">
                        <a:solidFill>
                          <a:srgbClr val="000000"/>
                        </a:solidFill>
                        <a:effectLst/>
                        <a:latin typeface="Times New Roman"/>
                        <a:ea typeface="Times New Roman"/>
                        <a:cs typeface="Times New Roman"/>
                      </a:endParaRPr>
                    </a:p>
                  </a:txBody>
                  <a:tcPr marL="68580" marR="68580" marT="0" marB="0"/>
                </a:tc>
                <a:tc>
                  <a:txBody>
                    <a:bodyPr/>
                    <a:lstStyle/>
                    <a:p>
                      <a:pPr algn="ctr">
                        <a:spcAft>
                          <a:spcPts val="0"/>
                        </a:spcAft>
                      </a:pPr>
                      <a:r>
                        <a:rPr lang="es-EC" sz="1600" dirty="0">
                          <a:effectLst/>
                        </a:rPr>
                        <a:t>59%</a:t>
                      </a:r>
                      <a:endParaRPr lang="es-EC" sz="1800" dirty="0">
                        <a:solidFill>
                          <a:srgbClr val="000000"/>
                        </a:solidFill>
                        <a:effectLst/>
                        <a:latin typeface="Times New Roman"/>
                        <a:ea typeface="Times New Roman"/>
                        <a:cs typeface="Times New Roman"/>
                      </a:endParaRPr>
                    </a:p>
                  </a:txBody>
                  <a:tcPr marL="68580" marR="68580" marT="0" marB="0"/>
                </a:tc>
              </a:tr>
            </a:tbl>
          </a:graphicData>
        </a:graphic>
      </p:graphicFrame>
      <p:sp>
        <p:nvSpPr>
          <p:cNvPr id="8" name="7 Flecha derecha"/>
          <p:cNvSpPr/>
          <p:nvPr/>
        </p:nvSpPr>
        <p:spPr>
          <a:xfrm rot="5400000">
            <a:off x="2687742" y="2864986"/>
            <a:ext cx="576064" cy="407948"/>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s-EC"/>
          </a:p>
        </p:txBody>
      </p:sp>
      <p:pic>
        <p:nvPicPr>
          <p:cNvPr id="9" name="8 Imagen" descr="C:\Users\Yadira\Desktop\tesisss\Fotos Tesis\Mezcla en caliente\20121120_125203.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8064" y="3066969"/>
            <a:ext cx="3528392" cy="29319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8481754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11560" y="2852936"/>
            <a:ext cx="8229600" cy="1143000"/>
          </a:xfrm>
        </p:spPr>
        <p:txBody>
          <a:bodyPr>
            <a:noAutofit/>
          </a:bodyPr>
          <a:lstStyle/>
          <a:p>
            <a:pPr algn="ctr"/>
            <a:r>
              <a:rPr lang="es-ES" sz="4400" u="sng" dirty="0"/>
              <a:t>DISEÑO DE LA MEZCLA ASFÁLTICA MODIFICADA CON POLÍMERO SBS</a:t>
            </a:r>
            <a:endParaRPr lang="es-EC" sz="4400" dirty="0"/>
          </a:p>
        </p:txBody>
      </p:sp>
    </p:spTree>
    <p:extLst>
      <p:ext uri="{BB962C8B-B14F-4D97-AF65-F5344CB8AC3E}">
        <p14:creationId xmlns:p14="http://schemas.microsoft.com/office/powerpoint/2010/main" val="20259144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259632" y="764704"/>
            <a:ext cx="6503383" cy="523220"/>
          </a:xfrm>
          <a:prstGeom prst="rect">
            <a:avLst/>
          </a:prstGeom>
        </p:spPr>
        <p:txBody>
          <a:bodyPr wrap="none">
            <a:spAutoFit/>
          </a:bodyPr>
          <a:lstStyle/>
          <a:p>
            <a:pPr lvl="1" algn="ctr"/>
            <a:r>
              <a:rPr lang="es-ES" sz="2800" b="1" dirty="0"/>
              <a:t>Método Marshall del diseño de mezcla.</a:t>
            </a:r>
            <a:endParaRPr lang="es-EC" sz="2400" dirty="0"/>
          </a:p>
        </p:txBody>
      </p:sp>
      <p:graphicFrame>
        <p:nvGraphicFramePr>
          <p:cNvPr id="7" name="6 Diagrama"/>
          <p:cNvGraphicFramePr/>
          <p:nvPr>
            <p:extLst>
              <p:ext uri="{D42A27DB-BD31-4B8C-83A1-F6EECF244321}">
                <p14:modId xmlns:p14="http://schemas.microsoft.com/office/powerpoint/2010/main" val="3322893199"/>
              </p:ext>
            </p:extLst>
          </p:nvPr>
        </p:nvGraphicFramePr>
        <p:xfrm>
          <a:off x="1658172" y="1772816"/>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2348132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90808" y="116632"/>
            <a:ext cx="8229600" cy="1143000"/>
          </a:xfrm>
        </p:spPr>
        <p:txBody>
          <a:bodyPr/>
          <a:lstStyle/>
          <a:p>
            <a:pPr lvl="2" algn="ctr" rtl="0">
              <a:spcBef>
                <a:spcPct val="0"/>
              </a:spcBef>
              <a:tabLst>
                <a:tab pos="3830638" algn="l"/>
              </a:tabLst>
            </a:pPr>
            <a:r>
              <a:rPr lang="es-ES" sz="3600" b="1" i="1" u="sng" kern="1200" spc="50" dirty="0" smtClean="0">
                <a:ln w="13335" cmpd="sng">
                  <a:solidFill>
                    <a:schemeClr val="accent1">
                      <a:lumMod val="50000"/>
                    </a:schemeClr>
                  </a:solidFill>
                  <a:prstDash val="solid"/>
                </a:ln>
                <a:solidFill>
                  <a:schemeClr val="accent6">
                    <a:tint val="1000"/>
                  </a:schemeClr>
                </a:solidFill>
                <a:latin typeface="+mj-lt"/>
                <a:ea typeface="+mj-ea"/>
                <a:cs typeface="+mj-cs"/>
              </a:rPr>
              <a:t>Determinación del Asfalto Optimo</a:t>
            </a:r>
            <a:r>
              <a:rPr lang="es-ES" sz="3600" b="1" kern="1200" spc="50" dirty="0" smtClean="0">
                <a:ln w="13335" cmpd="sng">
                  <a:solidFill>
                    <a:schemeClr val="accent1">
                      <a:lumMod val="50000"/>
                    </a:schemeClr>
                  </a:solidFill>
                  <a:prstDash val="solid"/>
                </a:ln>
                <a:solidFill>
                  <a:schemeClr val="accent6">
                    <a:tint val="1000"/>
                  </a:schemeClr>
                </a:solidFill>
                <a:latin typeface="+mj-lt"/>
                <a:ea typeface="+mj-ea"/>
                <a:cs typeface="+mj-cs"/>
              </a:rPr>
              <a:t>:</a:t>
            </a:r>
            <a:r>
              <a:rPr lang="es-EC" sz="1600" dirty="0"/>
              <a:t/>
            </a:r>
            <a:br>
              <a:rPr lang="es-EC" sz="1600" dirty="0"/>
            </a:br>
            <a:endParaRPr lang="es-EC" dirty="0"/>
          </a:p>
        </p:txBody>
      </p:sp>
      <mc:AlternateContent xmlns:mc="http://schemas.openxmlformats.org/markup-compatibility/2006" xmlns:a14="http://schemas.microsoft.com/office/drawing/2010/main">
        <mc:Choice Requires="a14">
          <p:sp>
            <p:nvSpPr>
              <p:cNvPr id="7" name="6 Rectángulo"/>
              <p:cNvSpPr/>
              <p:nvPr/>
            </p:nvSpPr>
            <p:spPr>
              <a:xfrm>
                <a:off x="251519" y="1176131"/>
                <a:ext cx="4464497" cy="120032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C" sz="2400" i="1">
                          <a:latin typeface="Cambria Math"/>
                        </a:rPr>
                        <m:t>𝑃</m:t>
                      </m:r>
                      <m:r>
                        <a:rPr lang="es-EC" sz="2400" i="1">
                          <a:latin typeface="Cambria Math"/>
                        </a:rPr>
                        <m:t>= 0.035</m:t>
                      </m:r>
                      <m:r>
                        <a:rPr lang="es-EC" sz="2400" i="1">
                          <a:latin typeface="Cambria Math"/>
                        </a:rPr>
                        <m:t>𝑎</m:t>
                      </m:r>
                      <m:r>
                        <a:rPr lang="es-EC" sz="2400" i="1">
                          <a:latin typeface="Cambria Math"/>
                        </a:rPr>
                        <m:t>+0.045</m:t>
                      </m:r>
                      <m:r>
                        <a:rPr lang="es-EC" sz="2400" i="1">
                          <a:latin typeface="Cambria Math"/>
                        </a:rPr>
                        <m:t>𝑏</m:t>
                      </m:r>
                      <m:r>
                        <a:rPr lang="es-EC" sz="2400" i="1">
                          <a:latin typeface="Cambria Math"/>
                        </a:rPr>
                        <m:t>+</m:t>
                      </m:r>
                      <m:r>
                        <a:rPr lang="es-EC" sz="2400" i="1">
                          <a:latin typeface="Cambria Math"/>
                        </a:rPr>
                        <m:t>𝐾𝑐</m:t>
                      </m:r>
                      <m:r>
                        <a:rPr lang="es-EC" sz="2400" i="1">
                          <a:latin typeface="Cambria Math"/>
                        </a:rPr>
                        <m:t>+</m:t>
                      </m:r>
                      <m:r>
                        <a:rPr lang="es-EC" sz="2400" i="1">
                          <a:latin typeface="Cambria Math"/>
                        </a:rPr>
                        <m:t>𝐹</m:t>
                      </m:r>
                    </m:oMath>
                  </m:oMathPara>
                </a14:m>
                <a:endParaRPr lang="es-EC" sz="2400" dirty="0" smtClean="0"/>
              </a:p>
              <a:p>
                <a:endParaRPr lang="es-EC" sz="2400" dirty="0"/>
              </a:p>
              <a:p>
                <a:endParaRPr lang="es-EC" sz="2400" dirty="0"/>
              </a:p>
            </p:txBody>
          </p:sp>
        </mc:Choice>
        <mc:Fallback xmlns="">
          <p:sp>
            <p:nvSpPr>
              <p:cNvPr id="7" name="6 Rectángulo"/>
              <p:cNvSpPr>
                <a:spLocks noRot="1" noChangeAspect="1" noMove="1" noResize="1" noEditPoints="1" noAdjustHandles="1" noChangeArrowheads="1" noChangeShapeType="1" noTextEdit="1"/>
              </p:cNvSpPr>
              <p:nvPr/>
            </p:nvSpPr>
            <p:spPr>
              <a:xfrm>
                <a:off x="251519" y="1176131"/>
                <a:ext cx="4464497" cy="1200329"/>
              </a:xfrm>
              <a:prstGeom prst="rect">
                <a:avLst/>
              </a:prstGeom>
              <a:blipFill rotWithShape="1">
                <a:blip r:embed="rId2"/>
                <a:stretch>
                  <a:fillRect/>
                </a:stretch>
              </a:blipFill>
            </p:spPr>
            <p:txBody>
              <a:bodyPr/>
              <a:lstStyle/>
              <a:p>
                <a:r>
                  <a:rPr lang="es-EC">
                    <a:noFill/>
                  </a:rPr>
                  <a:t> </a:t>
                </a:r>
              </a:p>
            </p:txBody>
          </p:sp>
        </mc:Fallback>
      </mc:AlternateContent>
      <p:sp>
        <p:nvSpPr>
          <p:cNvPr id="8" name="7 Rectángulo"/>
          <p:cNvSpPr/>
          <p:nvPr/>
        </p:nvSpPr>
        <p:spPr>
          <a:xfrm>
            <a:off x="5436097" y="1035569"/>
            <a:ext cx="3600399" cy="2862322"/>
          </a:xfrm>
          <a:prstGeom prst="rect">
            <a:avLst/>
          </a:prstGeom>
        </p:spPr>
        <p:txBody>
          <a:bodyPr wrap="square">
            <a:spAutoFit/>
          </a:bodyPr>
          <a:lstStyle/>
          <a:p>
            <a:r>
              <a:rPr lang="es-ES" dirty="0" smtClean="0"/>
              <a:t>P</a:t>
            </a:r>
            <a:r>
              <a:rPr lang="es-ES" dirty="0"/>
              <a:t>= %</a:t>
            </a:r>
            <a:r>
              <a:rPr lang="es-ES" dirty="0" smtClean="0"/>
              <a:t> aprox. </a:t>
            </a:r>
            <a:r>
              <a:rPr lang="es-ES" dirty="0"/>
              <a:t>de contenido asfaltico de la </a:t>
            </a:r>
            <a:r>
              <a:rPr lang="es-ES" dirty="0" smtClean="0"/>
              <a:t>mezcla</a:t>
            </a:r>
            <a:endParaRPr lang="es-EC" dirty="0"/>
          </a:p>
          <a:p>
            <a:r>
              <a:rPr lang="es-ES" dirty="0"/>
              <a:t>a= %</a:t>
            </a:r>
            <a:r>
              <a:rPr lang="es-ES" dirty="0" smtClean="0"/>
              <a:t> retenido </a:t>
            </a:r>
            <a:r>
              <a:rPr lang="es-ES" dirty="0"/>
              <a:t>en un tamiz </a:t>
            </a:r>
            <a:r>
              <a:rPr lang="es-ES" dirty="0" smtClean="0"/>
              <a:t>(</a:t>
            </a:r>
            <a:r>
              <a:rPr lang="es-ES" dirty="0"/>
              <a:t>No.8)</a:t>
            </a:r>
            <a:endParaRPr lang="es-EC" dirty="0"/>
          </a:p>
          <a:p>
            <a:r>
              <a:rPr lang="es-ES" dirty="0"/>
              <a:t>b= %</a:t>
            </a:r>
            <a:r>
              <a:rPr lang="es-ES" dirty="0" smtClean="0"/>
              <a:t> pasante del tamiz (</a:t>
            </a:r>
            <a:r>
              <a:rPr lang="es-ES" dirty="0"/>
              <a:t>No. 8) y retenido en el </a:t>
            </a:r>
            <a:r>
              <a:rPr lang="es-ES" dirty="0" smtClean="0"/>
              <a:t>(No</a:t>
            </a:r>
            <a:r>
              <a:rPr lang="es-ES" dirty="0"/>
              <a:t>. 200) </a:t>
            </a:r>
            <a:endParaRPr lang="es-EC" dirty="0"/>
          </a:p>
          <a:p>
            <a:r>
              <a:rPr lang="es-ES" dirty="0"/>
              <a:t>c= %</a:t>
            </a:r>
            <a:r>
              <a:rPr lang="es-ES" dirty="0" smtClean="0"/>
              <a:t> que </a:t>
            </a:r>
            <a:r>
              <a:rPr lang="es-ES" dirty="0"/>
              <a:t>pasa el tamiz </a:t>
            </a:r>
            <a:r>
              <a:rPr lang="es-ES" dirty="0" smtClean="0"/>
              <a:t>(</a:t>
            </a:r>
            <a:r>
              <a:rPr lang="es-ES" dirty="0"/>
              <a:t>No. 200)</a:t>
            </a:r>
            <a:endParaRPr lang="es-EC" dirty="0"/>
          </a:p>
          <a:p>
            <a:r>
              <a:rPr lang="es-ES" dirty="0"/>
              <a:t>K= </a:t>
            </a:r>
            <a:r>
              <a:rPr lang="es-ES" dirty="0" smtClean="0"/>
              <a:t>0.20 </a:t>
            </a:r>
            <a:r>
              <a:rPr lang="es-ES" dirty="0"/>
              <a:t>por 5 </a:t>
            </a:r>
            <a:r>
              <a:rPr lang="es-ES" dirty="0" smtClean="0"/>
              <a:t>% o </a:t>
            </a:r>
            <a:r>
              <a:rPr lang="es-ES" dirty="0"/>
              <a:t>menos pasando el tamiz </a:t>
            </a:r>
            <a:r>
              <a:rPr lang="es-ES" dirty="0" smtClean="0"/>
              <a:t>(No</a:t>
            </a:r>
            <a:r>
              <a:rPr lang="es-ES" dirty="0"/>
              <a:t>. 200)</a:t>
            </a:r>
            <a:endParaRPr lang="es-EC" dirty="0"/>
          </a:p>
          <a:p>
            <a:r>
              <a:rPr lang="es-ES" dirty="0"/>
              <a:t>F= </a:t>
            </a:r>
            <a:r>
              <a:rPr lang="es-ES" dirty="0" smtClean="0"/>
              <a:t>0.7</a:t>
            </a:r>
            <a:r>
              <a:rPr lang="es-ES" dirty="0"/>
              <a:t>.</a:t>
            </a:r>
            <a:endParaRPr lang="es-EC" dirty="0"/>
          </a:p>
          <a:p>
            <a:r>
              <a:rPr lang="es-ES" dirty="0"/>
              <a:t> </a:t>
            </a:r>
            <a:endParaRPr lang="es-EC" dirty="0"/>
          </a:p>
        </p:txBody>
      </p:sp>
      <p:sp>
        <p:nvSpPr>
          <p:cNvPr id="9" name="8 Rectángulo redondeado"/>
          <p:cNvSpPr/>
          <p:nvPr/>
        </p:nvSpPr>
        <p:spPr>
          <a:xfrm>
            <a:off x="251519" y="1052736"/>
            <a:ext cx="4464497" cy="720080"/>
          </a:xfrm>
          <a:prstGeom prst="roundRect">
            <a:avLst/>
          </a:prstGeom>
          <a:noFill/>
          <a:ln w="57150"/>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C">
              <a:noFill/>
            </a:endParaRPr>
          </a:p>
        </p:txBody>
      </p:sp>
      <mc:AlternateContent xmlns:mc="http://schemas.openxmlformats.org/markup-compatibility/2006" xmlns:a14="http://schemas.microsoft.com/office/drawing/2010/main">
        <mc:Choice Requires="a14">
          <p:sp>
            <p:nvSpPr>
              <p:cNvPr id="10" name="9 Rectángulo"/>
              <p:cNvSpPr/>
              <p:nvPr/>
            </p:nvSpPr>
            <p:spPr>
              <a:xfrm>
                <a:off x="1146595" y="3897891"/>
                <a:ext cx="6480720" cy="923330"/>
              </a:xfrm>
              <a:prstGeom prst="rect">
                <a:avLst/>
              </a:prstGeom>
            </p:spPr>
            <p:txBody>
              <a:bodyPr wrap="square">
                <a:spAutoFit/>
              </a:bodyPr>
              <a:lstStyle/>
              <a:p>
                <a:pPr algn="ctr"/>
                <a14:m>
                  <m:oMathPara xmlns:m="http://schemas.openxmlformats.org/officeDocument/2006/math">
                    <m:oMathParaPr>
                      <m:jc m:val="centerGroup"/>
                    </m:oMathParaPr>
                    <m:oMath xmlns:m="http://schemas.openxmlformats.org/officeDocument/2006/math">
                      <m:r>
                        <a:rPr lang="es-EC" i="1">
                          <a:latin typeface="Cambria Math"/>
                        </a:rPr>
                        <m:t>𝑃</m:t>
                      </m:r>
                      <m:r>
                        <a:rPr lang="es-EC" i="1">
                          <a:latin typeface="Cambria Math"/>
                        </a:rPr>
                        <m:t>= 0,035(16) + 0,045(43) + (0,2)(0) + (0,7)</m:t>
                      </m:r>
                    </m:oMath>
                  </m:oMathPara>
                </a14:m>
                <a:endParaRPr lang="es-EC" dirty="0"/>
              </a:p>
              <a:p>
                <a:pPr algn="ctr"/>
                <a:endParaRPr lang="es-EC" i="1" dirty="0" smtClean="0">
                  <a:latin typeface="Cambria Math"/>
                </a:endParaRPr>
              </a:p>
              <a:p>
                <a:pPr algn="ctr"/>
                <a14:m>
                  <m:oMathPara xmlns:m="http://schemas.openxmlformats.org/officeDocument/2006/math">
                    <m:oMathParaPr>
                      <m:jc m:val="centerGroup"/>
                    </m:oMathParaPr>
                    <m:oMath xmlns:m="http://schemas.openxmlformats.org/officeDocument/2006/math">
                      <m:r>
                        <a:rPr lang="es-EC" i="1">
                          <a:latin typeface="Cambria Math"/>
                        </a:rPr>
                        <m:t>𝑃</m:t>
                      </m:r>
                      <m:r>
                        <a:rPr lang="es-EC" i="1">
                          <a:latin typeface="Cambria Math"/>
                        </a:rPr>
                        <m:t>= 3,20</m:t>
                      </m:r>
                    </m:oMath>
                  </m:oMathPara>
                </a14:m>
                <a:endParaRPr lang="es-EC" dirty="0"/>
              </a:p>
            </p:txBody>
          </p:sp>
        </mc:Choice>
        <mc:Fallback xmlns="">
          <p:sp>
            <p:nvSpPr>
              <p:cNvPr id="10" name="9 Rectángulo"/>
              <p:cNvSpPr>
                <a:spLocks noRot="1" noChangeAspect="1" noMove="1" noResize="1" noEditPoints="1" noAdjustHandles="1" noChangeArrowheads="1" noChangeShapeType="1" noTextEdit="1"/>
              </p:cNvSpPr>
              <p:nvPr/>
            </p:nvSpPr>
            <p:spPr>
              <a:xfrm>
                <a:off x="1146595" y="3897891"/>
                <a:ext cx="6480720" cy="923330"/>
              </a:xfrm>
              <a:prstGeom prst="rect">
                <a:avLst/>
              </a:prstGeom>
              <a:blipFill rotWithShape="1">
                <a:blip r:embed="rId3"/>
                <a:stretch>
                  <a:fillRect/>
                </a:stretch>
              </a:blipFill>
            </p:spPr>
            <p:txBody>
              <a:bodyPr/>
              <a:lstStyle/>
              <a:p>
                <a:r>
                  <a:rPr lang="es-EC">
                    <a:noFill/>
                  </a:rPr>
                  <a:t> </a:t>
                </a:r>
              </a:p>
            </p:txBody>
          </p:sp>
        </mc:Fallback>
      </mc:AlternateContent>
      <p:sp>
        <p:nvSpPr>
          <p:cNvPr id="13" name="12 Rectángulo"/>
          <p:cNvSpPr/>
          <p:nvPr/>
        </p:nvSpPr>
        <p:spPr>
          <a:xfrm>
            <a:off x="432048" y="5157191"/>
            <a:ext cx="4572000" cy="646331"/>
          </a:xfrm>
          <a:prstGeom prst="rect">
            <a:avLst/>
          </a:prstGeom>
        </p:spPr>
        <p:txBody>
          <a:bodyPr>
            <a:spAutoFit/>
          </a:bodyPr>
          <a:lstStyle/>
          <a:p>
            <a:pPr algn="ctr"/>
            <a:r>
              <a:rPr lang="es-EC" dirty="0"/>
              <a:t>S</a:t>
            </a:r>
            <a:r>
              <a:rPr lang="es-EC" dirty="0" smtClean="0"/>
              <a:t>e </a:t>
            </a:r>
            <a:r>
              <a:rPr lang="es-EC" dirty="0"/>
              <a:t>opta por realizar 4 incrementos, para obtener el contenido óptimo de asfalto </a:t>
            </a:r>
          </a:p>
        </p:txBody>
      </p:sp>
      <p:cxnSp>
        <p:nvCxnSpPr>
          <p:cNvPr id="15" name="14 Conector angular"/>
          <p:cNvCxnSpPr>
            <a:stCxn id="9" idx="2"/>
          </p:cNvCxnSpPr>
          <p:nvPr/>
        </p:nvCxnSpPr>
        <p:spPr>
          <a:xfrm rot="16200000" flipH="1">
            <a:off x="3442086" y="814498"/>
            <a:ext cx="603644" cy="2520280"/>
          </a:xfrm>
          <a:prstGeom prst="bentConnector2">
            <a:avLst/>
          </a:prstGeom>
          <a:ln>
            <a:tailEnd type="arrow"/>
          </a:ln>
        </p:spPr>
        <p:style>
          <a:lnRef idx="3">
            <a:schemeClr val="accent5"/>
          </a:lnRef>
          <a:fillRef idx="0">
            <a:schemeClr val="accent5"/>
          </a:fillRef>
          <a:effectRef idx="2">
            <a:schemeClr val="accent5"/>
          </a:effectRef>
          <a:fontRef idx="minor">
            <a:schemeClr val="tx1"/>
          </a:fontRef>
        </p:style>
      </p:cxnSp>
      <p:sp>
        <p:nvSpPr>
          <p:cNvPr id="16" name="15 Abrir llave"/>
          <p:cNvSpPr/>
          <p:nvPr/>
        </p:nvSpPr>
        <p:spPr>
          <a:xfrm>
            <a:off x="5292080" y="1035569"/>
            <a:ext cx="216024" cy="2609455"/>
          </a:xfrm>
          <a:prstGeom prst="leftBrace">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s-EC"/>
          </a:p>
        </p:txBody>
      </p:sp>
      <p:graphicFrame>
        <p:nvGraphicFramePr>
          <p:cNvPr id="18" name="17 Tabla"/>
          <p:cNvGraphicFramePr>
            <a:graphicFrameLocks noGrp="1"/>
          </p:cNvGraphicFramePr>
          <p:nvPr>
            <p:extLst>
              <p:ext uri="{D42A27DB-BD31-4B8C-83A1-F6EECF244321}">
                <p14:modId xmlns:p14="http://schemas.microsoft.com/office/powerpoint/2010/main" val="4199010303"/>
              </p:ext>
            </p:extLst>
          </p:nvPr>
        </p:nvGraphicFramePr>
        <p:xfrm>
          <a:off x="5607241" y="4725144"/>
          <a:ext cx="3258109" cy="1463040"/>
        </p:xfrm>
        <a:graphic>
          <a:graphicData uri="http://schemas.openxmlformats.org/drawingml/2006/table">
            <a:tbl>
              <a:tblPr firstRow="1" firstCol="1" bandRow="1">
                <a:tableStyleId>{5C22544A-7EE6-4342-B048-85BDC9FD1C3A}</a:tableStyleId>
              </a:tblPr>
              <a:tblGrid>
                <a:gridCol w="971939"/>
                <a:gridCol w="1134042"/>
                <a:gridCol w="1152128"/>
              </a:tblGrid>
              <a:tr h="190500">
                <a:tc>
                  <a:txBody>
                    <a:bodyPr/>
                    <a:lstStyle/>
                    <a:p>
                      <a:pPr algn="ctr">
                        <a:spcAft>
                          <a:spcPts val="0"/>
                        </a:spcAft>
                      </a:pPr>
                      <a:r>
                        <a:rPr lang="es-EC" sz="1600" dirty="0">
                          <a:effectLst/>
                        </a:rPr>
                        <a:t>Tipo</a:t>
                      </a:r>
                      <a:endParaRPr lang="es-EC" sz="1800" dirty="0">
                        <a:solidFill>
                          <a:srgbClr val="76923C"/>
                        </a:solidFill>
                        <a:effectLst/>
                        <a:latin typeface="Times New Roman"/>
                        <a:ea typeface="Times New Roman"/>
                      </a:endParaRPr>
                    </a:p>
                  </a:txBody>
                  <a:tcPr marL="68580" marR="68580" marT="0" marB="0"/>
                </a:tc>
                <a:tc>
                  <a:txBody>
                    <a:bodyPr/>
                    <a:lstStyle/>
                    <a:p>
                      <a:pPr algn="ctr">
                        <a:spcAft>
                          <a:spcPts val="0"/>
                        </a:spcAft>
                      </a:pPr>
                      <a:r>
                        <a:rPr lang="es-EC" sz="1600">
                          <a:effectLst/>
                        </a:rPr>
                        <a:t>Asfalto (%)</a:t>
                      </a:r>
                      <a:endParaRPr lang="es-EC" sz="1800">
                        <a:solidFill>
                          <a:srgbClr val="76923C"/>
                        </a:solidFill>
                        <a:effectLst/>
                        <a:latin typeface="Times New Roman"/>
                        <a:ea typeface="Times New Roman"/>
                      </a:endParaRPr>
                    </a:p>
                  </a:txBody>
                  <a:tcPr marL="68580" marR="68580" marT="0" marB="0"/>
                </a:tc>
                <a:tc>
                  <a:txBody>
                    <a:bodyPr/>
                    <a:lstStyle/>
                    <a:p>
                      <a:pPr algn="ctr">
                        <a:spcAft>
                          <a:spcPts val="0"/>
                        </a:spcAft>
                      </a:pPr>
                      <a:r>
                        <a:rPr lang="es-EC" sz="1600">
                          <a:effectLst/>
                        </a:rPr>
                        <a:t>Asfalto (g)</a:t>
                      </a:r>
                      <a:endParaRPr lang="es-EC" sz="1800">
                        <a:solidFill>
                          <a:srgbClr val="76923C"/>
                        </a:solidFill>
                        <a:effectLst/>
                        <a:latin typeface="Times New Roman"/>
                        <a:ea typeface="Times New Roman"/>
                      </a:endParaRPr>
                    </a:p>
                  </a:txBody>
                  <a:tcPr marL="68580" marR="68580" marT="0" marB="0"/>
                </a:tc>
              </a:tr>
              <a:tr h="190500">
                <a:tc>
                  <a:txBody>
                    <a:bodyPr/>
                    <a:lstStyle/>
                    <a:p>
                      <a:pPr algn="ctr">
                        <a:spcAft>
                          <a:spcPts val="0"/>
                        </a:spcAft>
                      </a:pPr>
                      <a:r>
                        <a:rPr lang="es-EC" sz="1600">
                          <a:effectLst/>
                        </a:rPr>
                        <a:t>1</a:t>
                      </a:r>
                      <a:endParaRPr lang="es-EC" sz="1800">
                        <a:solidFill>
                          <a:srgbClr val="76923C"/>
                        </a:solidFill>
                        <a:effectLst/>
                        <a:latin typeface="Times New Roman"/>
                        <a:ea typeface="Times New Roman"/>
                      </a:endParaRPr>
                    </a:p>
                  </a:txBody>
                  <a:tcPr marL="68580" marR="68580" marT="0" marB="0"/>
                </a:tc>
                <a:tc>
                  <a:txBody>
                    <a:bodyPr/>
                    <a:lstStyle/>
                    <a:p>
                      <a:pPr algn="ctr">
                        <a:spcAft>
                          <a:spcPts val="0"/>
                        </a:spcAft>
                      </a:pPr>
                      <a:r>
                        <a:rPr lang="es-EC" sz="1600" dirty="0">
                          <a:effectLst/>
                        </a:rPr>
                        <a:t>3</a:t>
                      </a:r>
                      <a:endParaRPr lang="es-EC" sz="1800" dirty="0">
                        <a:solidFill>
                          <a:srgbClr val="76923C"/>
                        </a:solidFill>
                        <a:effectLst/>
                        <a:latin typeface="Times New Roman"/>
                        <a:ea typeface="Times New Roman"/>
                      </a:endParaRPr>
                    </a:p>
                  </a:txBody>
                  <a:tcPr marL="68580" marR="68580" marT="0" marB="0"/>
                </a:tc>
                <a:tc>
                  <a:txBody>
                    <a:bodyPr/>
                    <a:lstStyle/>
                    <a:p>
                      <a:pPr algn="ctr">
                        <a:spcAft>
                          <a:spcPts val="0"/>
                        </a:spcAft>
                      </a:pPr>
                      <a:r>
                        <a:rPr lang="es-EC" sz="1600">
                          <a:effectLst/>
                        </a:rPr>
                        <a:t>36</a:t>
                      </a:r>
                      <a:endParaRPr lang="es-EC" sz="1800">
                        <a:solidFill>
                          <a:srgbClr val="76923C"/>
                        </a:solidFill>
                        <a:effectLst/>
                        <a:latin typeface="Times New Roman"/>
                        <a:ea typeface="Times New Roman"/>
                      </a:endParaRPr>
                    </a:p>
                  </a:txBody>
                  <a:tcPr marL="68580" marR="68580" marT="0" marB="0"/>
                </a:tc>
              </a:tr>
              <a:tr h="190500">
                <a:tc>
                  <a:txBody>
                    <a:bodyPr/>
                    <a:lstStyle/>
                    <a:p>
                      <a:pPr algn="ctr">
                        <a:spcAft>
                          <a:spcPts val="0"/>
                        </a:spcAft>
                      </a:pPr>
                      <a:r>
                        <a:rPr lang="es-EC" sz="1600">
                          <a:effectLst/>
                        </a:rPr>
                        <a:t>2</a:t>
                      </a:r>
                      <a:endParaRPr lang="es-EC" sz="1800">
                        <a:solidFill>
                          <a:srgbClr val="76923C"/>
                        </a:solidFill>
                        <a:effectLst/>
                        <a:latin typeface="Times New Roman"/>
                        <a:ea typeface="Times New Roman"/>
                      </a:endParaRPr>
                    </a:p>
                  </a:txBody>
                  <a:tcPr marL="68580" marR="68580" marT="0" marB="0"/>
                </a:tc>
                <a:tc>
                  <a:txBody>
                    <a:bodyPr/>
                    <a:lstStyle/>
                    <a:p>
                      <a:pPr algn="ctr">
                        <a:spcAft>
                          <a:spcPts val="0"/>
                        </a:spcAft>
                      </a:pPr>
                      <a:r>
                        <a:rPr lang="es-EC" sz="1600" dirty="0">
                          <a:effectLst/>
                        </a:rPr>
                        <a:t>4</a:t>
                      </a:r>
                      <a:endParaRPr lang="es-EC" sz="1800" dirty="0">
                        <a:solidFill>
                          <a:srgbClr val="76923C"/>
                        </a:solidFill>
                        <a:effectLst/>
                        <a:latin typeface="Times New Roman"/>
                        <a:ea typeface="Times New Roman"/>
                      </a:endParaRPr>
                    </a:p>
                  </a:txBody>
                  <a:tcPr marL="68580" marR="68580" marT="0" marB="0"/>
                </a:tc>
                <a:tc>
                  <a:txBody>
                    <a:bodyPr/>
                    <a:lstStyle/>
                    <a:p>
                      <a:pPr algn="ctr">
                        <a:spcAft>
                          <a:spcPts val="0"/>
                        </a:spcAft>
                      </a:pPr>
                      <a:r>
                        <a:rPr lang="es-EC" sz="1600" dirty="0">
                          <a:effectLst/>
                        </a:rPr>
                        <a:t>48</a:t>
                      </a:r>
                      <a:endParaRPr lang="es-EC" sz="1800" dirty="0">
                        <a:solidFill>
                          <a:srgbClr val="76923C"/>
                        </a:solidFill>
                        <a:effectLst/>
                        <a:latin typeface="Times New Roman"/>
                        <a:ea typeface="Times New Roman"/>
                      </a:endParaRPr>
                    </a:p>
                  </a:txBody>
                  <a:tcPr marL="68580" marR="68580" marT="0" marB="0"/>
                </a:tc>
              </a:tr>
              <a:tr h="190500">
                <a:tc>
                  <a:txBody>
                    <a:bodyPr/>
                    <a:lstStyle/>
                    <a:p>
                      <a:pPr algn="ctr">
                        <a:spcAft>
                          <a:spcPts val="0"/>
                        </a:spcAft>
                      </a:pPr>
                      <a:r>
                        <a:rPr lang="es-EC" sz="1600">
                          <a:effectLst/>
                        </a:rPr>
                        <a:t>3</a:t>
                      </a:r>
                      <a:endParaRPr lang="es-EC" sz="1800">
                        <a:solidFill>
                          <a:srgbClr val="76923C"/>
                        </a:solidFill>
                        <a:effectLst/>
                        <a:latin typeface="Times New Roman"/>
                        <a:ea typeface="Times New Roman"/>
                      </a:endParaRPr>
                    </a:p>
                  </a:txBody>
                  <a:tcPr marL="68580" marR="68580" marT="0" marB="0"/>
                </a:tc>
                <a:tc>
                  <a:txBody>
                    <a:bodyPr/>
                    <a:lstStyle/>
                    <a:p>
                      <a:pPr algn="ctr">
                        <a:spcAft>
                          <a:spcPts val="0"/>
                        </a:spcAft>
                      </a:pPr>
                      <a:r>
                        <a:rPr lang="es-EC" sz="1600">
                          <a:effectLst/>
                        </a:rPr>
                        <a:t>5</a:t>
                      </a:r>
                      <a:endParaRPr lang="es-EC" sz="1800">
                        <a:solidFill>
                          <a:srgbClr val="76923C"/>
                        </a:solidFill>
                        <a:effectLst/>
                        <a:latin typeface="Times New Roman"/>
                        <a:ea typeface="Times New Roman"/>
                      </a:endParaRPr>
                    </a:p>
                  </a:txBody>
                  <a:tcPr marL="68580" marR="68580" marT="0" marB="0"/>
                </a:tc>
                <a:tc>
                  <a:txBody>
                    <a:bodyPr/>
                    <a:lstStyle/>
                    <a:p>
                      <a:pPr algn="ctr">
                        <a:spcAft>
                          <a:spcPts val="0"/>
                        </a:spcAft>
                      </a:pPr>
                      <a:r>
                        <a:rPr lang="es-EC" sz="1600" dirty="0">
                          <a:effectLst/>
                        </a:rPr>
                        <a:t>60</a:t>
                      </a:r>
                      <a:endParaRPr lang="es-EC" sz="1800" dirty="0">
                        <a:solidFill>
                          <a:srgbClr val="76923C"/>
                        </a:solidFill>
                        <a:effectLst/>
                        <a:latin typeface="Times New Roman"/>
                        <a:ea typeface="Times New Roman"/>
                      </a:endParaRPr>
                    </a:p>
                  </a:txBody>
                  <a:tcPr marL="68580" marR="68580" marT="0" marB="0"/>
                </a:tc>
              </a:tr>
              <a:tr h="190500">
                <a:tc>
                  <a:txBody>
                    <a:bodyPr/>
                    <a:lstStyle/>
                    <a:p>
                      <a:pPr algn="ctr">
                        <a:spcAft>
                          <a:spcPts val="0"/>
                        </a:spcAft>
                      </a:pPr>
                      <a:r>
                        <a:rPr lang="es-EC" sz="1600">
                          <a:effectLst/>
                        </a:rPr>
                        <a:t>4</a:t>
                      </a:r>
                      <a:endParaRPr lang="es-EC" sz="1800">
                        <a:solidFill>
                          <a:srgbClr val="76923C"/>
                        </a:solidFill>
                        <a:effectLst/>
                        <a:latin typeface="Times New Roman"/>
                        <a:ea typeface="Times New Roman"/>
                      </a:endParaRPr>
                    </a:p>
                  </a:txBody>
                  <a:tcPr marL="68580" marR="68580" marT="0" marB="0"/>
                </a:tc>
                <a:tc>
                  <a:txBody>
                    <a:bodyPr/>
                    <a:lstStyle/>
                    <a:p>
                      <a:pPr algn="ctr">
                        <a:spcAft>
                          <a:spcPts val="0"/>
                        </a:spcAft>
                      </a:pPr>
                      <a:r>
                        <a:rPr lang="es-EC" sz="1600">
                          <a:effectLst/>
                        </a:rPr>
                        <a:t>6</a:t>
                      </a:r>
                      <a:endParaRPr lang="es-EC" sz="1800">
                        <a:solidFill>
                          <a:srgbClr val="76923C"/>
                        </a:solidFill>
                        <a:effectLst/>
                        <a:latin typeface="Times New Roman"/>
                        <a:ea typeface="Times New Roman"/>
                      </a:endParaRPr>
                    </a:p>
                  </a:txBody>
                  <a:tcPr marL="68580" marR="68580" marT="0" marB="0"/>
                </a:tc>
                <a:tc>
                  <a:txBody>
                    <a:bodyPr/>
                    <a:lstStyle/>
                    <a:p>
                      <a:pPr algn="ctr">
                        <a:spcAft>
                          <a:spcPts val="0"/>
                        </a:spcAft>
                      </a:pPr>
                      <a:r>
                        <a:rPr lang="es-EC" sz="1600" dirty="0">
                          <a:effectLst/>
                        </a:rPr>
                        <a:t>72</a:t>
                      </a:r>
                      <a:endParaRPr lang="es-EC" sz="1800" dirty="0">
                        <a:solidFill>
                          <a:srgbClr val="76923C"/>
                        </a:solidFill>
                        <a:effectLst/>
                        <a:latin typeface="Times New Roman"/>
                        <a:ea typeface="Times New Roman"/>
                      </a:endParaRPr>
                    </a:p>
                  </a:txBody>
                  <a:tcPr marL="68580" marR="68580" marT="0" marB="0"/>
                </a:tc>
              </a:tr>
              <a:tr h="190500">
                <a:tc>
                  <a:txBody>
                    <a:bodyPr/>
                    <a:lstStyle/>
                    <a:p>
                      <a:pPr algn="ctr">
                        <a:spcAft>
                          <a:spcPts val="0"/>
                        </a:spcAft>
                      </a:pPr>
                      <a:r>
                        <a:rPr lang="es-EC" sz="1600">
                          <a:effectLst/>
                        </a:rPr>
                        <a:t>5</a:t>
                      </a:r>
                      <a:endParaRPr lang="es-EC" sz="1800">
                        <a:solidFill>
                          <a:srgbClr val="76923C"/>
                        </a:solidFill>
                        <a:effectLst/>
                        <a:latin typeface="Times New Roman"/>
                        <a:ea typeface="Times New Roman"/>
                      </a:endParaRPr>
                    </a:p>
                  </a:txBody>
                  <a:tcPr marL="68580" marR="68580" marT="0" marB="0"/>
                </a:tc>
                <a:tc>
                  <a:txBody>
                    <a:bodyPr/>
                    <a:lstStyle/>
                    <a:p>
                      <a:pPr algn="ctr">
                        <a:spcAft>
                          <a:spcPts val="0"/>
                        </a:spcAft>
                      </a:pPr>
                      <a:r>
                        <a:rPr lang="es-EC" sz="1600">
                          <a:effectLst/>
                        </a:rPr>
                        <a:t>7</a:t>
                      </a:r>
                      <a:endParaRPr lang="es-EC" sz="1800">
                        <a:solidFill>
                          <a:srgbClr val="76923C"/>
                        </a:solidFill>
                        <a:effectLst/>
                        <a:latin typeface="Times New Roman"/>
                        <a:ea typeface="Times New Roman"/>
                      </a:endParaRPr>
                    </a:p>
                  </a:txBody>
                  <a:tcPr marL="68580" marR="68580" marT="0" marB="0"/>
                </a:tc>
                <a:tc>
                  <a:txBody>
                    <a:bodyPr/>
                    <a:lstStyle/>
                    <a:p>
                      <a:pPr algn="ctr">
                        <a:spcAft>
                          <a:spcPts val="0"/>
                        </a:spcAft>
                      </a:pPr>
                      <a:r>
                        <a:rPr lang="es-EC" sz="1600" dirty="0">
                          <a:effectLst/>
                        </a:rPr>
                        <a:t>84</a:t>
                      </a:r>
                      <a:endParaRPr lang="es-EC" sz="1800" dirty="0">
                        <a:solidFill>
                          <a:srgbClr val="76923C"/>
                        </a:solidFill>
                        <a:effectLst/>
                        <a:latin typeface="Times New Roman"/>
                        <a:ea typeface="Times New Roman"/>
                      </a:endParaRPr>
                    </a:p>
                  </a:txBody>
                  <a:tcPr marL="68580" marR="68580" marT="0" marB="0"/>
                </a:tc>
              </a:tr>
            </a:tbl>
          </a:graphicData>
        </a:graphic>
      </p:graphicFrame>
      <p:sp>
        <p:nvSpPr>
          <p:cNvPr id="19" name="18 Flecha derecha"/>
          <p:cNvSpPr/>
          <p:nvPr/>
        </p:nvSpPr>
        <p:spPr>
          <a:xfrm>
            <a:off x="4870617" y="5284193"/>
            <a:ext cx="576064" cy="407948"/>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s-EC"/>
          </a:p>
        </p:txBody>
      </p:sp>
      <p:sp>
        <p:nvSpPr>
          <p:cNvPr id="20" name="19 Rectángulo redondeado"/>
          <p:cNvSpPr/>
          <p:nvPr/>
        </p:nvSpPr>
        <p:spPr>
          <a:xfrm>
            <a:off x="3495728" y="4359556"/>
            <a:ext cx="1782453" cy="540962"/>
          </a:xfrm>
          <a:prstGeom prst="roundRect">
            <a:avLst/>
          </a:prstGeom>
          <a:noFill/>
          <a:ln w="57150"/>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C">
              <a:noFill/>
            </a:endParaRPr>
          </a:p>
        </p:txBody>
      </p:sp>
    </p:spTree>
    <p:extLst>
      <p:ext uri="{BB962C8B-B14F-4D97-AF65-F5344CB8AC3E}">
        <p14:creationId xmlns:p14="http://schemas.microsoft.com/office/powerpoint/2010/main" val="162717294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99392"/>
            <a:ext cx="8229600" cy="1143000"/>
          </a:xfrm>
        </p:spPr>
        <p:txBody>
          <a:bodyPr/>
          <a:lstStyle/>
          <a:p>
            <a:r>
              <a:rPr lang="es-ES" dirty="0"/>
              <a:t>Preparación de las probetas de </a:t>
            </a:r>
            <a:r>
              <a:rPr lang="es-ES" dirty="0" smtClean="0"/>
              <a:t>ensayo:</a:t>
            </a:r>
            <a:endParaRPr lang="es-EC" dirty="0"/>
          </a:p>
        </p:txBody>
      </p:sp>
      <p:pic>
        <p:nvPicPr>
          <p:cNvPr id="5" name="4 Imagen" descr="C:\Users\Yadira\Desktop\tesisss\Fotos Tesis\Mezcla en caliente\20121128_122830.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79912" y="1628800"/>
            <a:ext cx="1833558" cy="23042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5 Imagen" descr="C:\Users\Yadira\Desktop\tesisss\Fotos Tesis\Mezcla en caliente\20121128_131520.jpg"/>
          <p:cNvPicPr/>
          <p:nvPr/>
        </p:nvPicPr>
        <p:blipFill rotWithShape="1">
          <a:blip r:embed="rId3" cstate="print">
            <a:extLst>
              <a:ext uri="{28A0092B-C50C-407E-A947-70E740481C1C}">
                <a14:useLocalDpi xmlns:a14="http://schemas.microsoft.com/office/drawing/2010/main" val="0"/>
              </a:ext>
            </a:extLst>
          </a:blip>
          <a:srcRect t="20109"/>
          <a:stretch/>
        </p:blipFill>
        <p:spPr bwMode="auto">
          <a:xfrm>
            <a:off x="6444208" y="2420888"/>
            <a:ext cx="1944216" cy="21602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4098" name="Picture 2" descr="C:\Users\Yadira\Desktop\tesisss\Fotos Tesis\Mezcla en caliente\20121122_112908.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0410" r="61602" b="21129"/>
          <a:stretch/>
        </p:blipFill>
        <p:spPr bwMode="auto">
          <a:xfrm>
            <a:off x="611560" y="1150284"/>
            <a:ext cx="2050473" cy="23414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611560" y="3931243"/>
            <a:ext cx="2160240" cy="1200329"/>
          </a:xfrm>
          <a:prstGeom prst="rect">
            <a:avLst/>
          </a:prstGeom>
          <a:noFill/>
        </p:spPr>
        <p:txBody>
          <a:bodyPr wrap="square" rtlCol="0">
            <a:spAutoFit/>
          </a:bodyPr>
          <a:lstStyle/>
          <a:p>
            <a:pPr algn="ctr"/>
            <a:r>
              <a:rPr lang="es-EC" dirty="0" smtClean="0"/>
              <a:t>Mezclar el agregado y el asfalto caliente en las porciones establecidas</a:t>
            </a:r>
            <a:endParaRPr lang="es-EC" dirty="0"/>
          </a:p>
        </p:txBody>
      </p:sp>
      <p:sp>
        <p:nvSpPr>
          <p:cNvPr id="8" name="7 CuadroTexto"/>
          <p:cNvSpPr txBox="1"/>
          <p:nvPr/>
        </p:nvSpPr>
        <p:spPr>
          <a:xfrm>
            <a:off x="3616571" y="4526680"/>
            <a:ext cx="2160240" cy="923330"/>
          </a:xfrm>
          <a:prstGeom prst="rect">
            <a:avLst/>
          </a:prstGeom>
          <a:noFill/>
        </p:spPr>
        <p:txBody>
          <a:bodyPr wrap="square" rtlCol="0">
            <a:spAutoFit/>
          </a:bodyPr>
          <a:lstStyle/>
          <a:p>
            <a:pPr algn="ctr"/>
            <a:r>
              <a:rPr lang="es-EC" dirty="0" smtClean="0"/>
              <a:t>Compactar la mezcla homogénea 75 veces a cada lado</a:t>
            </a:r>
            <a:endParaRPr lang="es-EC" dirty="0"/>
          </a:p>
        </p:txBody>
      </p:sp>
      <p:sp>
        <p:nvSpPr>
          <p:cNvPr id="9" name="8 CuadroTexto"/>
          <p:cNvSpPr txBox="1"/>
          <p:nvPr/>
        </p:nvSpPr>
        <p:spPr>
          <a:xfrm>
            <a:off x="6228184" y="4988083"/>
            <a:ext cx="2376264" cy="646331"/>
          </a:xfrm>
          <a:prstGeom prst="rect">
            <a:avLst/>
          </a:prstGeom>
          <a:noFill/>
        </p:spPr>
        <p:txBody>
          <a:bodyPr wrap="square" rtlCol="0">
            <a:spAutoFit/>
          </a:bodyPr>
          <a:lstStyle/>
          <a:p>
            <a:r>
              <a:rPr lang="es-EC" dirty="0" smtClean="0"/>
              <a:t>Cuando las probetas están frías extraerlas.</a:t>
            </a:r>
            <a:endParaRPr lang="es-EC" dirty="0"/>
          </a:p>
        </p:txBody>
      </p:sp>
      <p:cxnSp>
        <p:nvCxnSpPr>
          <p:cNvPr id="11" name="10 Conector angular"/>
          <p:cNvCxnSpPr>
            <a:stCxn id="4098" idx="3"/>
            <a:endCxn id="5" idx="1"/>
          </p:cNvCxnSpPr>
          <p:nvPr/>
        </p:nvCxnSpPr>
        <p:spPr>
          <a:xfrm>
            <a:off x="2662033" y="2320993"/>
            <a:ext cx="1117879" cy="459935"/>
          </a:xfrm>
          <a:prstGeom prst="bentConnector3">
            <a:avLst/>
          </a:prstGeom>
          <a:ln>
            <a:tailEnd type="arrow"/>
          </a:ln>
        </p:spPr>
        <p:style>
          <a:lnRef idx="3">
            <a:schemeClr val="accent5"/>
          </a:lnRef>
          <a:fillRef idx="0">
            <a:schemeClr val="accent5"/>
          </a:fillRef>
          <a:effectRef idx="2">
            <a:schemeClr val="accent5"/>
          </a:effectRef>
          <a:fontRef idx="minor">
            <a:schemeClr val="tx1"/>
          </a:fontRef>
        </p:style>
      </p:cxnSp>
      <p:cxnSp>
        <p:nvCxnSpPr>
          <p:cNvPr id="13" name="12 Conector angular"/>
          <p:cNvCxnSpPr>
            <a:stCxn id="5" idx="3"/>
            <a:endCxn id="6" idx="1"/>
          </p:cNvCxnSpPr>
          <p:nvPr/>
        </p:nvCxnSpPr>
        <p:spPr>
          <a:xfrm>
            <a:off x="5613470" y="2780928"/>
            <a:ext cx="830738" cy="720080"/>
          </a:xfrm>
          <a:prstGeom prst="bentConnector3">
            <a:avLst/>
          </a:prstGeom>
          <a:ln>
            <a:tailEnd type="arrow"/>
          </a:ln>
        </p:spPr>
        <p:style>
          <a:lnRef idx="3">
            <a:schemeClr val="accent5"/>
          </a:lnRef>
          <a:fillRef idx="0">
            <a:schemeClr val="accent5"/>
          </a:fillRef>
          <a:effectRef idx="2">
            <a:schemeClr val="accent5"/>
          </a:effectRef>
          <a:fontRef idx="minor">
            <a:schemeClr val="tx1"/>
          </a:fontRef>
        </p:style>
      </p:cxnSp>
      <p:sp>
        <p:nvSpPr>
          <p:cNvPr id="14" name="13 Rectángulo"/>
          <p:cNvSpPr/>
          <p:nvPr/>
        </p:nvSpPr>
        <p:spPr>
          <a:xfrm>
            <a:off x="1043608" y="5805264"/>
            <a:ext cx="7344815" cy="923330"/>
          </a:xfrm>
          <a:prstGeom prst="rect">
            <a:avLst/>
          </a:prstGeom>
        </p:spPr>
        <p:txBody>
          <a:bodyPr wrap="square">
            <a:spAutoFit/>
          </a:bodyPr>
          <a:lstStyle/>
          <a:p>
            <a:pPr algn="ctr"/>
            <a:r>
              <a:rPr lang="es-ES" dirty="0" smtClean="0"/>
              <a:t>NOTA: Repetir </a:t>
            </a:r>
            <a:r>
              <a:rPr lang="es-ES" dirty="0"/>
              <a:t>este proceso con todos los porcentajes de asfalto que se </a:t>
            </a:r>
            <a:r>
              <a:rPr lang="es-ES" dirty="0" smtClean="0"/>
              <a:t>obtuvo, y obtener de cada una el PESO EN EL AIRE, PESO SATURADO SUPERFICIE SECA Y PESO SUMERGIDO</a:t>
            </a:r>
            <a:endParaRPr lang="es-EC" dirty="0"/>
          </a:p>
        </p:txBody>
      </p:sp>
    </p:spTree>
    <p:extLst>
      <p:ext uri="{BB962C8B-B14F-4D97-AF65-F5344CB8AC3E}">
        <p14:creationId xmlns:p14="http://schemas.microsoft.com/office/powerpoint/2010/main" val="225066794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5" y="53753"/>
            <a:ext cx="8229600" cy="1143000"/>
          </a:xfrm>
        </p:spPr>
        <p:txBody>
          <a:bodyPr/>
          <a:lstStyle/>
          <a:p>
            <a:pPr lvl="2" algn="l" rtl="0">
              <a:spcBef>
                <a:spcPct val="0"/>
              </a:spcBef>
              <a:tabLst>
                <a:tab pos="3830638" algn="l"/>
              </a:tabLst>
            </a:pPr>
            <a:r>
              <a:rPr lang="es-ES" sz="3600" b="1" kern="1200" spc="50" dirty="0">
                <a:ln w="13335" cmpd="sng">
                  <a:solidFill>
                    <a:schemeClr val="accent1">
                      <a:lumMod val="50000"/>
                    </a:schemeClr>
                  </a:solidFill>
                  <a:prstDash val="solid"/>
                </a:ln>
                <a:solidFill>
                  <a:schemeClr val="accent6">
                    <a:tint val="1000"/>
                  </a:schemeClr>
                </a:solidFill>
                <a:latin typeface="+mj-lt"/>
                <a:ea typeface="+mj-ea"/>
                <a:cs typeface="+mj-cs"/>
              </a:rPr>
              <a:t>Ensayo de </a:t>
            </a:r>
            <a:r>
              <a:rPr lang="es-ES" sz="3600" b="1" kern="1200" spc="50" dirty="0" smtClean="0">
                <a:ln w="13335" cmpd="sng">
                  <a:solidFill>
                    <a:schemeClr val="accent1">
                      <a:lumMod val="50000"/>
                    </a:schemeClr>
                  </a:solidFill>
                  <a:prstDash val="solid"/>
                </a:ln>
                <a:solidFill>
                  <a:schemeClr val="accent6">
                    <a:tint val="1000"/>
                  </a:schemeClr>
                </a:solidFill>
                <a:latin typeface="+mj-lt"/>
                <a:ea typeface="+mj-ea"/>
                <a:cs typeface="+mj-cs"/>
              </a:rPr>
              <a:t>muestras:</a:t>
            </a:r>
            <a:r>
              <a:rPr lang="es-EC" sz="1600" dirty="0"/>
              <a:t/>
            </a:r>
            <a:br>
              <a:rPr lang="es-EC" sz="1600" dirty="0"/>
            </a:br>
            <a:endParaRPr lang="es-EC" dirty="0"/>
          </a:p>
        </p:txBody>
      </p:sp>
      <p:pic>
        <p:nvPicPr>
          <p:cNvPr id="4" name="3 Imagen" descr="C:\Users\Yadira\Desktop\tesisss\Fotos Tesis\Mezcla en caliente\20121129_135657.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5" y="1196753"/>
            <a:ext cx="2448272" cy="20882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4 Rectángulo"/>
          <p:cNvSpPr/>
          <p:nvPr/>
        </p:nvSpPr>
        <p:spPr>
          <a:xfrm>
            <a:off x="611560" y="4005064"/>
            <a:ext cx="2718048" cy="1200329"/>
          </a:xfrm>
          <a:prstGeom prst="rect">
            <a:avLst/>
          </a:prstGeom>
        </p:spPr>
        <p:txBody>
          <a:bodyPr wrap="square">
            <a:spAutoFit/>
          </a:bodyPr>
          <a:lstStyle/>
          <a:p>
            <a:pPr algn="ctr"/>
            <a:r>
              <a:rPr lang="es-ES" dirty="0" smtClean="0"/>
              <a:t>Sumergir cada muestra </a:t>
            </a:r>
            <a:r>
              <a:rPr lang="es-ES" dirty="0"/>
              <a:t>en la tina de agua a 60ºC ± 1ºC de 30 a 40 minutos antes de la evaluación</a:t>
            </a:r>
            <a:endParaRPr lang="es-EC" dirty="0"/>
          </a:p>
        </p:txBody>
      </p:sp>
      <p:pic>
        <p:nvPicPr>
          <p:cNvPr id="6" name="5 Imagen" descr="C:\Users\Yadira\Desktop\tesisss\Fotos Tesis\Mezcla en caliente\20121203_123747.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1880" y="1517607"/>
            <a:ext cx="2306881" cy="30274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6 Imagen" descr="C:\Users\Yadira\Desktop\tesisss\Fotos Tesis\Mezcla en caliente\20130130_105922.jpg"/>
          <p:cNvPicPr/>
          <p:nvPr/>
        </p:nvPicPr>
        <p:blipFill rotWithShape="1">
          <a:blip r:embed="rId4" cstate="print">
            <a:extLst>
              <a:ext uri="{28A0092B-C50C-407E-A947-70E740481C1C}">
                <a14:useLocalDpi xmlns:a14="http://schemas.microsoft.com/office/drawing/2010/main" val="0"/>
              </a:ext>
            </a:extLst>
          </a:blip>
          <a:srcRect l="21329" t="4335" r="22503" b="22933"/>
          <a:stretch/>
        </p:blipFill>
        <p:spPr bwMode="auto">
          <a:xfrm>
            <a:off x="6372200" y="2822884"/>
            <a:ext cx="2433883" cy="2364359"/>
          </a:xfrm>
          <a:prstGeom prst="rect">
            <a:avLst/>
          </a:prstGeom>
          <a:ln w="38100" cap="sq" cmpd="sng" algn="ctr">
            <a:solidFill>
              <a:srgbClr val="000000"/>
            </a:solidFill>
            <a:prstDash val="solid"/>
            <a:miter lim="800000"/>
            <a:headEnd type="none" w="med" len="med"/>
            <a:tailEnd type="none" w="med" len="med"/>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8" name="7 Rectángulo"/>
          <p:cNvSpPr/>
          <p:nvPr/>
        </p:nvSpPr>
        <p:spPr>
          <a:xfrm>
            <a:off x="3489501" y="4686236"/>
            <a:ext cx="2286000" cy="2031325"/>
          </a:xfrm>
          <a:prstGeom prst="rect">
            <a:avLst/>
          </a:prstGeom>
        </p:spPr>
        <p:txBody>
          <a:bodyPr wrap="square">
            <a:spAutoFit/>
          </a:bodyPr>
          <a:lstStyle/>
          <a:p>
            <a:pPr algn="ctr"/>
            <a:r>
              <a:rPr lang="es-ES" dirty="0"/>
              <a:t>U</a:t>
            </a:r>
            <a:r>
              <a:rPr lang="es-ES" dirty="0" smtClean="0"/>
              <a:t>bique </a:t>
            </a:r>
            <a:r>
              <a:rPr lang="es-ES" dirty="0"/>
              <a:t>la </a:t>
            </a:r>
            <a:r>
              <a:rPr lang="es-ES" dirty="0" smtClean="0"/>
              <a:t>muestra, centre </a:t>
            </a:r>
            <a:r>
              <a:rPr lang="es-ES" dirty="0"/>
              <a:t>el </a:t>
            </a:r>
            <a:r>
              <a:rPr lang="es-ES" dirty="0" smtClean="0"/>
              <a:t>montaje,  </a:t>
            </a:r>
            <a:r>
              <a:rPr lang="es-ES" dirty="0"/>
              <a:t>c</a:t>
            </a:r>
            <a:r>
              <a:rPr lang="es-ES" dirty="0" smtClean="0"/>
              <a:t>oloque </a:t>
            </a:r>
            <a:r>
              <a:rPr lang="es-ES" dirty="0"/>
              <a:t>el medidor de </a:t>
            </a:r>
            <a:r>
              <a:rPr lang="es-ES" dirty="0" smtClean="0"/>
              <a:t>flujos, encienda el dispositivo hasta que falle, anote la estabilidad y flujo </a:t>
            </a:r>
            <a:endParaRPr lang="es-EC" dirty="0"/>
          </a:p>
        </p:txBody>
      </p:sp>
      <p:sp>
        <p:nvSpPr>
          <p:cNvPr id="9" name="8 Rectángulo"/>
          <p:cNvSpPr/>
          <p:nvPr/>
        </p:nvSpPr>
        <p:spPr>
          <a:xfrm>
            <a:off x="6471208" y="5373216"/>
            <a:ext cx="2286000" cy="1200329"/>
          </a:xfrm>
          <a:prstGeom prst="rect">
            <a:avLst/>
          </a:prstGeom>
        </p:spPr>
        <p:txBody>
          <a:bodyPr wrap="square">
            <a:spAutoFit/>
          </a:bodyPr>
          <a:lstStyle/>
          <a:p>
            <a:pPr algn="ctr"/>
            <a:r>
              <a:rPr lang="es-ES" dirty="0"/>
              <a:t>El procedimiento </a:t>
            </a:r>
            <a:r>
              <a:rPr lang="es-ES" dirty="0" smtClean="0"/>
              <a:t>deberá </a:t>
            </a:r>
            <a:r>
              <a:rPr lang="es-ES" dirty="0"/>
              <a:t>ser </a:t>
            </a:r>
            <a:r>
              <a:rPr lang="es-ES" dirty="0" smtClean="0"/>
              <a:t>completado en  </a:t>
            </a:r>
            <a:r>
              <a:rPr lang="es-ES" dirty="0"/>
              <a:t>30 segundos</a:t>
            </a:r>
            <a:endParaRPr lang="es-EC" dirty="0"/>
          </a:p>
        </p:txBody>
      </p:sp>
      <p:cxnSp>
        <p:nvCxnSpPr>
          <p:cNvPr id="11" name="10 Conector angular"/>
          <p:cNvCxnSpPr>
            <a:stCxn id="4" idx="3"/>
            <a:endCxn id="6" idx="1"/>
          </p:cNvCxnSpPr>
          <p:nvPr/>
        </p:nvCxnSpPr>
        <p:spPr>
          <a:xfrm>
            <a:off x="2915817" y="2240869"/>
            <a:ext cx="576063" cy="790444"/>
          </a:xfrm>
          <a:prstGeom prst="bentConnector3">
            <a:avLst/>
          </a:prstGeom>
          <a:ln>
            <a:tailEnd type="arrow"/>
          </a:ln>
        </p:spPr>
        <p:style>
          <a:lnRef idx="3">
            <a:schemeClr val="accent5"/>
          </a:lnRef>
          <a:fillRef idx="0">
            <a:schemeClr val="accent5"/>
          </a:fillRef>
          <a:effectRef idx="2">
            <a:schemeClr val="accent5"/>
          </a:effectRef>
          <a:fontRef idx="minor">
            <a:schemeClr val="tx1"/>
          </a:fontRef>
        </p:style>
      </p:cxnSp>
      <p:cxnSp>
        <p:nvCxnSpPr>
          <p:cNvPr id="13" name="12 Conector angular"/>
          <p:cNvCxnSpPr>
            <a:stCxn id="6" idx="3"/>
            <a:endCxn id="7" idx="1"/>
          </p:cNvCxnSpPr>
          <p:nvPr/>
        </p:nvCxnSpPr>
        <p:spPr>
          <a:xfrm>
            <a:off x="5798761" y="3031313"/>
            <a:ext cx="573439" cy="973751"/>
          </a:xfrm>
          <a:prstGeom prst="bentConnector3">
            <a:avLst/>
          </a:prstGeom>
          <a:ln>
            <a:tailEnd type="arrow"/>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396126839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512" y="-171400"/>
            <a:ext cx="8229600" cy="1143000"/>
          </a:xfrm>
        </p:spPr>
        <p:txBody>
          <a:bodyPr>
            <a:noAutofit/>
          </a:bodyPr>
          <a:lstStyle/>
          <a:p>
            <a:pPr lvl="2" algn="l" rtl="0">
              <a:spcBef>
                <a:spcPct val="0"/>
              </a:spcBef>
              <a:tabLst>
                <a:tab pos="3830638" algn="l"/>
              </a:tabLst>
            </a:pPr>
            <a:r>
              <a:rPr lang="es-ES" sz="3600" b="1" kern="1200" spc="50" dirty="0">
                <a:ln w="13335" cmpd="sng">
                  <a:solidFill>
                    <a:schemeClr val="accent1">
                      <a:lumMod val="50000"/>
                    </a:schemeClr>
                  </a:solidFill>
                  <a:prstDash val="solid"/>
                </a:ln>
                <a:solidFill>
                  <a:schemeClr val="accent6">
                    <a:tint val="1000"/>
                  </a:schemeClr>
                </a:solidFill>
                <a:latin typeface="+mj-lt"/>
                <a:ea typeface="+mj-ea"/>
                <a:cs typeface="+mj-cs"/>
              </a:rPr>
              <a:t>Resultados</a:t>
            </a:r>
            <a:r>
              <a:rPr lang="es-ES" sz="3600" b="1" kern="1200" spc="50" dirty="0" smtClean="0">
                <a:ln w="13335" cmpd="sng">
                  <a:solidFill>
                    <a:schemeClr val="accent1">
                      <a:lumMod val="50000"/>
                    </a:schemeClr>
                  </a:solidFill>
                  <a:prstDash val="solid"/>
                </a:ln>
                <a:solidFill>
                  <a:schemeClr val="accent6">
                    <a:tint val="1000"/>
                  </a:schemeClr>
                </a:solidFill>
                <a:latin typeface="+mj-lt"/>
                <a:ea typeface="+mj-ea"/>
                <a:cs typeface="+mj-cs"/>
              </a:rPr>
              <a:t>:</a:t>
            </a:r>
            <a:endParaRPr lang="es-EC" sz="3600" b="1" kern="1200" spc="50" dirty="0">
              <a:ln w="13335" cmpd="sng">
                <a:solidFill>
                  <a:schemeClr val="accent1">
                    <a:lumMod val="50000"/>
                  </a:schemeClr>
                </a:solidFill>
                <a:prstDash val="solid"/>
              </a:ln>
              <a:solidFill>
                <a:schemeClr val="accent6">
                  <a:tint val="1000"/>
                </a:schemeClr>
              </a:solidFill>
              <a:latin typeface="+mj-lt"/>
              <a:ea typeface="+mj-ea"/>
              <a:cs typeface="+mj-cs"/>
            </a:endParaRPr>
          </a:p>
        </p:txBody>
      </p:sp>
      <p:sp>
        <p:nvSpPr>
          <p:cNvPr id="4" name="3 Rectángulo"/>
          <p:cNvSpPr/>
          <p:nvPr/>
        </p:nvSpPr>
        <p:spPr>
          <a:xfrm>
            <a:off x="5543600" y="3328493"/>
            <a:ext cx="3708920" cy="1200329"/>
          </a:xfrm>
          <a:prstGeom prst="rect">
            <a:avLst/>
          </a:prstGeom>
        </p:spPr>
        <p:txBody>
          <a:bodyPr wrap="square">
            <a:spAutoFit/>
          </a:bodyPr>
          <a:lstStyle/>
          <a:p>
            <a:r>
              <a:rPr lang="es-ES" dirty="0" smtClean="0"/>
              <a:t>Resultados de:</a:t>
            </a:r>
          </a:p>
          <a:p>
            <a:r>
              <a:rPr lang="es-ES" dirty="0" smtClean="0"/>
              <a:t>Gravedad </a:t>
            </a:r>
            <a:r>
              <a:rPr lang="es-ES" dirty="0"/>
              <a:t>especifica efectiva (</a:t>
            </a:r>
            <a:r>
              <a:rPr lang="es-ES" dirty="0" err="1"/>
              <a:t>Gse</a:t>
            </a:r>
            <a:r>
              <a:rPr lang="es-ES" dirty="0" smtClean="0"/>
              <a:t>) </a:t>
            </a:r>
            <a:r>
              <a:rPr lang="es-ES" dirty="0"/>
              <a:t>Absorción de asfalto (</a:t>
            </a:r>
            <a:r>
              <a:rPr lang="es-ES" dirty="0" err="1"/>
              <a:t>Pba</a:t>
            </a:r>
            <a:r>
              <a:rPr lang="es-ES" dirty="0"/>
              <a:t>) </a:t>
            </a:r>
          </a:p>
          <a:p>
            <a:r>
              <a:rPr lang="es-ES" dirty="0" smtClean="0"/>
              <a:t>Contenido </a:t>
            </a:r>
            <a:r>
              <a:rPr lang="es-ES" dirty="0"/>
              <a:t>efectivo de asfalto (</a:t>
            </a:r>
            <a:r>
              <a:rPr lang="es-ES" dirty="0" err="1"/>
              <a:t>Pbe</a:t>
            </a:r>
            <a:r>
              <a:rPr lang="es-ES" dirty="0"/>
              <a:t>).</a:t>
            </a:r>
            <a:endParaRPr lang="es-EC" dirty="0"/>
          </a:p>
        </p:txBody>
      </p:sp>
      <p:graphicFrame>
        <p:nvGraphicFramePr>
          <p:cNvPr id="5" name="4 Tabla"/>
          <p:cNvGraphicFramePr>
            <a:graphicFrameLocks noGrp="1"/>
          </p:cNvGraphicFramePr>
          <p:nvPr>
            <p:extLst>
              <p:ext uri="{D42A27DB-BD31-4B8C-83A1-F6EECF244321}">
                <p14:modId xmlns:p14="http://schemas.microsoft.com/office/powerpoint/2010/main" val="3053796980"/>
              </p:ext>
            </p:extLst>
          </p:nvPr>
        </p:nvGraphicFramePr>
        <p:xfrm>
          <a:off x="251519" y="2636912"/>
          <a:ext cx="4680521" cy="2468880"/>
        </p:xfrm>
        <a:graphic>
          <a:graphicData uri="http://schemas.openxmlformats.org/drawingml/2006/table">
            <a:tbl>
              <a:tblPr firstRow="1" firstCol="1" bandRow="1">
                <a:tableStyleId>{5C22544A-7EE6-4342-B048-85BDC9FD1C3A}</a:tableStyleId>
              </a:tblPr>
              <a:tblGrid>
                <a:gridCol w="1437685"/>
                <a:gridCol w="1105512"/>
                <a:gridCol w="1093715"/>
                <a:gridCol w="1043609"/>
              </a:tblGrid>
              <a:tr h="209550">
                <a:tc>
                  <a:txBody>
                    <a:bodyPr/>
                    <a:lstStyle/>
                    <a:p>
                      <a:pPr algn="ctr">
                        <a:spcAft>
                          <a:spcPts val="0"/>
                        </a:spcAft>
                      </a:pPr>
                      <a:r>
                        <a:rPr lang="es-EC" sz="1800" dirty="0">
                          <a:effectLst/>
                        </a:rPr>
                        <a:t>Porcentaje asfalto</a:t>
                      </a:r>
                      <a:endParaRPr lang="es-EC" sz="1800" dirty="0">
                        <a:solidFill>
                          <a:srgbClr val="76923C"/>
                        </a:solidFill>
                        <a:effectLst/>
                        <a:latin typeface="Times New Roman"/>
                        <a:ea typeface="Times New Roman"/>
                      </a:endParaRPr>
                    </a:p>
                  </a:txBody>
                  <a:tcPr marL="68580" marR="68580" marT="0" marB="0"/>
                </a:tc>
                <a:tc>
                  <a:txBody>
                    <a:bodyPr/>
                    <a:lstStyle/>
                    <a:p>
                      <a:pPr algn="ctr">
                        <a:spcAft>
                          <a:spcPts val="0"/>
                        </a:spcAft>
                      </a:pPr>
                      <a:r>
                        <a:rPr lang="es-EC" sz="1800" dirty="0" err="1">
                          <a:effectLst/>
                        </a:rPr>
                        <a:t>Gse</a:t>
                      </a:r>
                      <a:endParaRPr lang="es-EC" sz="1800" dirty="0">
                        <a:effectLst/>
                      </a:endParaRPr>
                    </a:p>
                    <a:p>
                      <a:pPr algn="ctr">
                        <a:spcAft>
                          <a:spcPts val="0"/>
                        </a:spcAft>
                      </a:pPr>
                      <a:r>
                        <a:rPr lang="es-EC" sz="1800" dirty="0">
                          <a:effectLst/>
                        </a:rPr>
                        <a:t>promedio</a:t>
                      </a:r>
                      <a:endParaRPr lang="es-EC" sz="1800" dirty="0">
                        <a:solidFill>
                          <a:srgbClr val="76923C"/>
                        </a:solidFill>
                        <a:effectLst/>
                        <a:latin typeface="Times New Roman"/>
                        <a:ea typeface="Times New Roman"/>
                      </a:endParaRPr>
                    </a:p>
                  </a:txBody>
                  <a:tcPr marL="68580" marR="68580" marT="0" marB="0"/>
                </a:tc>
                <a:tc>
                  <a:txBody>
                    <a:bodyPr/>
                    <a:lstStyle/>
                    <a:p>
                      <a:pPr algn="ctr">
                        <a:spcAft>
                          <a:spcPts val="0"/>
                        </a:spcAft>
                      </a:pPr>
                      <a:r>
                        <a:rPr lang="es-EC" sz="1800">
                          <a:effectLst/>
                        </a:rPr>
                        <a:t>Pba</a:t>
                      </a:r>
                    </a:p>
                    <a:p>
                      <a:pPr algn="ctr">
                        <a:spcAft>
                          <a:spcPts val="0"/>
                        </a:spcAft>
                      </a:pPr>
                      <a:r>
                        <a:rPr lang="es-EC" sz="1800">
                          <a:effectLst/>
                        </a:rPr>
                        <a:t>Promedio</a:t>
                      </a:r>
                      <a:endParaRPr lang="es-EC" sz="1800">
                        <a:solidFill>
                          <a:srgbClr val="76923C"/>
                        </a:solidFill>
                        <a:effectLst/>
                        <a:latin typeface="Times New Roman"/>
                        <a:ea typeface="Times New Roman"/>
                      </a:endParaRPr>
                    </a:p>
                  </a:txBody>
                  <a:tcPr marL="68580" marR="68580" marT="0" marB="0"/>
                </a:tc>
                <a:tc>
                  <a:txBody>
                    <a:bodyPr/>
                    <a:lstStyle/>
                    <a:p>
                      <a:pPr algn="ctr">
                        <a:spcAft>
                          <a:spcPts val="0"/>
                        </a:spcAft>
                      </a:pPr>
                      <a:r>
                        <a:rPr lang="es-EC" sz="1800" dirty="0" err="1">
                          <a:effectLst/>
                        </a:rPr>
                        <a:t>Pbe</a:t>
                      </a:r>
                      <a:endParaRPr lang="es-EC" sz="1800" dirty="0">
                        <a:effectLst/>
                      </a:endParaRPr>
                    </a:p>
                    <a:p>
                      <a:pPr algn="ctr">
                        <a:spcAft>
                          <a:spcPts val="0"/>
                        </a:spcAft>
                      </a:pPr>
                      <a:r>
                        <a:rPr lang="es-EC" sz="1800" dirty="0">
                          <a:effectLst/>
                        </a:rPr>
                        <a:t>promedio</a:t>
                      </a:r>
                      <a:endParaRPr lang="es-EC" sz="1800" dirty="0">
                        <a:solidFill>
                          <a:srgbClr val="76923C"/>
                        </a:solidFill>
                        <a:effectLst/>
                        <a:latin typeface="Times New Roman"/>
                        <a:ea typeface="Times New Roman"/>
                      </a:endParaRPr>
                    </a:p>
                  </a:txBody>
                  <a:tcPr marL="68580" marR="68580" marT="0" marB="0"/>
                </a:tc>
              </a:tr>
              <a:tr h="247650">
                <a:tc>
                  <a:txBody>
                    <a:bodyPr/>
                    <a:lstStyle/>
                    <a:p>
                      <a:pPr algn="ctr">
                        <a:spcAft>
                          <a:spcPts val="0"/>
                        </a:spcAft>
                      </a:pPr>
                      <a:r>
                        <a:rPr lang="es-EC" sz="1800">
                          <a:effectLst/>
                        </a:rPr>
                        <a:t>3,0 </a:t>
                      </a:r>
                      <a:endParaRPr lang="es-EC" sz="1800">
                        <a:solidFill>
                          <a:srgbClr val="76923C"/>
                        </a:solidFill>
                        <a:effectLst/>
                        <a:latin typeface="Times New Roman"/>
                        <a:ea typeface="Times New Roman"/>
                      </a:endParaRPr>
                    </a:p>
                  </a:txBody>
                  <a:tcPr marL="68580" marR="68580" marT="0" marB="0"/>
                </a:tc>
                <a:tc>
                  <a:txBody>
                    <a:bodyPr/>
                    <a:lstStyle/>
                    <a:p>
                      <a:pPr algn="ctr">
                        <a:spcAft>
                          <a:spcPts val="0"/>
                        </a:spcAft>
                      </a:pPr>
                      <a:r>
                        <a:rPr lang="es-EC" sz="1800">
                          <a:effectLst/>
                        </a:rPr>
                        <a:t>2,521</a:t>
                      </a:r>
                      <a:endParaRPr lang="es-EC" sz="1800">
                        <a:solidFill>
                          <a:srgbClr val="76923C"/>
                        </a:solidFill>
                        <a:effectLst/>
                        <a:latin typeface="Times New Roman"/>
                        <a:ea typeface="Times New Roman"/>
                      </a:endParaRPr>
                    </a:p>
                  </a:txBody>
                  <a:tcPr marL="68580" marR="68580" marT="0" marB="0"/>
                </a:tc>
                <a:tc>
                  <a:txBody>
                    <a:bodyPr/>
                    <a:lstStyle/>
                    <a:p>
                      <a:pPr algn="ctr">
                        <a:spcAft>
                          <a:spcPts val="0"/>
                        </a:spcAft>
                      </a:pPr>
                      <a:r>
                        <a:rPr lang="es-EC" sz="1800" dirty="0">
                          <a:effectLst/>
                        </a:rPr>
                        <a:t>1,885</a:t>
                      </a:r>
                      <a:endParaRPr lang="es-EC" sz="1800" dirty="0">
                        <a:solidFill>
                          <a:srgbClr val="76923C"/>
                        </a:solidFill>
                        <a:effectLst/>
                        <a:latin typeface="Times New Roman"/>
                        <a:ea typeface="Times New Roman"/>
                      </a:endParaRPr>
                    </a:p>
                  </a:txBody>
                  <a:tcPr marL="68580" marR="68580" marT="0" marB="0"/>
                </a:tc>
                <a:tc>
                  <a:txBody>
                    <a:bodyPr/>
                    <a:lstStyle/>
                    <a:p>
                      <a:pPr algn="ctr">
                        <a:spcAft>
                          <a:spcPts val="0"/>
                        </a:spcAft>
                      </a:pPr>
                      <a:r>
                        <a:rPr lang="es-EC" sz="1800">
                          <a:effectLst/>
                        </a:rPr>
                        <a:t>1,172</a:t>
                      </a:r>
                      <a:endParaRPr lang="es-EC" sz="1800">
                        <a:solidFill>
                          <a:srgbClr val="76923C"/>
                        </a:solidFill>
                        <a:effectLst/>
                        <a:latin typeface="Times New Roman"/>
                        <a:ea typeface="Times New Roman"/>
                      </a:endParaRPr>
                    </a:p>
                  </a:txBody>
                  <a:tcPr marL="68580" marR="68580" marT="0" marB="0"/>
                </a:tc>
              </a:tr>
              <a:tr h="247650">
                <a:tc>
                  <a:txBody>
                    <a:bodyPr/>
                    <a:lstStyle/>
                    <a:p>
                      <a:pPr algn="ctr">
                        <a:spcAft>
                          <a:spcPts val="0"/>
                        </a:spcAft>
                      </a:pPr>
                      <a:r>
                        <a:rPr lang="es-EC" sz="1800">
                          <a:effectLst/>
                        </a:rPr>
                        <a:t>4,0 </a:t>
                      </a:r>
                      <a:endParaRPr lang="es-EC" sz="1800">
                        <a:solidFill>
                          <a:srgbClr val="76923C"/>
                        </a:solidFill>
                        <a:effectLst/>
                        <a:latin typeface="Times New Roman"/>
                        <a:ea typeface="Times New Roman"/>
                      </a:endParaRPr>
                    </a:p>
                  </a:txBody>
                  <a:tcPr marL="68580" marR="68580" marT="0" marB="0"/>
                </a:tc>
                <a:tc>
                  <a:txBody>
                    <a:bodyPr/>
                    <a:lstStyle/>
                    <a:p>
                      <a:pPr algn="ctr">
                        <a:spcAft>
                          <a:spcPts val="0"/>
                        </a:spcAft>
                      </a:pPr>
                      <a:r>
                        <a:rPr lang="es-EC" sz="1800">
                          <a:effectLst/>
                        </a:rPr>
                        <a:t>2,495</a:t>
                      </a:r>
                      <a:endParaRPr lang="es-EC" sz="1800">
                        <a:solidFill>
                          <a:srgbClr val="76923C"/>
                        </a:solidFill>
                        <a:effectLst/>
                        <a:latin typeface="Times New Roman"/>
                        <a:ea typeface="Times New Roman"/>
                      </a:endParaRPr>
                    </a:p>
                  </a:txBody>
                  <a:tcPr marL="68580" marR="68580" marT="0" marB="0"/>
                </a:tc>
                <a:tc>
                  <a:txBody>
                    <a:bodyPr/>
                    <a:lstStyle/>
                    <a:p>
                      <a:pPr algn="ctr">
                        <a:spcAft>
                          <a:spcPts val="0"/>
                        </a:spcAft>
                      </a:pPr>
                      <a:r>
                        <a:rPr lang="es-EC" sz="1800" dirty="0">
                          <a:effectLst/>
                        </a:rPr>
                        <a:t>1,466</a:t>
                      </a:r>
                      <a:endParaRPr lang="es-EC" sz="1800" dirty="0">
                        <a:solidFill>
                          <a:srgbClr val="76923C"/>
                        </a:solidFill>
                        <a:effectLst/>
                        <a:latin typeface="Times New Roman"/>
                        <a:ea typeface="Times New Roman"/>
                      </a:endParaRPr>
                    </a:p>
                  </a:txBody>
                  <a:tcPr marL="68580" marR="68580" marT="0" marB="0"/>
                </a:tc>
                <a:tc>
                  <a:txBody>
                    <a:bodyPr/>
                    <a:lstStyle/>
                    <a:p>
                      <a:pPr algn="ctr">
                        <a:spcAft>
                          <a:spcPts val="0"/>
                        </a:spcAft>
                      </a:pPr>
                      <a:r>
                        <a:rPr lang="es-EC" sz="1800" dirty="0">
                          <a:effectLst/>
                        </a:rPr>
                        <a:t>2,593</a:t>
                      </a:r>
                      <a:endParaRPr lang="es-EC" sz="1800" dirty="0">
                        <a:solidFill>
                          <a:srgbClr val="76923C"/>
                        </a:solidFill>
                        <a:effectLst/>
                        <a:latin typeface="Times New Roman"/>
                        <a:ea typeface="Times New Roman"/>
                      </a:endParaRPr>
                    </a:p>
                  </a:txBody>
                  <a:tcPr marL="68580" marR="68580" marT="0" marB="0"/>
                </a:tc>
              </a:tr>
              <a:tr h="247650">
                <a:tc>
                  <a:txBody>
                    <a:bodyPr/>
                    <a:lstStyle/>
                    <a:p>
                      <a:pPr algn="ctr">
                        <a:spcAft>
                          <a:spcPts val="0"/>
                        </a:spcAft>
                      </a:pPr>
                      <a:r>
                        <a:rPr lang="es-EC" sz="1800">
                          <a:effectLst/>
                        </a:rPr>
                        <a:t>5,0 </a:t>
                      </a:r>
                      <a:endParaRPr lang="es-EC" sz="1800">
                        <a:solidFill>
                          <a:srgbClr val="76923C"/>
                        </a:solidFill>
                        <a:effectLst/>
                        <a:latin typeface="Times New Roman"/>
                        <a:ea typeface="Times New Roman"/>
                      </a:endParaRPr>
                    </a:p>
                  </a:txBody>
                  <a:tcPr marL="68580" marR="68580" marT="0" marB="0"/>
                </a:tc>
                <a:tc>
                  <a:txBody>
                    <a:bodyPr/>
                    <a:lstStyle/>
                    <a:p>
                      <a:pPr algn="ctr">
                        <a:spcAft>
                          <a:spcPts val="0"/>
                        </a:spcAft>
                      </a:pPr>
                      <a:r>
                        <a:rPr lang="es-EC" sz="1800">
                          <a:effectLst/>
                        </a:rPr>
                        <a:t>2,469</a:t>
                      </a:r>
                      <a:endParaRPr lang="es-EC" sz="1800">
                        <a:solidFill>
                          <a:srgbClr val="76923C"/>
                        </a:solidFill>
                        <a:effectLst/>
                        <a:latin typeface="Times New Roman"/>
                        <a:ea typeface="Times New Roman"/>
                      </a:endParaRPr>
                    </a:p>
                  </a:txBody>
                  <a:tcPr marL="68580" marR="68580" marT="0" marB="0"/>
                </a:tc>
                <a:tc>
                  <a:txBody>
                    <a:bodyPr/>
                    <a:lstStyle/>
                    <a:p>
                      <a:pPr algn="ctr">
                        <a:spcAft>
                          <a:spcPts val="0"/>
                        </a:spcAft>
                      </a:pPr>
                      <a:r>
                        <a:rPr lang="es-EC" sz="1800">
                          <a:effectLst/>
                        </a:rPr>
                        <a:t>1,039</a:t>
                      </a:r>
                      <a:endParaRPr lang="es-EC" sz="1800">
                        <a:solidFill>
                          <a:srgbClr val="76923C"/>
                        </a:solidFill>
                        <a:effectLst/>
                        <a:latin typeface="Times New Roman"/>
                        <a:ea typeface="Times New Roman"/>
                      </a:endParaRPr>
                    </a:p>
                  </a:txBody>
                  <a:tcPr marL="68580" marR="68580" marT="0" marB="0"/>
                </a:tc>
                <a:tc>
                  <a:txBody>
                    <a:bodyPr/>
                    <a:lstStyle/>
                    <a:p>
                      <a:pPr algn="ctr">
                        <a:spcAft>
                          <a:spcPts val="0"/>
                        </a:spcAft>
                      </a:pPr>
                      <a:r>
                        <a:rPr lang="es-EC" sz="1800" dirty="0">
                          <a:effectLst/>
                        </a:rPr>
                        <a:t>4,013</a:t>
                      </a:r>
                      <a:endParaRPr lang="es-EC" sz="1800" dirty="0">
                        <a:solidFill>
                          <a:srgbClr val="76923C"/>
                        </a:solidFill>
                        <a:effectLst/>
                        <a:latin typeface="Times New Roman"/>
                        <a:ea typeface="Times New Roman"/>
                      </a:endParaRPr>
                    </a:p>
                  </a:txBody>
                  <a:tcPr marL="68580" marR="68580" marT="0" marB="0"/>
                </a:tc>
              </a:tr>
              <a:tr h="247650">
                <a:tc>
                  <a:txBody>
                    <a:bodyPr/>
                    <a:lstStyle/>
                    <a:p>
                      <a:pPr algn="ctr">
                        <a:spcAft>
                          <a:spcPts val="0"/>
                        </a:spcAft>
                      </a:pPr>
                      <a:r>
                        <a:rPr lang="es-EC" sz="1800">
                          <a:effectLst/>
                        </a:rPr>
                        <a:t>6,0 </a:t>
                      </a:r>
                      <a:endParaRPr lang="es-EC" sz="1800">
                        <a:solidFill>
                          <a:srgbClr val="76923C"/>
                        </a:solidFill>
                        <a:effectLst/>
                        <a:latin typeface="Times New Roman"/>
                        <a:ea typeface="Times New Roman"/>
                      </a:endParaRPr>
                    </a:p>
                  </a:txBody>
                  <a:tcPr marL="68580" marR="68580" marT="0" marB="0"/>
                </a:tc>
                <a:tc>
                  <a:txBody>
                    <a:bodyPr/>
                    <a:lstStyle/>
                    <a:p>
                      <a:pPr algn="ctr">
                        <a:spcAft>
                          <a:spcPts val="0"/>
                        </a:spcAft>
                      </a:pPr>
                      <a:r>
                        <a:rPr lang="es-EC" sz="1800">
                          <a:effectLst/>
                        </a:rPr>
                        <a:t>2,443</a:t>
                      </a:r>
                      <a:endParaRPr lang="es-EC" sz="1800">
                        <a:solidFill>
                          <a:srgbClr val="76923C"/>
                        </a:solidFill>
                        <a:effectLst/>
                        <a:latin typeface="Times New Roman"/>
                        <a:ea typeface="Times New Roman"/>
                      </a:endParaRPr>
                    </a:p>
                  </a:txBody>
                  <a:tcPr marL="68580" marR="68580" marT="0" marB="0"/>
                </a:tc>
                <a:tc>
                  <a:txBody>
                    <a:bodyPr/>
                    <a:lstStyle/>
                    <a:p>
                      <a:pPr algn="ctr">
                        <a:spcAft>
                          <a:spcPts val="0"/>
                        </a:spcAft>
                      </a:pPr>
                      <a:r>
                        <a:rPr lang="es-EC" sz="1800">
                          <a:effectLst/>
                        </a:rPr>
                        <a:t>0,602</a:t>
                      </a:r>
                      <a:endParaRPr lang="es-EC" sz="1800">
                        <a:solidFill>
                          <a:srgbClr val="76923C"/>
                        </a:solidFill>
                        <a:effectLst/>
                        <a:latin typeface="Times New Roman"/>
                        <a:ea typeface="Times New Roman"/>
                      </a:endParaRPr>
                    </a:p>
                  </a:txBody>
                  <a:tcPr marL="68580" marR="68580" marT="0" marB="0"/>
                </a:tc>
                <a:tc>
                  <a:txBody>
                    <a:bodyPr/>
                    <a:lstStyle/>
                    <a:p>
                      <a:pPr algn="ctr">
                        <a:spcAft>
                          <a:spcPts val="0"/>
                        </a:spcAft>
                      </a:pPr>
                      <a:r>
                        <a:rPr lang="es-EC" sz="1800" dirty="0">
                          <a:effectLst/>
                        </a:rPr>
                        <a:t>5,434</a:t>
                      </a:r>
                      <a:endParaRPr lang="es-EC" sz="1800" dirty="0">
                        <a:solidFill>
                          <a:srgbClr val="76923C"/>
                        </a:solidFill>
                        <a:effectLst/>
                        <a:latin typeface="Times New Roman"/>
                        <a:ea typeface="Times New Roman"/>
                      </a:endParaRPr>
                    </a:p>
                  </a:txBody>
                  <a:tcPr marL="68580" marR="68580" marT="0" marB="0"/>
                </a:tc>
              </a:tr>
              <a:tr h="247650">
                <a:tc>
                  <a:txBody>
                    <a:bodyPr/>
                    <a:lstStyle/>
                    <a:p>
                      <a:pPr algn="ctr">
                        <a:spcAft>
                          <a:spcPts val="0"/>
                        </a:spcAft>
                      </a:pPr>
                      <a:r>
                        <a:rPr lang="es-EC" sz="1800">
                          <a:effectLst/>
                        </a:rPr>
                        <a:t>7,0</a:t>
                      </a:r>
                      <a:endParaRPr lang="es-EC" sz="1800">
                        <a:solidFill>
                          <a:srgbClr val="76923C"/>
                        </a:solidFill>
                        <a:effectLst/>
                        <a:latin typeface="Times New Roman"/>
                        <a:ea typeface="Times New Roman"/>
                      </a:endParaRPr>
                    </a:p>
                  </a:txBody>
                  <a:tcPr marL="68580" marR="68580" marT="0" marB="0"/>
                </a:tc>
                <a:tc>
                  <a:txBody>
                    <a:bodyPr/>
                    <a:lstStyle/>
                    <a:p>
                      <a:pPr algn="ctr">
                        <a:spcAft>
                          <a:spcPts val="0"/>
                        </a:spcAft>
                      </a:pPr>
                      <a:r>
                        <a:rPr lang="es-EC" sz="1800">
                          <a:effectLst/>
                        </a:rPr>
                        <a:t>2,417</a:t>
                      </a:r>
                      <a:endParaRPr lang="es-EC" sz="1800">
                        <a:solidFill>
                          <a:srgbClr val="76923C"/>
                        </a:solidFill>
                        <a:effectLst/>
                        <a:latin typeface="Times New Roman"/>
                        <a:ea typeface="Times New Roman"/>
                      </a:endParaRPr>
                    </a:p>
                  </a:txBody>
                  <a:tcPr marL="68580" marR="68580" marT="0" marB="0"/>
                </a:tc>
                <a:tc>
                  <a:txBody>
                    <a:bodyPr/>
                    <a:lstStyle/>
                    <a:p>
                      <a:pPr algn="ctr">
                        <a:spcAft>
                          <a:spcPts val="0"/>
                        </a:spcAft>
                      </a:pPr>
                      <a:r>
                        <a:rPr lang="es-EC" sz="1800">
                          <a:effectLst/>
                        </a:rPr>
                        <a:t>0,156</a:t>
                      </a:r>
                      <a:endParaRPr lang="es-EC" sz="1800">
                        <a:solidFill>
                          <a:srgbClr val="76923C"/>
                        </a:solidFill>
                        <a:effectLst/>
                        <a:latin typeface="Times New Roman"/>
                        <a:ea typeface="Times New Roman"/>
                      </a:endParaRPr>
                    </a:p>
                  </a:txBody>
                  <a:tcPr marL="68580" marR="68580" marT="0" marB="0"/>
                </a:tc>
                <a:tc>
                  <a:txBody>
                    <a:bodyPr/>
                    <a:lstStyle/>
                    <a:p>
                      <a:pPr algn="ctr">
                        <a:spcAft>
                          <a:spcPts val="0"/>
                        </a:spcAft>
                      </a:pPr>
                      <a:r>
                        <a:rPr lang="es-EC" sz="1800" dirty="0">
                          <a:effectLst/>
                        </a:rPr>
                        <a:t>6,855</a:t>
                      </a:r>
                      <a:endParaRPr lang="es-EC" sz="1800" dirty="0">
                        <a:solidFill>
                          <a:srgbClr val="76923C"/>
                        </a:solidFill>
                        <a:effectLst/>
                        <a:latin typeface="Times New Roman"/>
                        <a:ea typeface="Times New Roman"/>
                      </a:endParaRPr>
                    </a:p>
                  </a:txBody>
                  <a:tcPr marL="68580" marR="68580" marT="0" marB="0"/>
                </a:tc>
              </a:tr>
              <a:tr h="247650">
                <a:tc>
                  <a:txBody>
                    <a:bodyPr/>
                    <a:lstStyle/>
                    <a:p>
                      <a:pPr>
                        <a:spcAft>
                          <a:spcPts val="0"/>
                        </a:spcAft>
                      </a:pPr>
                      <a:r>
                        <a:rPr lang="es-EC" sz="1800">
                          <a:effectLst/>
                        </a:rPr>
                        <a:t>Prom. General</a:t>
                      </a:r>
                      <a:endParaRPr lang="es-EC" sz="1800">
                        <a:solidFill>
                          <a:srgbClr val="76923C"/>
                        </a:solidFill>
                        <a:effectLst/>
                        <a:latin typeface="Times New Roman"/>
                        <a:ea typeface="Times New Roman"/>
                      </a:endParaRPr>
                    </a:p>
                  </a:txBody>
                  <a:tcPr marL="68580" marR="68580" marT="0" marB="0"/>
                </a:tc>
                <a:tc>
                  <a:txBody>
                    <a:bodyPr/>
                    <a:lstStyle/>
                    <a:p>
                      <a:pPr algn="ctr">
                        <a:spcAft>
                          <a:spcPts val="0"/>
                        </a:spcAft>
                      </a:pPr>
                      <a:r>
                        <a:rPr lang="es-EC" sz="1800">
                          <a:effectLst/>
                        </a:rPr>
                        <a:t>2,469</a:t>
                      </a:r>
                      <a:endParaRPr lang="es-EC" sz="1800">
                        <a:solidFill>
                          <a:srgbClr val="76923C"/>
                        </a:solidFill>
                        <a:effectLst/>
                        <a:latin typeface="Times New Roman"/>
                        <a:ea typeface="Times New Roman"/>
                      </a:endParaRPr>
                    </a:p>
                  </a:txBody>
                  <a:tcPr marL="68580" marR="68580" marT="0" marB="0"/>
                </a:tc>
                <a:tc>
                  <a:txBody>
                    <a:bodyPr/>
                    <a:lstStyle/>
                    <a:p>
                      <a:pPr algn="ctr">
                        <a:spcAft>
                          <a:spcPts val="0"/>
                        </a:spcAft>
                      </a:pPr>
                      <a:r>
                        <a:rPr lang="es-EC" sz="1800" dirty="0">
                          <a:effectLst/>
                        </a:rPr>
                        <a:t>1,030</a:t>
                      </a:r>
                      <a:endParaRPr lang="es-EC" sz="1800" dirty="0">
                        <a:solidFill>
                          <a:srgbClr val="76923C"/>
                        </a:solidFill>
                        <a:effectLst/>
                        <a:latin typeface="Times New Roman"/>
                        <a:ea typeface="Times New Roman"/>
                      </a:endParaRPr>
                    </a:p>
                  </a:txBody>
                  <a:tcPr marL="68580" marR="68580" marT="0" marB="0"/>
                </a:tc>
                <a:tc>
                  <a:txBody>
                    <a:bodyPr/>
                    <a:lstStyle/>
                    <a:p>
                      <a:pPr algn="ctr">
                        <a:spcAft>
                          <a:spcPts val="0"/>
                        </a:spcAft>
                      </a:pPr>
                      <a:r>
                        <a:rPr lang="es-EC" sz="1800" dirty="0">
                          <a:effectLst/>
                        </a:rPr>
                        <a:t>4,013</a:t>
                      </a:r>
                      <a:endParaRPr lang="es-EC" sz="1800" dirty="0">
                        <a:solidFill>
                          <a:srgbClr val="76923C"/>
                        </a:solidFill>
                        <a:effectLst/>
                        <a:latin typeface="Times New Roman"/>
                        <a:ea typeface="Times New Roman"/>
                      </a:endParaRPr>
                    </a:p>
                  </a:txBody>
                  <a:tcPr marL="68580" marR="68580" marT="0" marB="0"/>
                </a:tc>
              </a:tr>
            </a:tbl>
          </a:graphicData>
        </a:graphic>
      </p:graphicFrame>
      <p:sp>
        <p:nvSpPr>
          <p:cNvPr id="6" name="5 Flecha derecha"/>
          <p:cNvSpPr/>
          <p:nvPr/>
        </p:nvSpPr>
        <p:spPr>
          <a:xfrm>
            <a:off x="5004048" y="3724683"/>
            <a:ext cx="576064" cy="407948"/>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s-EC"/>
          </a:p>
        </p:txBody>
      </p:sp>
      <p:graphicFrame>
        <p:nvGraphicFramePr>
          <p:cNvPr id="7" name="6 Tabla"/>
          <p:cNvGraphicFramePr>
            <a:graphicFrameLocks noGrp="1"/>
          </p:cNvGraphicFramePr>
          <p:nvPr>
            <p:extLst>
              <p:ext uri="{D42A27DB-BD31-4B8C-83A1-F6EECF244321}">
                <p14:modId xmlns:p14="http://schemas.microsoft.com/office/powerpoint/2010/main" val="1160750231"/>
              </p:ext>
            </p:extLst>
          </p:nvPr>
        </p:nvGraphicFramePr>
        <p:xfrm>
          <a:off x="2625759" y="5472648"/>
          <a:ext cx="4034473" cy="548640"/>
        </p:xfrm>
        <a:graphic>
          <a:graphicData uri="http://schemas.openxmlformats.org/drawingml/2006/table">
            <a:tbl>
              <a:tblPr firstRow="1" firstCol="1" bandRow="1">
                <a:tableStyleId>{5C22544A-7EE6-4342-B048-85BDC9FD1C3A}</a:tableStyleId>
              </a:tblPr>
              <a:tblGrid>
                <a:gridCol w="827687"/>
                <a:gridCol w="775706"/>
                <a:gridCol w="827687"/>
                <a:gridCol w="775706"/>
                <a:gridCol w="827687"/>
              </a:tblGrid>
              <a:tr h="247650">
                <a:tc>
                  <a:txBody>
                    <a:bodyPr/>
                    <a:lstStyle/>
                    <a:p>
                      <a:pPr algn="l">
                        <a:spcAft>
                          <a:spcPts val="0"/>
                        </a:spcAft>
                      </a:pPr>
                      <a:r>
                        <a:rPr lang="es-EC" sz="1800" dirty="0" err="1">
                          <a:effectLst/>
                        </a:rPr>
                        <a:t>Gsb</a:t>
                      </a:r>
                      <a:endParaRPr lang="es-EC" sz="2800" dirty="0">
                        <a:solidFill>
                          <a:srgbClr val="76923C"/>
                        </a:solidFill>
                        <a:effectLst/>
                        <a:latin typeface="Times New Roman"/>
                        <a:ea typeface="Times New Roman"/>
                      </a:endParaRPr>
                    </a:p>
                  </a:txBody>
                  <a:tcPr marL="68580" marR="68580" marT="0" marB="0"/>
                </a:tc>
                <a:tc>
                  <a:txBody>
                    <a:bodyPr/>
                    <a:lstStyle/>
                    <a:p>
                      <a:pPr algn="ctr">
                        <a:spcAft>
                          <a:spcPts val="0"/>
                        </a:spcAft>
                      </a:pPr>
                      <a:r>
                        <a:rPr lang="es-EC" sz="1800" dirty="0">
                          <a:effectLst/>
                        </a:rPr>
                        <a:t>&lt; </a:t>
                      </a:r>
                      <a:endParaRPr lang="es-EC" sz="2800" dirty="0">
                        <a:solidFill>
                          <a:srgbClr val="76923C"/>
                        </a:solidFill>
                        <a:effectLst/>
                        <a:latin typeface="Times New Roman"/>
                        <a:ea typeface="Times New Roman"/>
                      </a:endParaRPr>
                    </a:p>
                  </a:txBody>
                  <a:tcPr marL="68580" marR="68580" marT="0" marB="0"/>
                </a:tc>
                <a:tc>
                  <a:txBody>
                    <a:bodyPr/>
                    <a:lstStyle/>
                    <a:p>
                      <a:pPr algn="l">
                        <a:spcAft>
                          <a:spcPts val="0"/>
                        </a:spcAft>
                      </a:pPr>
                      <a:r>
                        <a:rPr lang="es-EC" sz="1800" dirty="0" err="1">
                          <a:effectLst/>
                        </a:rPr>
                        <a:t>Gse</a:t>
                      </a:r>
                      <a:endParaRPr lang="es-EC" sz="2800" dirty="0">
                        <a:solidFill>
                          <a:srgbClr val="76923C"/>
                        </a:solidFill>
                        <a:effectLst/>
                        <a:latin typeface="Times New Roman"/>
                        <a:ea typeface="Times New Roman"/>
                      </a:endParaRPr>
                    </a:p>
                  </a:txBody>
                  <a:tcPr marL="68580" marR="68580" marT="0" marB="0"/>
                </a:tc>
                <a:tc>
                  <a:txBody>
                    <a:bodyPr/>
                    <a:lstStyle/>
                    <a:p>
                      <a:pPr algn="ctr">
                        <a:spcAft>
                          <a:spcPts val="0"/>
                        </a:spcAft>
                      </a:pPr>
                      <a:r>
                        <a:rPr lang="es-EC" sz="1800" dirty="0">
                          <a:effectLst/>
                        </a:rPr>
                        <a:t>&lt; </a:t>
                      </a:r>
                      <a:endParaRPr lang="es-EC" sz="2800" dirty="0">
                        <a:solidFill>
                          <a:srgbClr val="76923C"/>
                        </a:solidFill>
                        <a:effectLst/>
                        <a:latin typeface="Times New Roman"/>
                        <a:ea typeface="Times New Roman"/>
                      </a:endParaRPr>
                    </a:p>
                  </a:txBody>
                  <a:tcPr marL="68580" marR="68580" marT="0" marB="0"/>
                </a:tc>
                <a:tc>
                  <a:txBody>
                    <a:bodyPr/>
                    <a:lstStyle/>
                    <a:p>
                      <a:pPr algn="l">
                        <a:spcAft>
                          <a:spcPts val="0"/>
                        </a:spcAft>
                      </a:pPr>
                      <a:r>
                        <a:rPr lang="es-EC" sz="1800" dirty="0" err="1">
                          <a:effectLst/>
                        </a:rPr>
                        <a:t>Gsa</a:t>
                      </a:r>
                      <a:endParaRPr lang="es-EC" sz="2800" dirty="0">
                        <a:solidFill>
                          <a:srgbClr val="76923C"/>
                        </a:solidFill>
                        <a:effectLst/>
                        <a:latin typeface="Times New Roman"/>
                        <a:ea typeface="Times New Roman"/>
                      </a:endParaRPr>
                    </a:p>
                  </a:txBody>
                  <a:tcPr marL="68580" marR="68580" marT="0" marB="0"/>
                </a:tc>
              </a:tr>
              <a:tr h="247650">
                <a:tc>
                  <a:txBody>
                    <a:bodyPr/>
                    <a:lstStyle/>
                    <a:p>
                      <a:pPr algn="r">
                        <a:spcAft>
                          <a:spcPts val="0"/>
                        </a:spcAft>
                      </a:pPr>
                      <a:r>
                        <a:rPr lang="es-EC" sz="1800">
                          <a:effectLst/>
                        </a:rPr>
                        <a:t>2,4077</a:t>
                      </a:r>
                      <a:endParaRPr lang="es-EC" sz="2800">
                        <a:solidFill>
                          <a:srgbClr val="76923C"/>
                        </a:solidFill>
                        <a:effectLst/>
                        <a:latin typeface="Times New Roman"/>
                        <a:ea typeface="Times New Roman"/>
                      </a:endParaRPr>
                    </a:p>
                  </a:txBody>
                  <a:tcPr marL="68580" marR="68580" marT="0" marB="0"/>
                </a:tc>
                <a:tc>
                  <a:txBody>
                    <a:bodyPr/>
                    <a:lstStyle/>
                    <a:p>
                      <a:pPr algn="ctr">
                        <a:spcAft>
                          <a:spcPts val="0"/>
                        </a:spcAft>
                      </a:pPr>
                      <a:r>
                        <a:rPr lang="es-EC" sz="1800" dirty="0">
                          <a:effectLst/>
                        </a:rPr>
                        <a:t>&lt; </a:t>
                      </a:r>
                      <a:endParaRPr lang="es-EC" sz="2800" dirty="0">
                        <a:solidFill>
                          <a:srgbClr val="76923C"/>
                        </a:solidFill>
                        <a:effectLst/>
                        <a:latin typeface="Times New Roman"/>
                        <a:ea typeface="Times New Roman"/>
                      </a:endParaRPr>
                    </a:p>
                  </a:txBody>
                  <a:tcPr marL="68580" marR="68580" marT="0" marB="0"/>
                </a:tc>
                <a:tc>
                  <a:txBody>
                    <a:bodyPr/>
                    <a:lstStyle/>
                    <a:p>
                      <a:pPr algn="r">
                        <a:spcAft>
                          <a:spcPts val="0"/>
                        </a:spcAft>
                      </a:pPr>
                      <a:r>
                        <a:rPr lang="es-EC" sz="1800" dirty="0">
                          <a:effectLst/>
                        </a:rPr>
                        <a:t>2,4687</a:t>
                      </a:r>
                      <a:endParaRPr lang="es-EC" sz="2800" dirty="0">
                        <a:solidFill>
                          <a:srgbClr val="76923C"/>
                        </a:solidFill>
                        <a:effectLst/>
                        <a:latin typeface="Times New Roman"/>
                        <a:ea typeface="Times New Roman"/>
                      </a:endParaRPr>
                    </a:p>
                  </a:txBody>
                  <a:tcPr marL="68580" marR="68580" marT="0" marB="0"/>
                </a:tc>
                <a:tc>
                  <a:txBody>
                    <a:bodyPr/>
                    <a:lstStyle/>
                    <a:p>
                      <a:pPr algn="ctr">
                        <a:spcAft>
                          <a:spcPts val="0"/>
                        </a:spcAft>
                      </a:pPr>
                      <a:r>
                        <a:rPr lang="es-EC" sz="1800" dirty="0">
                          <a:effectLst/>
                        </a:rPr>
                        <a:t>&lt; </a:t>
                      </a:r>
                      <a:endParaRPr lang="es-EC" sz="2800" dirty="0">
                        <a:solidFill>
                          <a:srgbClr val="76923C"/>
                        </a:solidFill>
                        <a:effectLst/>
                        <a:latin typeface="Times New Roman"/>
                        <a:ea typeface="Times New Roman"/>
                      </a:endParaRPr>
                    </a:p>
                  </a:txBody>
                  <a:tcPr marL="68580" marR="68580" marT="0" marB="0"/>
                </a:tc>
                <a:tc>
                  <a:txBody>
                    <a:bodyPr/>
                    <a:lstStyle/>
                    <a:p>
                      <a:pPr algn="r">
                        <a:spcAft>
                          <a:spcPts val="0"/>
                        </a:spcAft>
                      </a:pPr>
                      <a:r>
                        <a:rPr lang="es-EC" sz="1800" dirty="0">
                          <a:effectLst/>
                        </a:rPr>
                        <a:t>2,6791</a:t>
                      </a:r>
                      <a:endParaRPr lang="es-EC" sz="2800" dirty="0">
                        <a:solidFill>
                          <a:srgbClr val="76923C"/>
                        </a:solidFill>
                        <a:effectLst/>
                        <a:latin typeface="Times New Roman"/>
                        <a:ea typeface="Times New Roman"/>
                      </a:endParaRPr>
                    </a:p>
                  </a:txBody>
                  <a:tcPr marL="68580" marR="68580" marT="0" marB="0"/>
                </a:tc>
              </a:tr>
            </a:tbl>
          </a:graphicData>
        </a:graphic>
      </p:graphicFrame>
      <p:graphicFrame>
        <p:nvGraphicFramePr>
          <p:cNvPr id="8" name="7 Tabla"/>
          <p:cNvGraphicFramePr>
            <a:graphicFrameLocks noGrp="1"/>
          </p:cNvGraphicFramePr>
          <p:nvPr>
            <p:extLst>
              <p:ext uri="{D42A27DB-BD31-4B8C-83A1-F6EECF244321}">
                <p14:modId xmlns:p14="http://schemas.microsoft.com/office/powerpoint/2010/main" val="233674905"/>
              </p:ext>
            </p:extLst>
          </p:nvPr>
        </p:nvGraphicFramePr>
        <p:xfrm>
          <a:off x="1547664" y="1237888"/>
          <a:ext cx="6192688" cy="822960"/>
        </p:xfrm>
        <a:graphic>
          <a:graphicData uri="http://schemas.openxmlformats.org/drawingml/2006/table">
            <a:tbl>
              <a:tblPr firstRow="1" firstCol="1" bandRow="1">
                <a:tableStyleId>{5C22544A-7EE6-4342-B048-85BDC9FD1C3A}</a:tableStyleId>
              </a:tblPr>
              <a:tblGrid>
                <a:gridCol w="4464286"/>
                <a:gridCol w="902455"/>
                <a:gridCol w="825947"/>
              </a:tblGrid>
              <a:tr h="209550">
                <a:tc>
                  <a:txBody>
                    <a:bodyPr/>
                    <a:lstStyle/>
                    <a:p>
                      <a:pPr algn="ctr">
                        <a:spcAft>
                          <a:spcPts val="0"/>
                        </a:spcAft>
                      </a:pPr>
                      <a:r>
                        <a:rPr lang="es-EC" sz="1800" dirty="0" err="1">
                          <a:effectLst/>
                        </a:rPr>
                        <a:t>GSb</a:t>
                      </a:r>
                      <a:r>
                        <a:rPr lang="es-EC" sz="1800" dirty="0">
                          <a:effectLst/>
                        </a:rPr>
                        <a:t> (</a:t>
                      </a:r>
                      <a:r>
                        <a:rPr lang="es-EC" sz="1800" dirty="0" err="1">
                          <a:effectLst/>
                        </a:rPr>
                        <a:t>Grav</a:t>
                      </a:r>
                      <a:r>
                        <a:rPr lang="es-EC" sz="1800" dirty="0">
                          <a:effectLst/>
                        </a:rPr>
                        <a:t>. esp. de agregados) =</a:t>
                      </a:r>
                      <a:endParaRPr lang="es-EC" sz="1800" dirty="0">
                        <a:solidFill>
                          <a:srgbClr val="76923C"/>
                        </a:solidFill>
                        <a:effectLst/>
                        <a:latin typeface="Times New Roman"/>
                        <a:ea typeface="Times New Roman"/>
                      </a:endParaRPr>
                    </a:p>
                  </a:txBody>
                  <a:tcPr marL="68580" marR="68580" marT="0" marB="0"/>
                </a:tc>
                <a:tc>
                  <a:txBody>
                    <a:bodyPr/>
                    <a:lstStyle/>
                    <a:p>
                      <a:pPr algn="r">
                        <a:spcAft>
                          <a:spcPts val="0"/>
                        </a:spcAft>
                      </a:pPr>
                      <a:r>
                        <a:rPr lang="es-EC" sz="1800" dirty="0">
                          <a:effectLst/>
                        </a:rPr>
                        <a:t>2,408</a:t>
                      </a:r>
                      <a:endParaRPr lang="es-EC" sz="1800" dirty="0">
                        <a:solidFill>
                          <a:srgbClr val="76923C"/>
                        </a:solidFill>
                        <a:effectLst/>
                        <a:latin typeface="Times New Roman"/>
                        <a:ea typeface="Times New Roman"/>
                      </a:endParaRPr>
                    </a:p>
                  </a:txBody>
                  <a:tcPr marL="68580" marR="68580" marT="0" marB="0"/>
                </a:tc>
                <a:tc>
                  <a:txBody>
                    <a:bodyPr/>
                    <a:lstStyle/>
                    <a:p>
                      <a:pPr>
                        <a:spcAft>
                          <a:spcPts val="0"/>
                        </a:spcAft>
                      </a:pPr>
                      <a:r>
                        <a:rPr lang="es-EC" sz="1800" dirty="0">
                          <a:effectLst/>
                        </a:rPr>
                        <a:t>gr/cm</a:t>
                      </a:r>
                      <a:r>
                        <a:rPr lang="es-EC" sz="1800" baseline="30000" dirty="0">
                          <a:effectLst/>
                        </a:rPr>
                        <a:t>3</a:t>
                      </a:r>
                      <a:endParaRPr lang="es-EC" sz="1800" baseline="30000" dirty="0">
                        <a:solidFill>
                          <a:srgbClr val="76923C"/>
                        </a:solidFill>
                        <a:effectLst/>
                        <a:latin typeface="Times New Roman"/>
                        <a:ea typeface="Times New Roman"/>
                      </a:endParaRPr>
                    </a:p>
                  </a:txBody>
                  <a:tcPr marL="68580" marR="68580" marT="0" marB="0"/>
                </a:tc>
              </a:tr>
              <a:tr h="209550">
                <a:tc>
                  <a:txBody>
                    <a:bodyPr/>
                    <a:lstStyle/>
                    <a:p>
                      <a:pPr algn="ctr">
                        <a:spcAft>
                          <a:spcPts val="0"/>
                        </a:spcAft>
                      </a:pPr>
                      <a:r>
                        <a:rPr lang="es-EC" sz="1800" dirty="0" err="1">
                          <a:effectLst/>
                        </a:rPr>
                        <a:t>Gmm</a:t>
                      </a:r>
                      <a:r>
                        <a:rPr lang="es-EC" sz="1800" dirty="0">
                          <a:effectLst/>
                        </a:rPr>
                        <a:t> (</a:t>
                      </a:r>
                      <a:r>
                        <a:rPr lang="es-EC" sz="1800" dirty="0" err="1">
                          <a:effectLst/>
                        </a:rPr>
                        <a:t>Grav</a:t>
                      </a:r>
                      <a:r>
                        <a:rPr lang="es-EC" sz="1800" dirty="0">
                          <a:effectLst/>
                        </a:rPr>
                        <a:t>. esp. Teórico </a:t>
                      </a:r>
                      <a:r>
                        <a:rPr lang="es-EC" sz="1800" dirty="0" err="1">
                          <a:effectLst/>
                        </a:rPr>
                        <a:t>máx</a:t>
                      </a:r>
                      <a:r>
                        <a:rPr lang="es-EC" sz="1800" dirty="0">
                          <a:effectLst/>
                        </a:rPr>
                        <a:t> medido) =</a:t>
                      </a:r>
                      <a:endParaRPr lang="es-EC" sz="1800" dirty="0">
                        <a:solidFill>
                          <a:srgbClr val="76923C"/>
                        </a:solidFill>
                        <a:effectLst/>
                        <a:latin typeface="Times New Roman"/>
                        <a:ea typeface="Times New Roman"/>
                      </a:endParaRPr>
                    </a:p>
                  </a:txBody>
                  <a:tcPr marL="68580" marR="68580" marT="0" marB="0"/>
                </a:tc>
                <a:tc>
                  <a:txBody>
                    <a:bodyPr/>
                    <a:lstStyle/>
                    <a:p>
                      <a:pPr algn="r">
                        <a:spcAft>
                          <a:spcPts val="0"/>
                        </a:spcAft>
                      </a:pPr>
                      <a:r>
                        <a:rPr lang="es-EC" sz="1800" dirty="0">
                          <a:effectLst/>
                        </a:rPr>
                        <a:t>2,252</a:t>
                      </a:r>
                      <a:endParaRPr lang="es-EC" sz="1800" dirty="0">
                        <a:solidFill>
                          <a:srgbClr val="76923C"/>
                        </a:solidFill>
                        <a:effectLst/>
                        <a:latin typeface="Times New Roman"/>
                        <a:ea typeface="Times New Roman"/>
                      </a:endParaRPr>
                    </a:p>
                  </a:txBody>
                  <a:tcPr marL="68580" marR="68580" marT="0" marB="0"/>
                </a:tc>
                <a:tc>
                  <a:txBody>
                    <a:bodyPr/>
                    <a:lstStyle/>
                    <a:p>
                      <a:pPr>
                        <a:spcAft>
                          <a:spcPts val="0"/>
                        </a:spcAft>
                      </a:pPr>
                      <a:r>
                        <a:rPr lang="es-EC" sz="1800" dirty="0">
                          <a:effectLst/>
                        </a:rPr>
                        <a:t>gr/cm</a:t>
                      </a:r>
                      <a:r>
                        <a:rPr lang="es-EC" sz="1800" baseline="30000" dirty="0">
                          <a:effectLst/>
                        </a:rPr>
                        <a:t>3</a:t>
                      </a:r>
                      <a:endParaRPr lang="es-EC" sz="1800" baseline="30000" dirty="0">
                        <a:solidFill>
                          <a:srgbClr val="76923C"/>
                        </a:solidFill>
                        <a:effectLst/>
                        <a:latin typeface="Times New Roman"/>
                        <a:ea typeface="Times New Roman"/>
                      </a:endParaRPr>
                    </a:p>
                  </a:txBody>
                  <a:tcPr marL="68580" marR="68580" marT="0" marB="0"/>
                </a:tc>
              </a:tr>
              <a:tr h="200025">
                <a:tc>
                  <a:txBody>
                    <a:bodyPr/>
                    <a:lstStyle/>
                    <a:p>
                      <a:pPr algn="ctr">
                        <a:spcAft>
                          <a:spcPts val="0"/>
                        </a:spcAft>
                      </a:pPr>
                      <a:r>
                        <a:rPr lang="es-EC" sz="1800" dirty="0">
                          <a:effectLst/>
                        </a:rPr>
                        <a:t>Gb (</a:t>
                      </a:r>
                      <a:r>
                        <a:rPr lang="es-EC" sz="1800" dirty="0" err="1">
                          <a:effectLst/>
                        </a:rPr>
                        <a:t>Grav</a:t>
                      </a:r>
                      <a:r>
                        <a:rPr lang="es-EC" sz="1800" dirty="0">
                          <a:effectLst/>
                        </a:rPr>
                        <a:t>. esp. Asfalto) =</a:t>
                      </a:r>
                      <a:endParaRPr lang="es-EC" sz="1800" dirty="0">
                        <a:solidFill>
                          <a:srgbClr val="76923C"/>
                        </a:solidFill>
                        <a:effectLst/>
                        <a:latin typeface="Times New Roman"/>
                        <a:ea typeface="Times New Roman"/>
                      </a:endParaRPr>
                    </a:p>
                  </a:txBody>
                  <a:tcPr marL="68580" marR="68580" marT="0" marB="0"/>
                </a:tc>
                <a:tc>
                  <a:txBody>
                    <a:bodyPr/>
                    <a:lstStyle/>
                    <a:p>
                      <a:pPr algn="r">
                        <a:spcAft>
                          <a:spcPts val="0"/>
                        </a:spcAft>
                      </a:pPr>
                      <a:r>
                        <a:rPr lang="es-EC" sz="1800" dirty="0">
                          <a:effectLst/>
                        </a:rPr>
                        <a:t>1,013</a:t>
                      </a:r>
                      <a:endParaRPr lang="es-EC" sz="1800" dirty="0">
                        <a:solidFill>
                          <a:srgbClr val="76923C"/>
                        </a:solidFill>
                        <a:effectLst/>
                        <a:latin typeface="Times New Roman"/>
                        <a:ea typeface="Times New Roman"/>
                      </a:endParaRPr>
                    </a:p>
                  </a:txBody>
                  <a:tcPr marL="68580" marR="68580" marT="0" marB="0"/>
                </a:tc>
                <a:tc>
                  <a:txBody>
                    <a:bodyPr/>
                    <a:lstStyle/>
                    <a:p>
                      <a:pPr>
                        <a:spcAft>
                          <a:spcPts val="0"/>
                        </a:spcAft>
                      </a:pPr>
                      <a:r>
                        <a:rPr lang="es-EC" sz="1800" dirty="0">
                          <a:effectLst/>
                        </a:rPr>
                        <a:t>gr/cm</a:t>
                      </a:r>
                      <a:r>
                        <a:rPr lang="es-EC" sz="1800" baseline="30000" dirty="0">
                          <a:effectLst/>
                        </a:rPr>
                        <a:t>3</a:t>
                      </a:r>
                      <a:endParaRPr lang="es-EC" sz="1800" baseline="30000" dirty="0">
                        <a:solidFill>
                          <a:srgbClr val="76923C"/>
                        </a:solidFill>
                        <a:effectLst/>
                        <a:latin typeface="Times New Roman"/>
                        <a:ea typeface="Times New Roman"/>
                      </a:endParaRPr>
                    </a:p>
                  </a:txBody>
                  <a:tcPr marL="68580" marR="68580" marT="0" marB="0"/>
                </a:tc>
              </a:tr>
            </a:tbl>
          </a:graphicData>
        </a:graphic>
      </p:graphicFrame>
    </p:spTree>
    <p:extLst>
      <p:ext uri="{BB962C8B-B14F-4D97-AF65-F5344CB8AC3E}">
        <p14:creationId xmlns:p14="http://schemas.microsoft.com/office/powerpoint/2010/main" val="179809671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p:nvPr/>
        </p:nvPicPr>
        <p:blipFill rotWithShape="1">
          <a:blip r:embed="rId2"/>
          <a:srcRect l="15475" t="22996" r="23796" b="8710"/>
          <a:stretch/>
        </p:blipFill>
        <p:spPr bwMode="auto">
          <a:xfrm>
            <a:off x="179512" y="476672"/>
            <a:ext cx="8784976" cy="5472608"/>
          </a:xfrm>
          <a:prstGeom prst="rect">
            <a:avLst/>
          </a:prstGeom>
          <a:ln>
            <a:noFill/>
          </a:ln>
          <a:extLst>
            <a:ext uri="{53640926-AAD7-44D8-BBD7-CCE9431645EC}">
              <a14:shadowObscured xmlns:a14="http://schemas.microsoft.com/office/drawing/2010/main"/>
            </a:ext>
          </a:extLst>
        </p:spPr>
      </p:pic>
      <p:sp>
        <p:nvSpPr>
          <p:cNvPr id="5" name="4 Rectángulo"/>
          <p:cNvSpPr/>
          <p:nvPr/>
        </p:nvSpPr>
        <p:spPr>
          <a:xfrm>
            <a:off x="3188801" y="6093296"/>
            <a:ext cx="2766398" cy="369332"/>
          </a:xfrm>
          <a:prstGeom prst="rect">
            <a:avLst/>
          </a:prstGeom>
        </p:spPr>
        <p:txBody>
          <a:bodyPr wrap="none">
            <a:spAutoFit/>
          </a:bodyPr>
          <a:lstStyle/>
          <a:p>
            <a:r>
              <a:rPr lang="es-ES" dirty="0"/>
              <a:t> Resultados ensayo Marshall</a:t>
            </a:r>
            <a:endParaRPr lang="es-EC" dirty="0"/>
          </a:p>
        </p:txBody>
      </p:sp>
    </p:spTree>
    <p:extLst>
      <p:ext uri="{BB962C8B-B14F-4D97-AF65-F5344CB8AC3E}">
        <p14:creationId xmlns:p14="http://schemas.microsoft.com/office/powerpoint/2010/main" val="55216178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Imagen 2"/>
          <p:cNvPicPr>
            <a:picLocks noChangeAspect="1" noChangeArrowheads="1"/>
          </p:cNvPicPr>
          <p:nvPr/>
        </p:nvPicPr>
        <p:blipFill rotWithShape="1">
          <a:blip r:embed="rId2">
            <a:extLst>
              <a:ext uri="{28A0092B-C50C-407E-A947-70E740481C1C}">
                <a14:useLocalDpi xmlns:a14="http://schemas.microsoft.com/office/drawing/2010/main" val="0"/>
              </a:ext>
            </a:extLst>
          </a:blip>
          <a:srcRect l="29780" t="23197" r="48291" b="46235"/>
          <a:stretch/>
        </p:blipFill>
        <p:spPr bwMode="auto">
          <a:xfrm>
            <a:off x="323528" y="950897"/>
            <a:ext cx="2460039" cy="1925782"/>
          </a:xfrm>
          <a:prstGeom prst="rect">
            <a:avLst/>
          </a:prstGeom>
          <a:noFill/>
          <a:extLst>
            <a:ext uri="{909E8E84-426E-40DD-AFC4-6F175D3DCCD1}">
              <a14:hiddenFill xmlns:a14="http://schemas.microsoft.com/office/drawing/2010/main">
                <a:solidFill>
                  <a:srgbClr val="FFFFFF"/>
                </a:solidFill>
              </a14:hiddenFill>
            </a:ext>
          </a:extLst>
        </p:spPr>
      </p:pic>
      <p:pic>
        <p:nvPicPr>
          <p:cNvPr id="7173" name="Imagen 3"/>
          <p:cNvPicPr>
            <a:picLocks noChangeAspect="1" noChangeArrowheads="1"/>
          </p:cNvPicPr>
          <p:nvPr/>
        </p:nvPicPr>
        <p:blipFill rotWithShape="1">
          <a:blip r:embed="rId2">
            <a:extLst>
              <a:ext uri="{28A0092B-C50C-407E-A947-70E740481C1C}">
                <a14:useLocalDpi xmlns:a14="http://schemas.microsoft.com/office/drawing/2010/main" val="0"/>
              </a:ext>
            </a:extLst>
          </a:blip>
          <a:srcRect l="29727" t="61522" r="48215" b="14667"/>
          <a:stretch/>
        </p:blipFill>
        <p:spPr bwMode="auto">
          <a:xfrm>
            <a:off x="3104628" y="971318"/>
            <a:ext cx="2619500" cy="1953626"/>
          </a:xfrm>
          <a:prstGeom prst="rect">
            <a:avLst/>
          </a:prstGeom>
          <a:noFill/>
          <a:extLst>
            <a:ext uri="{909E8E84-426E-40DD-AFC4-6F175D3DCCD1}">
              <a14:hiddenFill xmlns:a14="http://schemas.microsoft.com/office/drawing/2010/main">
                <a:solidFill>
                  <a:srgbClr val="FFFFFF"/>
                </a:solidFill>
              </a14:hiddenFill>
            </a:ext>
          </a:extLst>
        </p:spPr>
      </p:pic>
      <p:pic>
        <p:nvPicPr>
          <p:cNvPr id="7172" name="Imagen 4"/>
          <p:cNvPicPr>
            <a:picLocks noChangeAspect="1" noChangeArrowheads="1"/>
          </p:cNvPicPr>
          <p:nvPr/>
        </p:nvPicPr>
        <p:blipFill rotWithShape="1">
          <a:blip r:embed="rId3">
            <a:extLst>
              <a:ext uri="{28A0092B-C50C-407E-A947-70E740481C1C}">
                <a14:useLocalDpi xmlns:a14="http://schemas.microsoft.com/office/drawing/2010/main" val="0"/>
              </a:ext>
            </a:extLst>
          </a:blip>
          <a:srcRect l="29683" t="24105" r="49288" b="49843"/>
          <a:stretch/>
        </p:blipFill>
        <p:spPr bwMode="auto">
          <a:xfrm>
            <a:off x="6032031" y="990873"/>
            <a:ext cx="2770064" cy="193407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4" name="Rectangle 8"/>
          <p:cNvSpPr>
            <a:spLocks noChangeArrowheads="1"/>
          </p:cNvSpPr>
          <p:nvPr/>
        </p:nvSpPr>
        <p:spPr bwMode="auto">
          <a:xfrm>
            <a:off x="0" y="15621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5" name="Rectangle 9"/>
          <p:cNvSpPr>
            <a:spLocks noChangeArrowheads="1"/>
          </p:cNvSpPr>
          <p:nvPr/>
        </p:nvSpPr>
        <p:spPr bwMode="auto">
          <a:xfrm>
            <a:off x="0" y="24669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6" name="Rectangle 10"/>
          <p:cNvSpPr>
            <a:spLocks noChangeArrowheads="1"/>
          </p:cNvSpPr>
          <p:nvPr/>
        </p:nvSpPr>
        <p:spPr bwMode="auto">
          <a:xfrm>
            <a:off x="0" y="33909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7" name="Rectangle 11"/>
          <p:cNvSpPr>
            <a:spLocks noChangeArrowheads="1"/>
          </p:cNvSpPr>
          <p:nvPr/>
        </p:nvSpPr>
        <p:spPr bwMode="auto">
          <a:xfrm>
            <a:off x="0" y="43815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8" name="Rectangle 12"/>
          <p:cNvSpPr>
            <a:spLocks noChangeArrowheads="1"/>
          </p:cNvSpPr>
          <p:nvPr/>
        </p:nvSpPr>
        <p:spPr bwMode="auto">
          <a:xfrm>
            <a:off x="0" y="53435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9" name="Rectangle 13"/>
          <p:cNvSpPr>
            <a:spLocks noChangeArrowheads="1"/>
          </p:cNvSpPr>
          <p:nvPr/>
        </p:nvSpPr>
        <p:spPr bwMode="auto">
          <a:xfrm>
            <a:off x="0" y="63341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20" name="19 Rectángulo"/>
          <p:cNvSpPr/>
          <p:nvPr/>
        </p:nvSpPr>
        <p:spPr>
          <a:xfrm>
            <a:off x="147632" y="272534"/>
            <a:ext cx="2488117" cy="646331"/>
          </a:xfrm>
          <a:prstGeom prst="rect">
            <a:avLst/>
          </a:prstGeom>
        </p:spPr>
        <p:txBody>
          <a:bodyPr wrap="none">
            <a:spAutoFit/>
          </a:bodyPr>
          <a:lstStyle/>
          <a:p>
            <a:pPr algn="ctr"/>
            <a:r>
              <a:rPr lang="es-ES" dirty="0"/>
              <a:t>Densidad </a:t>
            </a:r>
            <a:endParaRPr lang="es-ES" dirty="0" smtClean="0"/>
          </a:p>
          <a:p>
            <a:pPr algn="ctr"/>
            <a:r>
              <a:rPr lang="es-ES" dirty="0" smtClean="0"/>
              <a:t>Vs </a:t>
            </a:r>
            <a:r>
              <a:rPr lang="es-ES" dirty="0"/>
              <a:t>Porcentaje de Asfalto.</a:t>
            </a:r>
            <a:endParaRPr lang="es-EC" dirty="0"/>
          </a:p>
        </p:txBody>
      </p:sp>
      <p:sp>
        <p:nvSpPr>
          <p:cNvPr id="21" name="20 Rectángulo"/>
          <p:cNvSpPr/>
          <p:nvPr/>
        </p:nvSpPr>
        <p:spPr>
          <a:xfrm>
            <a:off x="3236011" y="260648"/>
            <a:ext cx="2488117" cy="646331"/>
          </a:xfrm>
          <a:prstGeom prst="rect">
            <a:avLst/>
          </a:prstGeom>
        </p:spPr>
        <p:txBody>
          <a:bodyPr wrap="none">
            <a:spAutoFit/>
          </a:bodyPr>
          <a:lstStyle/>
          <a:p>
            <a:pPr algn="ctr"/>
            <a:r>
              <a:rPr lang="es-ES" dirty="0"/>
              <a:t>Estabilidad </a:t>
            </a:r>
            <a:endParaRPr lang="es-ES" dirty="0" smtClean="0"/>
          </a:p>
          <a:p>
            <a:r>
              <a:rPr lang="es-ES" dirty="0" smtClean="0"/>
              <a:t>Vs </a:t>
            </a:r>
            <a:r>
              <a:rPr lang="es-ES" dirty="0"/>
              <a:t>Porcentaje de Asfalto.</a:t>
            </a:r>
            <a:endParaRPr lang="es-EC" dirty="0"/>
          </a:p>
        </p:txBody>
      </p:sp>
      <p:sp>
        <p:nvSpPr>
          <p:cNvPr id="22" name="21 Rectángulo"/>
          <p:cNvSpPr/>
          <p:nvPr/>
        </p:nvSpPr>
        <p:spPr>
          <a:xfrm>
            <a:off x="6307026" y="260648"/>
            <a:ext cx="2441438" cy="646331"/>
          </a:xfrm>
          <a:prstGeom prst="rect">
            <a:avLst/>
          </a:prstGeom>
        </p:spPr>
        <p:txBody>
          <a:bodyPr wrap="none">
            <a:spAutoFit/>
          </a:bodyPr>
          <a:lstStyle/>
          <a:p>
            <a:pPr algn="ctr"/>
            <a:r>
              <a:rPr lang="es-ES" dirty="0"/>
              <a:t>Flujo </a:t>
            </a:r>
            <a:endParaRPr lang="es-ES" dirty="0" smtClean="0"/>
          </a:p>
          <a:p>
            <a:pPr algn="ctr"/>
            <a:r>
              <a:rPr lang="es-ES" dirty="0" smtClean="0"/>
              <a:t>Vs </a:t>
            </a:r>
            <a:r>
              <a:rPr lang="es-ES" dirty="0"/>
              <a:t>Porcentaje de Asfalto</a:t>
            </a:r>
            <a:endParaRPr lang="es-EC" dirty="0"/>
          </a:p>
        </p:txBody>
      </p:sp>
      <p:pic>
        <p:nvPicPr>
          <p:cNvPr id="29" name="Imagen 5"/>
          <p:cNvPicPr>
            <a:picLocks noChangeAspect="1" noChangeArrowheads="1"/>
          </p:cNvPicPr>
          <p:nvPr/>
        </p:nvPicPr>
        <p:blipFill rotWithShape="1">
          <a:blip r:embed="rId4">
            <a:extLst>
              <a:ext uri="{28A0092B-C50C-407E-A947-70E740481C1C}">
                <a14:useLocalDpi xmlns:a14="http://schemas.microsoft.com/office/drawing/2010/main" val="0"/>
              </a:ext>
            </a:extLst>
          </a:blip>
          <a:srcRect l="30010" t="20642" r="48505" b="53101"/>
          <a:stretch/>
        </p:blipFill>
        <p:spPr bwMode="auto">
          <a:xfrm>
            <a:off x="179512" y="3918651"/>
            <a:ext cx="2703975" cy="2074461"/>
          </a:xfrm>
          <a:prstGeom prst="rect">
            <a:avLst/>
          </a:prstGeom>
          <a:noFill/>
          <a:extLst>
            <a:ext uri="{909E8E84-426E-40DD-AFC4-6F175D3DCCD1}">
              <a14:hiddenFill xmlns:a14="http://schemas.microsoft.com/office/drawing/2010/main">
                <a:solidFill>
                  <a:srgbClr val="FFFFFF"/>
                </a:solidFill>
              </a14:hiddenFill>
            </a:ext>
          </a:extLst>
        </p:spPr>
      </p:pic>
      <p:pic>
        <p:nvPicPr>
          <p:cNvPr id="30" name="Imagen 6"/>
          <p:cNvPicPr>
            <a:picLocks noChangeAspect="1" noChangeArrowheads="1"/>
          </p:cNvPicPr>
          <p:nvPr/>
        </p:nvPicPr>
        <p:blipFill rotWithShape="1">
          <a:blip r:embed="rId4">
            <a:extLst>
              <a:ext uri="{28A0092B-C50C-407E-A947-70E740481C1C}">
                <a14:useLocalDpi xmlns:a14="http://schemas.microsoft.com/office/drawing/2010/main" val="0"/>
              </a:ext>
            </a:extLst>
          </a:blip>
          <a:srcRect l="29922" t="54648" r="48152" b="19354"/>
          <a:stretch/>
        </p:blipFill>
        <p:spPr bwMode="auto">
          <a:xfrm>
            <a:off x="3203848" y="3918652"/>
            <a:ext cx="2845045" cy="2088232"/>
          </a:xfrm>
          <a:prstGeom prst="rect">
            <a:avLst/>
          </a:prstGeom>
          <a:noFill/>
          <a:extLst>
            <a:ext uri="{909E8E84-426E-40DD-AFC4-6F175D3DCCD1}">
              <a14:hiddenFill xmlns:a14="http://schemas.microsoft.com/office/drawing/2010/main">
                <a:solidFill>
                  <a:srgbClr val="FFFFFF"/>
                </a:solidFill>
              </a14:hiddenFill>
            </a:ext>
          </a:extLst>
        </p:spPr>
      </p:pic>
      <p:pic>
        <p:nvPicPr>
          <p:cNvPr id="31" name="Imagen 7"/>
          <p:cNvPicPr>
            <a:picLocks noChangeAspect="1" noChangeArrowheads="1"/>
          </p:cNvPicPr>
          <p:nvPr/>
        </p:nvPicPr>
        <p:blipFill rotWithShape="1">
          <a:blip r:embed="rId5">
            <a:extLst>
              <a:ext uri="{28A0092B-C50C-407E-A947-70E740481C1C}">
                <a14:useLocalDpi xmlns:a14="http://schemas.microsoft.com/office/drawing/2010/main" val="0"/>
              </a:ext>
            </a:extLst>
          </a:blip>
          <a:srcRect l="29946" t="38727" r="48814" b="34889"/>
          <a:stretch/>
        </p:blipFill>
        <p:spPr bwMode="auto">
          <a:xfrm>
            <a:off x="6209969" y="3927741"/>
            <a:ext cx="2754519" cy="2082677"/>
          </a:xfrm>
          <a:prstGeom prst="rect">
            <a:avLst/>
          </a:prstGeom>
          <a:noFill/>
          <a:extLst>
            <a:ext uri="{909E8E84-426E-40DD-AFC4-6F175D3DCCD1}">
              <a14:hiddenFill xmlns:a14="http://schemas.microsoft.com/office/drawing/2010/main">
                <a:solidFill>
                  <a:srgbClr val="FFFFFF"/>
                </a:solidFill>
              </a14:hiddenFill>
            </a:ext>
          </a:extLst>
        </p:spPr>
      </p:pic>
      <p:sp>
        <p:nvSpPr>
          <p:cNvPr id="23" name="22 Rectángulo"/>
          <p:cNvSpPr/>
          <p:nvPr/>
        </p:nvSpPr>
        <p:spPr>
          <a:xfrm>
            <a:off x="395370" y="3016455"/>
            <a:ext cx="2488117" cy="646331"/>
          </a:xfrm>
          <a:prstGeom prst="rect">
            <a:avLst/>
          </a:prstGeom>
        </p:spPr>
        <p:txBody>
          <a:bodyPr wrap="none">
            <a:spAutoFit/>
          </a:bodyPr>
          <a:lstStyle/>
          <a:p>
            <a:pPr algn="ctr"/>
            <a:r>
              <a:rPr lang="es-ES" dirty="0"/>
              <a:t>Vacíos de Aire </a:t>
            </a:r>
            <a:endParaRPr lang="es-ES" dirty="0" smtClean="0"/>
          </a:p>
          <a:p>
            <a:pPr algn="ctr"/>
            <a:r>
              <a:rPr lang="es-ES" dirty="0" smtClean="0"/>
              <a:t>Vs </a:t>
            </a:r>
            <a:r>
              <a:rPr lang="es-ES" dirty="0"/>
              <a:t>Porcentaje de Asfalto.</a:t>
            </a:r>
            <a:endParaRPr lang="es-EC" dirty="0"/>
          </a:p>
        </p:txBody>
      </p:sp>
      <p:sp>
        <p:nvSpPr>
          <p:cNvPr id="24" name="23 Rectángulo"/>
          <p:cNvSpPr/>
          <p:nvPr/>
        </p:nvSpPr>
        <p:spPr>
          <a:xfrm>
            <a:off x="3186829" y="2996953"/>
            <a:ext cx="2862064" cy="646331"/>
          </a:xfrm>
          <a:prstGeom prst="rect">
            <a:avLst/>
          </a:prstGeom>
        </p:spPr>
        <p:txBody>
          <a:bodyPr wrap="square">
            <a:spAutoFit/>
          </a:bodyPr>
          <a:lstStyle/>
          <a:p>
            <a:pPr algn="ctr"/>
            <a:r>
              <a:rPr lang="es-ES" dirty="0"/>
              <a:t>Vacíos de Agregado Mineral </a:t>
            </a:r>
            <a:endParaRPr lang="es-ES" dirty="0" smtClean="0"/>
          </a:p>
          <a:p>
            <a:pPr algn="ctr"/>
            <a:r>
              <a:rPr lang="es-ES" dirty="0" smtClean="0"/>
              <a:t>Vs </a:t>
            </a:r>
            <a:r>
              <a:rPr lang="es-ES" dirty="0"/>
              <a:t>Porcentaje de Asfalto.</a:t>
            </a:r>
            <a:endParaRPr lang="es-EC" dirty="0"/>
          </a:p>
        </p:txBody>
      </p:sp>
      <p:sp>
        <p:nvSpPr>
          <p:cNvPr id="25" name="24 Rectángulo"/>
          <p:cNvSpPr/>
          <p:nvPr/>
        </p:nvSpPr>
        <p:spPr>
          <a:xfrm>
            <a:off x="6307026" y="2996952"/>
            <a:ext cx="2505558" cy="646331"/>
          </a:xfrm>
          <a:prstGeom prst="rect">
            <a:avLst/>
          </a:prstGeom>
        </p:spPr>
        <p:txBody>
          <a:bodyPr wrap="none">
            <a:spAutoFit/>
          </a:bodyPr>
          <a:lstStyle/>
          <a:p>
            <a:pPr algn="ctr"/>
            <a:r>
              <a:rPr lang="es-ES" dirty="0"/>
              <a:t>Vacíos de </a:t>
            </a:r>
            <a:r>
              <a:rPr lang="es-ES" dirty="0" smtClean="0"/>
              <a:t>Asfalto</a:t>
            </a:r>
          </a:p>
          <a:p>
            <a:pPr algn="ctr"/>
            <a:r>
              <a:rPr lang="es-ES" dirty="0" smtClean="0"/>
              <a:t>Vs </a:t>
            </a:r>
            <a:r>
              <a:rPr lang="es-ES" dirty="0"/>
              <a:t>Porcentaje de Asfalto</a:t>
            </a:r>
            <a:endParaRPr lang="es-EC" dirty="0"/>
          </a:p>
        </p:txBody>
      </p:sp>
      <p:sp>
        <p:nvSpPr>
          <p:cNvPr id="26" name="25 CuadroTexto"/>
          <p:cNvSpPr txBox="1"/>
          <p:nvPr/>
        </p:nvSpPr>
        <p:spPr>
          <a:xfrm>
            <a:off x="2051720" y="6334125"/>
            <a:ext cx="5535508" cy="369332"/>
          </a:xfrm>
          <a:prstGeom prst="rect">
            <a:avLst/>
          </a:prstGeom>
          <a:noFill/>
        </p:spPr>
        <p:txBody>
          <a:bodyPr wrap="square" rtlCol="0">
            <a:spAutoFit/>
          </a:bodyPr>
          <a:lstStyle/>
          <a:p>
            <a:r>
              <a:rPr lang="es-EC" dirty="0" smtClean="0"/>
              <a:t>NOTA: EL CONTENIDO DE ASFALTO OPTIMO ES 5.5%</a:t>
            </a:r>
            <a:endParaRPr lang="es-EC" dirty="0"/>
          </a:p>
        </p:txBody>
      </p:sp>
      <p:sp>
        <p:nvSpPr>
          <p:cNvPr id="27" name="26 Rectángulo redondeado"/>
          <p:cNvSpPr/>
          <p:nvPr/>
        </p:nvSpPr>
        <p:spPr>
          <a:xfrm>
            <a:off x="1907704" y="6334125"/>
            <a:ext cx="5509359" cy="355054"/>
          </a:xfrm>
          <a:prstGeom prst="roundRect">
            <a:avLst/>
          </a:prstGeom>
          <a:noFill/>
          <a:ln w="57150"/>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C"/>
          </a:p>
        </p:txBody>
      </p:sp>
    </p:spTree>
    <p:extLst>
      <p:ext uri="{BB962C8B-B14F-4D97-AF65-F5344CB8AC3E}">
        <p14:creationId xmlns:p14="http://schemas.microsoft.com/office/powerpoint/2010/main" val="37626530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7 Diagrama"/>
          <p:cNvGraphicFramePr/>
          <p:nvPr>
            <p:extLst>
              <p:ext uri="{D42A27DB-BD31-4B8C-83A1-F6EECF244321}">
                <p14:modId xmlns:p14="http://schemas.microsoft.com/office/powerpoint/2010/main" val="2944531531"/>
              </p:ext>
            </p:extLst>
          </p:nvPr>
        </p:nvGraphicFramePr>
        <p:xfrm>
          <a:off x="395536" y="404664"/>
          <a:ext cx="8352928" cy="24482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146" name="Picture 2" descr="http://t3.gstatic.com/images?q=tbn:ANd9GcTkUeXJzyWzJcW3KBiIj1dn-xkTFmURVwlXI_gm9JxQ4GOPEDw2F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39752" y="3284984"/>
            <a:ext cx="4536501" cy="32403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32624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pPr lvl="1" algn="ctr" rtl="0">
              <a:spcBef>
                <a:spcPct val="0"/>
              </a:spcBef>
              <a:tabLst>
                <a:tab pos="3830638" algn="l"/>
              </a:tabLst>
            </a:pPr>
            <a:r>
              <a:rPr lang="es-ES" sz="3600" b="1" i="1" u="sng" kern="1200" spc="50" dirty="0">
                <a:ln w="13335" cmpd="sng">
                  <a:solidFill>
                    <a:schemeClr val="accent1">
                      <a:lumMod val="50000"/>
                    </a:schemeClr>
                  </a:solidFill>
                  <a:prstDash val="solid"/>
                </a:ln>
                <a:solidFill>
                  <a:schemeClr val="accent6">
                    <a:tint val="1000"/>
                  </a:schemeClr>
                </a:solidFill>
                <a:latin typeface="+mj-lt"/>
                <a:ea typeface="+mj-ea"/>
                <a:cs typeface="+mj-cs"/>
              </a:rPr>
              <a:t>Determinación del porcentaje óptimo de polímero </a:t>
            </a:r>
            <a:r>
              <a:rPr lang="es-ES" sz="3600" b="1" i="1" u="sng" kern="1200" spc="50" dirty="0" smtClean="0">
                <a:ln w="13335" cmpd="sng">
                  <a:solidFill>
                    <a:schemeClr val="accent1">
                      <a:lumMod val="50000"/>
                    </a:schemeClr>
                  </a:solidFill>
                  <a:prstDash val="solid"/>
                </a:ln>
                <a:solidFill>
                  <a:schemeClr val="accent6">
                    <a:tint val="1000"/>
                  </a:schemeClr>
                </a:solidFill>
                <a:latin typeface="+mj-lt"/>
                <a:ea typeface="+mj-ea"/>
                <a:cs typeface="+mj-cs"/>
              </a:rPr>
              <a:t>SBS</a:t>
            </a:r>
            <a:endParaRPr lang="es-EC" sz="3600" b="1" i="1" u="sng" kern="1200" spc="50" dirty="0">
              <a:ln w="13335" cmpd="sng">
                <a:solidFill>
                  <a:schemeClr val="accent1">
                    <a:lumMod val="50000"/>
                  </a:schemeClr>
                </a:solidFill>
                <a:prstDash val="solid"/>
              </a:ln>
              <a:solidFill>
                <a:schemeClr val="accent6">
                  <a:tint val="1000"/>
                </a:schemeClr>
              </a:solidFill>
              <a:latin typeface="+mj-lt"/>
              <a:ea typeface="+mj-ea"/>
              <a:cs typeface="+mj-cs"/>
            </a:endParaRPr>
          </a:p>
        </p:txBody>
      </p:sp>
      <p:pic>
        <p:nvPicPr>
          <p:cNvPr id="4" name="3 Imagen" descr="C:\Users\Yadira\Desktop\tesisss\Fotos Tesis\Visita Chova\IMG-20130110-WA0000.jpg"/>
          <p:cNvPicPr/>
          <p:nvPr/>
        </p:nvPicPr>
        <p:blipFill rotWithShape="1">
          <a:blip r:embed="rId2">
            <a:extLst>
              <a:ext uri="{28A0092B-C50C-407E-A947-70E740481C1C}">
                <a14:useLocalDpi xmlns:a14="http://schemas.microsoft.com/office/drawing/2010/main" val="0"/>
              </a:ext>
            </a:extLst>
          </a:blip>
          <a:srcRect l="49546" t="-1" r="7566" b="2089"/>
          <a:stretch/>
        </p:blipFill>
        <p:spPr bwMode="auto">
          <a:xfrm>
            <a:off x="827584" y="1484784"/>
            <a:ext cx="2019935" cy="27641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8194" name="Picture 2" descr="C:\Users\Yadira\Desktop\tesisss\Fotos Tesis\Mezcla en caliente\20121203_12374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72200" y="2564904"/>
            <a:ext cx="2031690" cy="27089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195" name="Picture 3" descr="C:\Users\Yadira\Desktop\tesisss\Fotos Tesis\Mezcla en caliente\20121122_11483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3888" y="1988840"/>
            <a:ext cx="2150146" cy="28668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4 Rectángulo"/>
          <p:cNvSpPr/>
          <p:nvPr/>
        </p:nvSpPr>
        <p:spPr>
          <a:xfrm>
            <a:off x="973455" y="4631736"/>
            <a:ext cx="1728192" cy="1200329"/>
          </a:xfrm>
          <a:prstGeom prst="rect">
            <a:avLst/>
          </a:prstGeom>
        </p:spPr>
        <p:txBody>
          <a:bodyPr wrap="square">
            <a:spAutoFit/>
          </a:bodyPr>
          <a:lstStyle/>
          <a:p>
            <a:pPr algn="ctr"/>
            <a:r>
              <a:rPr lang="es-ES" dirty="0"/>
              <a:t>Polimerizar el asfalto con los distintos </a:t>
            </a:r>
            <a:r>
              <a:rPr lang="es-ES" dirty="0" smtClean="0"/>
              <a:t>porcentajes SBS</a:t>
            </a:r>
            <a:endParaRPr lang="es-EC" dirty="0"/>
          </a:p>
        </p:txBody>
      </p:sp>
      <p:sp>
        <p:nvSpPr>
          <p:cNvPr id="6" name="5 CuadroTexto"/>
          <p:cNvSpPr txBox="1"/>
          <p:nvPr/>
        </p:nvSpPr>
        <p:spPr>
          <a:xfrm>
            <a:off x="3491880" y="5085184"/>
            <a:ext cx="2294162" cy="1477328"/>
          </a:xfrm>
          <a:prstGeom prst="rect">
            <a:avLst/>
          </a:prstGeom>
          <a:noFill/>
        </p:spPr>
        <p:txBody>
          <a:bodyPr wrap="square" rtlCol="0">
            <a:spAutoFit/>
          </a:bodyPr>
          <a:lstStyle/>
          <a:p>
            <a:pPr algn="ctr"/>
            <a:r>
              <a:rPr lang="es-EC" dirty="0" smtClean="0"/>
              <a:t>Realizar las briquetas con el % optimo de asfalto polimerizado con distintos porcentajes 2,3,4,5%</a:t>
            </a:r>
            <a:endParaRPr lang="es-EC" dirty="0"/>
          </a:p>
        </p:txBody>
      </p:sp>
      <p:sp>
        <p:nvSpPr>
          <p:cNvPr id="7" name="6 Rectángulo"/>
          <p:cNvSpPr/>
          <p:nvPr/>
        </p:nvSpPr>
        <p:spPr>
          <a:xfrm>
            <a:off x="6494781" y="5432657"/>
            <a:ext cx="1909109" cy="923330"/>
          </a:xfrm>
          <a:prstGeom prst="rect">
            <a:avLst/>
          </a:prstGeom>
        </p:spPr>
        <p:txBody>
          <a:bodyPr wrap="square">
            <a:spAutoFit/>
          </a:bodyPr>
          <a:lstStyle/>
          <a:p>
            <a:pPr algn="ctr"/>
            <a:r>
              <a:rPr lang="es-ES" dirty="0" smtClean="0"/>
              <a:t>Cuando falle</a:t>
            </a:r>
            <a:r>
              <a:rPr lang="es-ES" dirty="0"/>
              <a:t>, anote la estabilidad y flujo </a:t>
            </a:r>
            <a:endParaRPr lang="es-EC" dirty="0"/>
          </a:p>
        </p:txBody>
      </p:sp>
      <p:cxnSp>
        <p:nvCxnSpPr>
          <p:cNvPr id="9" name="8 Conector angular"/>
          <p:cNvCxnSpPr>
            <a:stCxn id="4" idx="3"/>
            <a:endCxn id="8195" idx="1"/>
          </p:cNvCxnSpPr>
          <p:nvPr/>
        </p:nvCxnSpPr>
        <p:spPr>
          <a:xfrm>
            <a:off x="2847519" y="2866862"/>
            <a:ext cx="716369" cy="555409"/>
          </a:xfrm>
          <a:prstGeom prst="bentConnector3">
            <a:avLst/>
          </a:prstGeom>
          <a:ln>
            <a:tailEnd type="arrow"/>
          </a:ln>
        </p:spPr>
        <p:style>
          <a:lnRef idx="3">
            <a:schemeClr val="accent5"/>
          </a:lnRef>
          <a:fillRef idx="0">
            <a:schemeClr val="accent5"/>
          </a:fillRef>
          <a:effectRef idx="2">
            <a:schemeClr val="accent5"/>
          </a:effectRef>
          <a:fontRef idx="minor">
            <a:schemeClr val="tx1"/>
          </a:fontRef>
        </p:style>
      </p:cxnSp>
      <p:cxnSp>
        <p:nvCxnSpPr>
          <p:cNvPr id="11" name="10 Conector angular"/>
          <p:cNvCxnSpPr>
            <a:stCxn id="8195" idx="3"/>
            <a:endCxn id="8194" idx="1"/>
          </p:cNvCxnSpPr>
          <p:nvPr/>
        </p:nvCxnSpPr>
        <p:spPr>
          <a:xfrm>
            <a:off x="5714034" y="3422271"/>
            <a:ext cx="658166" cy="497093"/>
          </a:xfrm>
          <a:prstGeom prst="bentConnector3">
            <a:avLst/>
          </a:prstGeom>
          <a:ln>
            <a:tailEnd type="arrow"/>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157555413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rotWithShape="1">
          <a:blip r:embed="rId2"/>
          <a:srcRect l="16165" t="21149" r="24172" b="15954"/>
          <a:stretch/>
        </p:blipFill>
        <p:spPr bwMode="auto">
          <a:xfrm>
            <a:off x="251520" y="404664"/>
            <a:ext cx="8712968" cy="5544616"/>
          </a:xfrm>
          <a:prstGeom prst="rect">
            <a:avLst/>
          </a:prstGeom>
          <a:ln>
            <a:noFill/>
          </a:ln>
          <a:extLst>
            <a:ext uri="{53640926-AAD7-44D8-BBD7-CCE9431645EC}">
              <a14:shadowObscured xmlns:a14="http://schemas.microsoft.com/office/drawing/2010/main"/>
            </a:ext>
          </a:extLst>
        </p:spPr>
      </p:pic>
      <p:sp>
        <p:nvSpPr>
          <p:cNvPr id="5" name="4 Rectángulo"/>
          <p:cNvSpPr/>
          <p:nvPr/>
        </p:nvSpPr>
        <p:spPr>
          <a:xfrm>
            <a:off x="1766287" y="5957073"/>
            <a:ext cx="5902057" cy="369332"/>
          </a:xfrm>
          <a:prstGeom prst="rect">
            <a:avLst/>
          </a:prstGeom>
        </p:spPr>
        <p:txBody>
          <a:bodyPr wrap="square">
            <a:spAutoFit/>
          </a:bodyPr>
          <a:lstStyle/>
          <a:p>
            <a:r>
              <a:rPr lang="es-ES" dirty="0"/>
              <a:t>Resultados ensayo Marshall a briquetas con polímeros.</a:t>
            </a:r>
            <a:endParaRPr lang="es-EC" dirty="0"/>
          </a:p>
        </p:txBody>
      </p:sp>
    </p:spTree>
    <p:extLst>
      <p:ext uri="{BB962C8B-B14F-4D97-AF65-F5344CB8AC3E}">
        <p14:creationId xmlns:p14="http://schemas.microsoft.com/office/powerpoint/2010/main" val="17089508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rotWithShape="1">
          <a:blip r:embed="rId2"/>
          <a:srcRect l="30407" t="24576" r="47247" b="43432"/>
          <a:stretch/>
        </p:blipFill>
        <p:spPr bwMode="auto">
          <a:xfrm>
            <a:off x="468790" y="1098118"/>
            <a:ext cx="3887185" cy="2647920"/>
          </a:xfrm>
          <a:prstGeom prst="rect">
            <a:avLst/>
          </a:prstGeom>
          <a:ln>
            <a:noFill/>
          </a:ln>
          <a:extLst>
            <a:ext uri="{53640926-AAD7-44D8-BBD7-CCE9431645EC}">
              <a14:shadowObscured xmlns:a14="http://schemas.microsoft.com/office/drawing/2010/main"/>
            </a:ext>
          </a:extLst>
        </p:spPr>
      </p:pic>
      <p:pic>
        <p:nvPicPr>
          <p:cNvPr id="5" name="4 Imagen"/>
          <p:cNvPicPr/>
          <p:nvPr/>
        </p:nvPicPr>
        <p:blipFill rotWithShape="1">
          <a:blip r:embed="rId3"/>
          <a:srcRect l="28895" t="44913" r="51164" b="23581"/>
          <a:stretch/>
        </p:blipFill>
        <p:spPr bwMode="auto">
          <a:xfrm>
            <a:off x="4679091" y="1075779"/>
            <a:ext cx="3997365" cy="2641253"/>
          </a:xfrm>
          <a:prstGeom prst="rect">
            <a:avLst/>
          </a:prstGeom>
          <a:ln>
            <a:noFill/>
          </a:ln>
          <a:extLst>
            <a:ext uri="{53640926-AAD7-44D8-BBD7-CCE9431645EC}">
              <a14:shadowObscured xmlns:a14="http://schemas.microsoft.com/office/drawing/2010/main"/>
            </a:ext>
          </a:extLst>
        </p:spPr>
      </p:pic>
      <p:sp>
        <p:nvSpPr>
          <p:cNvPr id="6" name="5 Rectángulo"/>
          <p:cNvSpPr/>
          <p:nvPr/>
        </p:nvSpPr>
        <p:spPr>
          <a:xfrm>
            <a:off x="899592" y="260648"/>
            <a:ext cx="2723759" cy="646331"/>
          </a:xfrm>
          <a:prstGeom prst="rect">
            <a:avLst/>
          </a:prstGeom>
        </p:spPr>
        <p:txBody>
          <a:bodyPr wrap="none">
            <a:spAutoFit/>
          </a:bodyPr>
          <a:lstStyle/>
          <a:p>
            <a:pPr algn="ctr"/>
            <a:r>
              <a:rPr lang="es-ES" dirty="0"/>
              <a:t>Estabilidad vs </a:t>
            </a:r>
            <a:endParaRPr lang="es-ES" dirty="0" smtClean="0"/>
          </a:p>
          <a:p>
            <a:pPr algn="ctr"/>
            <a:r>
              <a:rPr lang="es-ES" dirty="0" smtClean="0"/>
              <a:t>Porcentaje </a:t>
            </a:r>
            <a:r>
              <a:rPr lang="es-ES" dirty="0"/>
              <a:t>de polímero SBS</a:t>
            </a:r>
            <a:endParaRPr lang="es-EC" dirty="0"/>
          </a:p>
        </p:txBody>
      </p:sp>
      <p:sp>
        <p:nvSpPr>
          <p:cNvPr id="7" name="6 Rectángulo"/>
          <p:cNvSpPr/>
          <p:nvPr/>
        </p:nvSpPr>
        <p:spPr>
          <a:xfrm>
            <a:off x="5148064" y="262389"/>
            <a:ext cx="2723759" cy="646331"/>
          </a:xfrm>
          <a:prstGeom prst="rect">
            <a:avLst/>
          </a:prstGeom>
        </p:spPr>
        <p:txBody>
          <a:bodyPr wrap="none">
            <a:spAutoFit/>
          </a:bodyPr>
          <a:lstStyle/>
          <a:p>
            <a:pPr algn="ctr"/>
            <a:r>
              <a:rPr lang="es-ES" dirty="0"/>
              <a:t>Flujo vs </a:t>
            </a:r>
            <a:endParaRPr lang="es-ES" dirty="0" smtClean="0"/>
          </a:p>
          <a:p>
            <a:pPr algn="ctr"/>
            <a:r>
              <a:rPr lang="es-ES" dirty="0" smtClean="0"/>
              <a:t>Porcentaje </a:t>
            </a:r>
            <a:r>
              <a:rPr lang="es-ES" dirty="0"/>
              <a:t>de polímero SBS</a:t>
            </a:r>
            <a:endParaRPr lang="es-EC" dirty="0"/>
          </a:p>
        </p:txBody>
      </p:sp>
      <p:sp>
        <p:nvSpPr>
          <p:cNvPr id="8" name="7 CuadroTexto"/>
          <p:cNvSpPr txBox="1"/>
          <p:nvPr/>
        </p:nvSpPr>
        <p:spPr>
          <a:xfrm>
            <a:off x="1868300" y="5445224"/>
            <a:ext cx="6160083" cy="369332"/>
          </a:xfrm>
          <a:prstGeom prst="rect">
            <a:avLst/>
          </a:prstGeom>
          <a:noFill/>
        </p:spPr>
        <p:txBody>
          <a:bodyPr wrap="square" rtlCol="0">
            <a:spAutoFit/>
          </a:bodyPr>
          <a:lstStyle/>
          <a:p>
            <a:r>
              <a:rPr lang="es-EC" dirty="0" smtClean="0"/>
              <a:t>NOTA: EL CONTENIDO DE POLÍMERO SBS  OPTIMO ES 2.5%</a:t>
            </a:r>
            <a:endParaRPr lang="es-EC" dirty="0"/>
          </a:p>
        </p:txBody>
      </p:sp>
      <p:sp>
        <p:nvSpPr>
          <p:cNvPr id="9" name="8 Rectángulo redondeado"/>
          <p:cNvSpPr/>
          <p:nvPr/>
        </p:nvSpPr>
        <p:spPr>
          <a:xfrm>
            <a:off x="1724285" y="5373216"/>
            <a:ext cx="6147538" cy="504056"/>
          </a:xfrm>
          <a:prstGeom prst="roundRect">
            <a:avLst/>
          </a:prstGeom>
          <a:noFill/>
          <a:ln w="57150"/>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C"/>
          </a:p>
        </p:txBody>
      </p:sp>
      <p:sp>
        <p:nvSpPr>
          <p:cNvPr id="10" name="9 Rectángulo"/>
          <p:cNvSpPr/>
          <p:nvPr/>
        </p:nvSpPr>
        <p:spPr>
          <a:xfrm>
            <a:off x="3221571" y="4437112"/>
            <a:ext cx="2496196" cy="369332"/>
          </a:xfrm>
          <a:prstGeom prst="rect">
            <a:avLst/>
          </a:prstGeom>
        </p:spPr>
        <p:txBody>
          <a:bodyPr wrap="none">
            <a:spAutoFit/>
          </a:bodyPr>
          <a:lstStyle/>
          <a:p>
            <a:r>
              <a:rPr lang="es-ES" dirty="0" smtClean="0"/>
              <a:t>Flujo  </a:t>
            </a:r>
            <a:r>
              <a:rPr lang="es-ES" dirty="0"/>
              <a:t>de 16,5 (0,01pulg)</a:t>
            </a:r>
            <a:endParaRPr lang="es-EC" dirty="0"/>
          </a:p>
        </p:txBody>
      </p:sp>
      <p:sp>
        <p:nvSpPr>
          <p:cNvPr id="11" name="10 Rectángulo"/>
          <p:cNvSpPr/>
          <p:nvPr/>
        </p:nvSpPr>
        <p:spPr>
          <a:xfrm>
            <a:off x="2961197" y="3933056"/>
            <a:ext cx="3122971" cy="369332"/>
          </a:xfrm>
          <a:prstGeom prst="rect">
            <a:avLst/>
          </a:prstGeom>
        </p:spPr>
        <p:txBody>
          <a:bodyPr wrap="none">
            <a:spAutoFit/>
          </a:bodyPr>
          <a:lstStyle/>
          <a:p>
            <a:r>
              <a:rPr lang="es-ES" dirty="0" smtClean="0"/>
              <a:t>Estabilidad máxima </a:t>
            </a:r>
            <a:r>
              <a:rPr lang="es-ES" dirty="0"/>
              <a:t>de 1550 lb</a:t>
            </a:r>
            <a:endParaRPr lang="es-EC" dirty="0"/>
          </a:p>
        </p:txBody>
      </p:sp>
    </p:spTree>
    <p:extLst>
      <p:ext uri="{BB962C8B-B14F-4D97-AF65-F5344CB8AC3E}">
        <p14:creationId xmlns:p14="http://schemas.microsoft.com/office/powerpoint/2010/main" val="187506401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2924944"/>
            <a:ext cx="8229600" cy="1143000"/>
          </a:xfrm>
        </p:spPr>
        <p:txBody>
          <a:bodyPr>
            <a:noAutofit/>
          </a:bodyPr>
          <a:lstStyle/>
          <a:p>
            <a:pPr algn="ctr"/>
            <a:r>
              <a:rPr lang="es-ES" sz="4400" u="sng" dirty="0"/>
              <a:t>DISEÑO DE LA MEZCLA ASFÁLTICA MODIFICADA CON POLÍMERO </a:t>
            </a:r>
            <a:r>
              <a:rPr lang="es-ES" sz="4400" u="sng" dirty="0" smtClean="0"/>
              <a:t>SBR</a:t>
            </a:r>
            <a:endParaRPr lang="es-EC" sz="4400" u="sng" dirty="0"/>
          </a:p>
        </p:txBody>
      </p:sp>
    </p:spTree>
    <p:extLst>
      <p:ext uri="{BB962C8B-B14F-4D97-AF65-F5344CB8AC3E}">
        <p14:creationId xmlns:p14="http://schemas.microsoft.com/office/powerpoint/2010/main" val="54132002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540539" y="1005461"/>
            <a:ext cx="8229600" cy="1143000"/>
          </a:xfrm>
        </p:spPr>
        <p:txBody>
          <a:bodyPr>
            <a:normAutofit fontScale="90000"/>
          </a:bodyPr>
          <a:lstStyle/>
          <a:p>
            <a:pPr algn="ctr"/>
            <a:r>
              <a:rPr lang="es-ES" u="sng" dirty="0" smtClean="0"/>
              <a:t/>
            </a:r>
            <a:br>
              <a:rPr lang="es-ES" u="sng" dirty="0" smtClean="0"/>
            </a:br>
            <a:r>
              <a:rPr lang="es-EC" dirty="0" smtClean="0"/>
              <a:t/>
            </a:r>
            <a:br>
              <a:rPr lang="es-EC" dirty="0" smtClean="0"/>
            </a:br>
            <a:endParaRPr lang="es-EC" dirty="0"/>
          </a:p>
        </p:txBody>
      </p:sp>
      <p:sp>
        <p:nvSpPr>
          <p:cNvPr id="7" name="6 Rectángulo"/>
          <p:cNvSpPr/>
          <p:nvPr/>
        </p:nvSpPr>
        <p:spPr>
          <a:xfrm>
            <a:off x="465596" y="188640"/>
            <a:ext cx="8210859" cy="1015663"/>
          </a:xfrm>
          <a:prstGeom prst="rect">
            <a:avLst/>
          </a:prstGeom>
        </p:spPr>
        <p:txBody>
          <a:bodyPr wrap="square">
            <a:spAutoFit/>
          </a:bodyPr>
          <a:lstStyle/>
          <a:p>
            <a:pPr lvl="1" algn="ctr"/>
            <a:r>
              <a:rPr lang="es-ES" sz="3000" b="1" i="1" u="sng" spc="50" dirty="0">
                <a:ln w="13335" cmpd="sng">
                  <a:solidFill>
                    <a:schemeClr val="accent1">
                      <a:lumMod val="50000"/>
                    </a:schemeClr>
                  </a:solidFill>
                  <a:prstDash val="solid"/>
                </a:ln>
                <a:solidFill>
                  <a:schemeClr val="accent6">
                    <a:tint val="1000"/>
                  </a:schemeClr>
                </a:solidFill>
                <a:latin typeface="+mj-lt"/>
                <a:ea typeface="+mj-ea"/>
                <a:cs typeface="+mj-cs"/>
              </a:rPr>
              <a:t>Cantidad aproximada de emulsión asfáltica para determinar el contenido de óptimo de agua</a:t>
            </a:r>
            <a:endParaRPr lang="es-EC" sz="3000" b="1" i="1" u="sng" spc="50" dirty="0">
              <a:ln w="13335" cmpd="sng">
                <a:solidFill>
                  <a:schemeClr val="accent1">
                    <a:lumMod val="50000"/>
                  </a:schemeClr>
                </a:solidFill>
                <a:prstDash val="solid"/>
              </a:ln>
              <a:solidFill>
                <a:schemeClr val="accent6">
                  <a:tint val="1000"/>
                </a:schemeClr>
              </a:solidFill>
              <a:latin typeface="+mj-lt"/>
              <a:ea typeface="+mj-ea"/>
              <a:cs typeface="+mj-cs"/>
            </a:endParaRPr>
          </a:p>
        </p:txBody>
      </p:sp>
      <mc:AlternateContent xmlns:mc="http://schemas.openxmlformats.org/markup-compatibility/2006" xmlns:a14="http://schemas.microsoft.com/office/drawing/2010/main">
        <mc:Choice Requires="a14">
          <p:sp>
            <p:nvSpPr>
              <p:cNvPr id="8" name="7 Rectángulo"/>
              <p:cNvSpPr/>
              <p:nvPr/>
            </p:nvSpPr>
            <p:spPr>
              <a:xfrm>
                <a:off x="2606299" y="1716777"/>
                <a:ext cx="3909917"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s-ES" sz="2000">
                          <a:latin typeface="Cambria Math"/>
                        </a:rPr>
                        <m:t>P</m:t>
                      </m:r>
                      <m:r>
                        <a:rPr lang="es-ES" sz="2000">
                          <a:latin typeface="Cambria Math"/>
                        </a:rPr>
                        <m:t>=</m:t>
                      </m:r>
                      <m:d>
                        <m:dPr>
                          <m:ctrlPr>
                            <a:rPr lang="es-EC" sz="2000" i="1">
                              <a:latin typeface="Cambria Math"/>
                            </a:rPr>
                          </m:ctrlPr>
                        </m:dPr>
                        <m:e>
                          <m:r>
                            <a:rPr lang="es-ES" sz="2000">
                              <a:latin typeface="Cambria Math"/>
                            </a:rPr>
                            <m:t>0.05</m:t>
                          </m:r>
                          <m:r>
                            <m:rPr>
                              <m:sty m:val="p"/>
                            </m:rPr>
                            <a:rPr lang="es-ES" sz="2000">
                              <a:latin typeface="Cambria Math"/>
                            </a:rPr>
                            <m:t>A</m:t>
                          </m:r>
                          <m:r>
                            <a:rPr lang="es-ES" sz="2000">
                              <a:latin typeface="Cambria Math"/>
                            </a:rPr>
                            <m:t>+0.1</m:t>
                          </m:r>
                          <m:r>
                            <m:rPr>
                              <m:sty m:val="p"/>
                            </m:rPr>
                            <a:rPr lang="es-ES" sz="2000">
                              <a:latin typeface="Cambria Math"/>
                            </a:rPr>
                            <m:t>B</m:t>
                          </m:r>
                          <m:r>
                            <a:rPr lang="es-ES" sz="2000">
                              <a:latin typeface="Cambria Math"/>
                            </a:rPr>
                            <m:t>+0.5</m:t>
                          </m:r>
                          <m:r>
                            <m:rPr>
                              <m:sty m:val="p"/>
                            </m:rPr>
                            <a:rPr lang="es-ES" sz="2000">
                              <a:latin typeface="Cambria Math"/>
                            </a:rPr>
                            <m:t>C</m:t>
                          </m:r>
                        </m:e>
                      </m:d>
                      <m:r>
                        <m:rPr>
                          <m:sty m:val="p"/>
                        </m:rPr>
                        <a:rPr lang="es-ES" sz="2000">
                          <a:latin typeface="Cambria Math"/>
                        </a:rPr>
                        <m:t>x</m:t>
                      </m:r>
                      <m:r>
                        <a:rPr lang="es-ES" sz="2000">
                          <a:latin typeface="Cambria Math"/>
                        </a:rPr>
                        <m:t> (0.7)</m:t>
                      </m:r>
                    </m:oMath>
                  </m:oMathPara>
                </a14:m>
                <a:endParaRPr lang="es-EC" sz="2000" dirty="0"/>
              </a:p>
            </p:txBody>
          </p:sp>
        </mc:Choice>
        <mc:Fallback xmlns="">
          <p:sp>
            <p:nvSpPr>
              <p:cNvPr id="8" name="7 Rectángulo"/>
              <p:cNvSpPr>
                <a:spLocks noRot="1" noChangeAspect="1" noMove="1" noResize="1" noEditPoints="1" noAdjustHandles="1" noChangeArrowheads="1" noChangeShapeType="1" noTextEdit="1"/>
              </p:cNvSpPr>
              <p:nvPr/>
            </p:nvSpPr>
            <p:spPr>
              <a:xfrm>
                <a:off x="2606299" y="1716777"/>
                <a:ext cx="3909917" cy="400110"/>
              </a:xfrm>
              <a:prstGeom prst="rect">
                <a:avLst/>
              </a:prstGeom>
              <a:blipFill rotWithShape="1">
                <a:blip r:embed="rId2"/>
                <a:stretch>
                  <a:fillRect b="-15385"/>
                </a:stretch>
              </a:blipFill>
            </p:spPr>
            <p:txBody>
              <a:bodyPr/>
              <a:lstStyle/>
              <a:p>
                <a:r>
                  <a:rPr lang="es-EC">
                    <a:noFill/>
                  </a:rPr>
                  <a:t> </a:t>
                </a:r>
              </a:p>
            </p:txBody>
          </p:sp>
        </mc:Fallback>
      </mc:AlternateContent>
      <p:sp>
        <p:nvSpPr>
          <p:cNvPr id="10" name="9 Rectángulo"/>
          <p:cNvSpPr/>
          <p:nvPr/>
        </p:nvSpPr>
        <p:spPr>
          <a:xfrm>
            <a:off x="1979713" y="2996952"/>
            <a:ext cx="4572000" cy="369332"/>
          </a:xfrm>
          <a:prstGeom prst="rect">
            <a:avLst/>
          </a:prstGeom>
        </p:spPr>
        <p:txBody>
          <a:bodyPr>
            <a:spAutoFit/>
          </a:bodyPr>
          <a:lstStyle/>
          <a:p>
            <a:r>
              <a:rPr lang="es-ES" dirty="0"/>
              <a:t>P = </a:t>
            </a:r>
            <a:r>
              <a:rPr lang="es-ES" dirty="0" smtClean="0"/>
              <a:t>% en </a:t>
            </a:r>
            <a:r>
              <a:rPr lang="es-ES" dirty="0"/>
              <a:t>peso de asfalto </a:t>
            </a:r>
            <a:r>
              <a:rPr lang="es-ES" dirty="0" smtClean="0"/>
              <a:t>emulsificado</a:t>
            </a:r>
            <a:endParaRPr lang="es-EC" dirty="0"/>
          </a:p>
        </p:txBody>
      </p:sp>
      <p:sp>
        <p:nvSpPr>
          <p:cNvPr id="13" name="12 Rectángulo"/>
          <p:cNvSpPr/>
          <p:nvPr/>
        </p:nvSpPr>
        <p:spPr>
          <a:xfrm>
            <a:off x="1995503" y="3347700"/>
            <a:ext cx="5265814" cy="369332"/>
          </a:xfrm>
          <a:prstGeom prst="rect">
            <a:avLst/>
          </a:prstGeom>
        </p:spPr>
        <p:txBody>
          <a:bodyPr wrap="square">
            <a:spAutoFit/>
          </a:bodyPr>
          <a:lstStyle/>
          <a:p>
            <a:r>
              <a:rPr lang="es-ES" dirty="0"/>
              <a:t>A</a:t>
            </a:r>
            <a:r>
              <a:rPr lang="es-ES" dirty="0" smtClean="0"/>
              <a:t> </a:t>
            </a:r>
            <a:r>
              <a:rPr lang="es-ES" dirty="0"/>
              <a:t>= </a:t>
            </a:r>
            <a:r>
              <a:rPr lang="es-ES" dirty="0" smtClean="0"/>
              <a:t>% en </a:t>
            </a:r>
            <a:r>
              <a:rPr lang="es-ES" dirty="0"/>
              <a:t>peso </a:t>
            </a:r>
            <a:r>
              <a:rPr lang="es-ES" dirty="0" smtClean="0"/>
              <a:t>del </a:t>
            </a:r>
            <a:r>
              <a:rPr lang="es-ES" dirty="0" err="1" smtClean="0"/>
              <a:t>reterido</a:t>
            </a:r>
            <a:r>
              <a:rPr lang="es-ES" dirty="0" smtClean="0"/>
              <a:t> en el tamiz N8</a:t>
            </a:r>
            <a:endParaRPr lang="es-EC" dirty="0"/>
          </a:p>
        </p:txBody>
      </p:sp>
      <p:sp>
        <p:nvSpPr>
          <p:cNvPr id="14" name="13 Rectángulo"/>
          <p:cNvSpPr/>
          <p:nvPr/>
        </p:nvSpPr>
        <p:spPr>
          <a:xfrm>
            <a:off x="1979712" y="3683822"/>
            <a:ext cx="5616624" cy="369332"/>
          </a:xfrm>
          <a:prstGeom prst="rect">
            <a:avLst/>
          </a:prstGeom>
        </p:spPr>
        <p:txBody>
          <a:bodyPr wrap="square">
            <a:spAutoFit/>
          </a:bodyPr>
          <a:lstStyle/>
          <a:p>
            <a:r>
              <a:rPr lang="es-ES" dirty="0"/>
              <a:t>B</a:t>
            </a:r>
            <a:r>
              <a:rPr lang="es-ES" dirty="0" smtClean="0"/>
              <a:t> </a:t>
            </a:r>
            <a:r>
              <a:rPr lang="es-ES" dirty="0"/>
              <a:t>= </a:t>
            </a:r>
            <a:r>
              <a:rPr lang="es-ES" dirty="0" smtClean="0"/>
              <a:t>% en </a:t>
            </a:r>
            <a:r>
              <a:rPr lang="es-ES" dirty="0"/>
              <a:t>peso </a:t>
            </a:r>
            <a:r>
              <a:rPr lang="es-ES" dirty="0" smtClean="0"/>
              <a:t>del pasante del N8 y retenido N200</a:t>
            </a:r>
            <a:endParaRPr lang="es-EC" dirty="0"/>
          </a:p>
        </p:txBody>
      </p:sp>
      <p:sp>
        <p:nvSpPr>
          <p:cNvPr id="15" name="14 Rectángulo"/>
          <p:cNvSpPr/>
          <p:nvPr/>
        </p:nvSpPr>
        <p:spPr>
          <a:xfrm>
            <a:off x="1995503" y="4067780"/>
            <a:ext cx="5265814" cy="369332"/>
          </a:xfrm>
          <a:prstGeom prst="rect">
            <a:avLst/>
          </a:prstGeom>
        </p:spPr>
        <p:txBody>
          <a:bodyPr wrap="square">
            <a:spAutoFit/>
          </a:bodyPr>
          <a:lstStyle/>
          <a:p>
            <a:r>
              <a:rPr lang="es-ES" dirty="0"/>
              <a:t>C</a:t>
            </a:r>
            <a:r>
              <a:rPr lang="es-ES" dirty="0" smtClean="0"/>
              <a:t> </a:t>
            </a:r>
            <a:r>
              <a:rPr lang="es-ES" dirty="0"/>
              <a:t>= </a:t>
            </a:r>
            <a:r>
              <a:rPr lang="es-ES" dirty="0" smtClean="0"/>
              <a:t>% en </a:t>
            </a:r>
            <a:r>
              <a:rPr lang="es-ES" dirty="0"/>
              <a:t>peso </a:t>
            </a:r>
            <a:r>
              <a:rPr lang="es-ES" dirty="0" smtClean="0"/>
              <a:t>del pasante del N200</a:t>
            </a:r>
            <a:endParaRPr lang="es-EC" dirty="0"/>
          </a:p>
        </p:txBody>
      </p:sp>
      <p:sp>
        <p:nvSpPr>
          <p:cNvPr id="16" name="15 Rectángulo redondeado"/>
          <p:cNvSpPr/>
          <p:nvPr/>
        </p:nvSpPr>
        <p:spPr>
          <a:xfrm>
            <a:off x="2678307" y="1556792"/>
            <a:ext cx="3744416" cy="720080"/>
          </a:xfrm>
          <a:prstGeom prst="roundRect">
            <a:avLst/>
          </a:prstGeom>
          <a:noFill/>
          <a:ln w="57150"/>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C">
              <a:noFill/>
            </a:endParaRPr>
          </a:p>
        </p:txBody>
      </p:sp>
      <p:graphicFrame>
        <p:nvGraphicFramePr>
          <p:cNvPr id="19" name="18 Tabla"/>
          <p:cNvGraphicFramePr>
            <a:graphicFrameLocks noGrp="1"/>
          </p:cNvGraphicFramePr>
          <p:nvPr>
            <p:extLst>
              <p:ext uri="{D42A27DB-BD31-4B8C-83A1-F6EECF244321}">
                <p14:modId xmlns:p14="http://schemas.microsoft.com/office/powerpoint/2010/main" val="2882776335"/>
              </p:ext>
            </p:extLst>
          </p:nvPr>
        </p:nvGraphicFramePr>
        <p:xfrm>
          <a:off x="3486499" y="5085184"/>
          <a:ext cx="2283822" cy="1376226"/>
        </p:xfrm>
        <a:graphic>
          <a:graphicData uri="http://schemas.openxmlformats.org/drawingml/2006/table">
            <a:tbl>
              <a:tblPr firstRow="1" firstCol="1" bandRow="1">
                <a:tableStyleId>{5C22544A-7EE6-4342-B048-85BDC9FD1C3A}</a:tableStyleId>
              </a:tblPr>
              <a:tblGrid>
                <a:gridCol w="1320879"/>
                <a:gridCol w="962943"/>
              </a:tblGrid>
              <a:tr h="230534">
                <a:tc>
                  <a:txBody>
                    <a:bodyPr/>
                    <a:lstStyle/>
                    <a:p>
                      <a:pPr algn="ctr">
                        <a:spcAft>
                          <a:spcPts val="0"/>
                        </a:spcAft>
                      </a:pPr>
                      <a:r>
                        <a:rPr lang="es-EC" sz="1800" dirty="0">
                          <a:effectLst/>
                        </a:rPr>
                        <a:t>A</a:t>
                      </a:r>
                      <a:endParaRPr lang="es-EC" sz="1800" dirty="0">
                        <a:solidFill>
                          <a:srgbClr val="76923C"/>
                        </a:solidFill>
                        <a:effectLst/>
                        <a:latin typeface="Times New Roman"/>
                        <a:ea typeface="Times New Roman"/>
                      </a:endParaRPr>
                    </a:p>
                  </a:txBody>
                  <a:tcPr marL="68580" marR="68580" marT="0" marB="0"/>
                </a:tc>
                <a:tc>
                  <a:txBody>
                    <a:bodyPr/>
                    <a:lstStyle/>
                    <a:p>
                      <a:pPr algn="ctr">
                        <a:spcAft>
                          <a:spcPts val="0"/>
                        </a:spcAft>
                      </a:pPr>
                      <a:r>
                        <a:rPr lang="es-EC" sz="1800">
                          <a:effectLst/>
                        </a:rPr>
                        <a:t>57</a:t>
                      </a:r>
                      <a:endParaRPr lang="es-EC" sz="1800">
                        <a:solidFill>
                          <a:srgbClr val="76923C"/>
                        </a:solidFill>
                        <a:effectLst/>
                        <a:latin typeface="Times New Roman"/>
                        <a:ea typeface="Times New Roman"/>
                      </a:endParaRPr>
                    </a:p>
                  </a:txBody>
                  <a:tcPr marL="68580" marR="68580" marT="0" marB="0"/>
                </a:tc>
              </a:tr>
              <a:tr h="278946">
                <a:tc>
                  <a:txBody>
                    <a:bodyPr/>
                    <a:lstStyle/>
                    <a:p>
                      <a:pPr algn="ctr">
                        <a:spcAft>
                          <a:spcPts val="0"/>
                        </a:spcAft>
                      </a:pPr>
                      <a:r>
                        <a:rPr lang="es-EC" sz="1800" dirty="0">
                          <a:effectLst/>
                        </a:rPr>
                        <a:t>B</a:t>
                      </a:r>
                      <a:endParaRPr lang="es-EC" sz="1800" dirty="0">
                        <a:solidFill>
                          <a:srgbClr val="76923C"/>
                        </a:solidFill>
                        <a:effectLst/>
                        <a:latin typeface="Times New Roman"/>
                        <a:ea typeface="Times New Roman"/>
                      </a:endParaRPr>
                    </a:p>
                  </a:txBody>
                  <a:tcPr marL="68580" marR="68580" marT="0" marB="0"/>
                </a:tc>
                <a:tc>
                  <a:txBody>
                    <a:bodyPr/>
                    <a:lstStyle/>
                    <a:p>
                      <a:pPr algn="ctr">
                        <a:spcAft>
                          <a:spcPts val="0"/>
                        </a:spcAft>
                      </a:pPr>
                      <a:r>
                        <a:rPr lang="es-EC" sz="1800" dirty="0">
                          <a:effectLst/>
                        </a:rPr>
                        <a:t>43</a:t>
                      </a:r>
                      <a:endParaRPr lang="es-EC" sz="1800" dirty="0">
                        <a:solidFill>
                          <a:srgbClr val="76923C"/>
                        </a:solidFill>
                        <a:effectLst/>
                        <a:latin typeface="Times New Roman"/>
                        <a:ea typeface="Times New Roman"/>
                      </a:endParaRPr>
                    </a:p>
                  </a:txBody>
                  <a:tcPr marL="68580" marR="68580" marT="0" marB="0"/>
                </a:tc>
              </a:tr>
              <a:tr h="230534">
                <a:tc>
                  <a:txBody>
                    <a:bodyPr/>
                    <a:lstStyle/>
                    <a:p>
                      <a:pPr algn="ctr">
                        <a:spcAft>
                          <a:spcPts val="0"/>
                        </a:spcAft>
                      </a:pPr>
                      <a:r>
                        <a:rPr lang="es-EC" sz="1800">
                          <a:effectLst/>
                        </a:rPr>
                        <a:t>C</a:t>
                      </a:r>
                      <a:endParaRPr lang="es-EC" sz="1800">
                        <a:solidFill>
                          <a:srgbClr val="76923C"/>
                        </a:solidFill>
                        <a:effectLst/>
                        <a:latin typeface="Times New Roman"/>
                        <a:ea typeface="Times New Roman"/>
                      </a:endParaRPr>
                    </a:p>
                  </a:txBody>
                  <a:tcPr marL="68580" marR="68580" marT="0" marB="0"/>
                </a:tc>
                <a:tc>
                  <a:txBody>
                    <a:bodyPr/>
                    <a:lstStyle/>
                    <a:p>
                      <a:pPr algn="ctr">
                        <a:spcAft>
                          <a:spcPts val="0"/>
                        </a:spcAft>
                      </a:pPr>
                      <a:r>
                        <a:rPr lang="es-EC" sz="1800" dirty="0">
                          <a:effectLst/>
                        </a:rPr>
                        <a:t>0</a:t>
                      </a:r>
                      <a:endParaRPr lang="es-EC" sz="1800" dirty="0">
                        <a:solidFill>
                          <a:srgbClr val="76923C"/>
                        </a:solidFill>
                        <a:effectLst/>
                        <a:latin typeface="Times New Roman"/>
                        <a:ea typeface="Times New Roman"/>
                      </a:endParaRPr>
                    </a:p>
                  </a:txBody>
                  <a:tcPr marL="68580" marR="68580" marT="0" marB="0"/>
                </a:tc>
              </a:tr>
              <a:tr h="242061">
                <a:tc>
                  <a:txBody>
                    <a:bodyPr/>
                    <a:lstStyle/>
                    <a:p>
                      <a:pPr algn="ctr">
                        <a:spcAft>
                          <a:spcPts val="0"/>
                        </a:spcAft>
                      </a:pPr>
                      <a:r>
                        <a:rPr lang="es-EC" sz="1800">
                          <a:effectLst/>
                        </a:rPr>
                        <a:t>P=</a:t>
                      </a:r>
                      <a:endParaRPr lang="es-EC" sz="1800">
                        <a:solidFill>
                          <a:srgbClr val="76923C"/>
                        </a:solidFill>
                        <a:effectLst/>
                        <a:latin typeface="Times New Roman"/>
                        <a:ea typeface="Times New Roman"/>
                      </a:endParaRPr>
                    </a:p>
                  </a:txBody>
                  <a:tcPr marL="68580" marR="68580" marT="0" marB="0"/>
                </a:tc>
                <a:tc>
                  <a:txBody>
                    <a:bodyPr/>
                    <a:lstStyle/>
                    <a:p>
                      <a:pPr algn="ctr">
                        <a:spcAft>
                          <a:spcPts val="0"/>
                        </a:spcAft>
                      </a:pPr>
                      <a:r>
                        <a:rPr lang="es-EC" sz="1800" dirty="0">
                          <a:effectLst/>
                        </a:rPr>
                        <a:t>5</a:t>
                      </a:r>
                      <a:endParaRPr lang="es-EC" sz="1800" dirty="0">
                        <a:solidFill>
                          <a:srgbClr val="76923C"/>
                        </a:solidFill>
                        <a:effectLst/>
                        <a:latin typeface="Times New Roman"/>
                        <a:ea typeface="Times New Roman"/>
                      </a:endParaRPr>
                    </a:p>
                  </a:txBody>
                  <a:tcPr marL="68580" marR="68580" marT="0" marB="0"/>
                </a:tc>
              </a:tr>
              <a:tr h="242061">
                <a:tc>
                  <a:txBody>
                    <a:bodyPr/>
                    <a:lstStyle/>
                    <a:p>
                      <a:pPr algn="ctr">
                        <a:spcAft>
                          <a:spcPts val="0"/>
                        </a:spcAft>
                      </a:pPr>
                      <a:r>
                        <a:rPr lang="es-EC" sz="1800">
                          <a:effectLst/>
                        </a:rPr>
                        <a:t>P sumido=</a:t>
                      </a:r>
                      <a:endParaRPr lang="es-EC" sz="1800">
                        <a:solidFill>
                          <a:srgbClr val="76923C"/>
                        </a:solidFill>
                        <a:effectLst/>
                        <a:latin typeface="Times New Roman"/>
                        <a:ea typeface="Times New Roman"/>
                      </a:endParaRPr>
                    </a:p>
                  </a:txBody>
                  <a:tcPr marL="68580" marR="68580" marT="0" marB="0"/>
                </a:tc>
                <a:tc>
                  <a:txBody>
                    <a:bodyPr/>
                    <a:lstStyle/>
                    <a:p>
                      <a:pPr algn="ctr">
                        <a:spcAft>
                          <a:spcPts val="0"/>
                        </a:spcAft>
                      </a:pPr>
                      <a:r>
                        <a:rPr lang="es-EC" sz="1800" dirty="0">
                          <a:effectLst/>
                        </a:rPr>
                        <a:t>8%</a:t>
                      </a:r>
                      <a:endParaRPr lang="es-EC" sz="1800" dirty="0">
                        <a:solidFill>
                          <a:srgbClr val="76923C"/>
                        </a:solidFill>
                        <a:effectLst/>
                        <a:latin typeface="Times New Roman"/>
                        <a:ea typeface="Times New Roman"/>
                      </a:endParaRPr>
                    </a:p>
                  </a:txBody>
                  <a:tcPr marL="68580" marR="68580" marT="0" marB="0"/>
                </a:tc>
              </a:tr>
            </a:tbl>
          </a:graphicData>
        </a:graphic>
      </p:graphicFrame>
      <p:sp>
        <p:nvSpPr>
          <p:cNvPr id="21" name="20 Flecha derecha"/>
          <p:cNvSpPr/>
          <p:nvPr/>
        </p:nvSpPr>
        <p:spPr>
          <a:xfrm rot="5400000">
            <a:off x="4199097" y="2477324"/>
            <a:ext cx="576064" cy="407948"/>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s-EC"/>
          </a:p>
        </p:txBody>
      </p:sp>
      <p:sp>
        <p:nvSpPr>
          <p:cNvPr id="22" name="21 Flecha derecha"/>
          <p:cNvSpPr/>
          <p:nvPr/>
        </p:nvSpPr>
        <p:spPr>
          <a:xfrm rot="5400000">
            <a:off x="4199097" y="4516042"/>
            <a:ext cx="576064" cy="407948"/>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23631370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36036" y="404664"/>
            <a:ext cx="8229600" cy="724942"/>
          </a:xfrm>
        </p:spPr>
        <p:txBody>
          <a:bodyPr>
            <a:normAutofit fontScale="90000"/>
          </a:bodyPr>
          <a:lstStyle/>
          <a:p>
            <a:r>
              <a:rPr lang="es-ES" i="1" u="sng" dirty="0"/>
              <a:t>Contenido de agua óptima para la </a:t>
            </a:r>
            <a:r>
              <a:rPr lang="es-ES" i="1" u="sng" dirty="0" smtClean="0"/>
              <a:t>compactación</a:t>
            </a:r>
            <a:r>
              <a:rPr lang="es-ES" sz="3000" i="1" u="sng" dirty="0" smtClean="0"/>
              <a:t>:</a:t>
            </a:r>
            <a:br>
              <a:rPr lang="es-ES" sz="3000" i="1" u="sng" dirty="0" smtClean="0"/>
            </a:br>
            <a:endParaRPr lang="es-EC" sz="3000" i="1" u="sng" dirty="0"/>
          </a:p>
        </p:txBody>
      </p:sp>
      <p:sp>
        <p:nvSpPr>
          <p:cNvPr id="3" name="2 Marcador de contenido"/>
          <p:cNvSpPr>
            <a:spLocks noGrp="1"/>
          </p:cNvSpPr>
          <p:nvPr>
            <p:ph idx="1"/>
          </p:nvPr>
        </p:nvSpPr>
        <p:spPr>
          <a:xfrm>
            <a:off x="3491880" y="751341"/>
            <a:ext cx="5313502" cy="877459"/>
          </a:xfrm>
        </p:spPr>
        <p:txBody>
          <a:bodyPr>
            <a:normAutofit fontScale="92500"/>
          </a:bodyPr>
          <a:lstStyle/>
          <a:p>
            <a:pPr lvl="0" algn="ctr"/>
            <a:r>
              <a:rPr lang="es-ES" sz="2000" dirty="0"/>
              <a:t>S</a:t>
            </a:r>
            <a:r>
              <a:rPr lang="es-ES" sz="2000" dirty="0" smtClean="0"/>
              <a:t>e preparar </a:t>
            </a:r>
            <a:r>
              <a:rPr lang="es-ES" sz="2000" dirty="0"/>
              <a:t>tres muestras para cada contenido de </a:t>
            </a:r>
            <a:r>
              <a:rPr lang="es-ES" sz="2000" dirty="0" smtClean="0"/>
              <a:t>agua, tres </a:t>
            </a:r>
            <a:r>
              <a:rPr lang="es-ES" sz="2000" dirty="0"/>
              <a:t>incrementos de contenido de </a:t>
            </a:r>
            <a:r>
              <a:rPr lang="es-ES" sz="2000" dirty="0" smtClean="0"/>
              <a:t>agua</a:t>
            </a:r>
            <a:r>
              <a:rPr lang="es-ES" dirty="0" smtClean="0"/>
              <a:t>.</a:t>
            </a:r>
            <a:endParaRPr lang="es-EC" dirty="0"/>
          </a:p>
        </p:txBody>
      </p:sp>
      <p:pic>
        <p:nvPicPr>
          <p:cNvPr id="11266" name="Picture 2" descr="C:\Users\Yadira\Desktop\tesisss\Fotos Tesis\Mezcla en frio\20130205_12125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8940" y="1196752"/>
            <a:ext cx="1921482" cy="14411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1267" name="Picture 3" descr="C:\Users\Yadira\Desktop\tesisss\Fotos Tesis\Mezcla en frio\20130206_13064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394" b="7568"/>
          <a:stretch/>
        </p:blipFill>
        <p:spPr bwMode="auto">
          <a:xfrm>
            <a:off x="2612694" y="1917307"/>
            <a:ext cx="1841316" cy="14983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336037" y="3379970"/>
            <a:ext cx="2142620" cy="1754326"/>
          </a:xfrm>
          <a:prstGeom prst="rect">
            <a:avLst/>
          </a:prstGeom>
          <a:noFill/>
        </p:spPr>
        <p:txBody>
          <a:bodyPr wrap="square" rtlCol="0">
            <a:spAutoFit/>
          </a:bodyPr>
          <a:lstStyle/>
          <a:p>
            <a:pPr algn="ctr"/>
            <a:r>
              <a:rPr lang="es-EC" dirty="0" smtClean="0"/>
              <a:t>Mezclar: agregado,  diferentes % de agua (5,6 y 7%), emulsión aproximada hasta que este homogénea</a:t>
            </a:r>
            <a:endParaRPr lang="es-EC" dirty="0"/>
          </a:p>
        </p:txBody>
      </p:sp>
      <p:sp>
        <p:nvSpPr>
          <p:cNvPr id="5" name="4 Rectángulo"/>
          <p:cNvSpPr/>
          <p:nvPr/>
        </p:nvSpPr>
        <p:spPr>
          <a:xfrm>
            <a:off x="2788588" y="3656968"/>
            <a:ext cx="1752520" cy="1477328"/>
          </a:xfrm>
          <a:prstGeom prst="rect">
            <a:avLst/>
          </a:prstGeom>
        </p:spPr>
        <p:txBody>
          <a:bodyPr wrap="square">
            <a:spAutoFit/>
          </a:bodyPr>
          <a:lstStyle/>
          <a:p>
            <a:pPr algn="ctr"/>
            <a:r>
              <a:rPr lang="es-EC" dirty="0" smtClean="0"/>
              <a:t>Realizar las probetas, compactar 50 </a:t>
            </a:r>
            <a:r>
              <a:rPr lang="es-EC" dirty="0"/>
              <a:t>veces a cada lado</a:t>
            </a:r>
          </a:p>
        </p:txBody>
      </p:sp>
      <p:pic>
        <p:nvPicPr>
          <p:cNvPr id="11269" name="Picture 5" descr="C:\Users\Yadira\Desktop\tesisss\Fotos Tesis\Mezcla en frio\20130213_142409.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957" r="39342" b="24616"/>
          <a:stretch/>
        </p:blipFill>
        <p:spPr bwMode="auto">
          <a:xfrm>
            <a:off x="4934885" y="2689468"/>
            <a:ext cx="1800200" cy="15676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 name="5 Rectángulo"/>
          <p:cNvSpPr/>
          <p:nvPr/>
        </p:nvSpPr>
        <p:spPr>
          <a:xfrm>
            <a:off x="5097034" y="4556662"/>
            <a:ext cx="1725149" cy="1477328"/>
          </a:xfrm>
          <a:prstGeom prst="rect">
            <a:avLst/>
          </a:prstGeom>
        </p:spPr>
        <p:txBody>
          <a:bodyPr wrap="square">
            <a:spAutoFit/>
          </a:bodyPr>
          <a:lstStyle/>
          <a:p>
            <a:pPr algn="ctr"/>
            <a:r>
              <a:rPr lang="es-ES" dirty="0"/>
              <a:t>C</a:t>
            </a:r>
            <a:r>
              <a:rPr lang="es-ES" dirty="0" smtClean="0"/>
              <a:t>urar un </a:t>
            </a:r>
            <a:r>
              <a:rPr lang="es-ES" dirty="0"/>
              <a:t>día en los </a:t>
            </a:r>
            <a:r>
              <a:rPr lang="es-ES" dirty="0" smtClean="0"/>
              <a:t>moldes, retira </a:t>
            </a:r>
            <a:r>
              <a:rPr lang="es-ES" dirty="0"/>
              <a:t>los moldes y </a:t>
            </a:r>
            <a:r>
              <a:rPr lang="es-ES" dirty="0" smtClean="0"/>
              <a:t>dejar dos </a:t>
            </a:r>
            <a:r>
              <a:rPr lang="es-ES" dirty="0"/>
              <a:t>días en el horno</a:t>
            </a:r>
            <a:endParaRPr lang="es-EC" dirty="0"/>
          </a:p>
        </p:txBody>
      </p:sp>
      <p:cxnSp>
        <p:nvCxnSpPr>
          <p:cNvPr id="8" name="7 Conector angular"/>
          <p:cNvCxnSpPr>
            <a:stCxn id="11266" idx="3"/>
            <a:endCxn id="11267" idx="1"/>
          </p:cNvCxnSpPr>
          <p:nvPr/>
        </p:nvCxnSpPr>
        <p:spPr>
          <a:xfrm>
            <a:off x="2170422" y="1917308"/>
            <a:ext cx="442272" cy="749174"/>
          </a:xfrm>
          <a:prstGeom prst="bentConnector3">
            <a:avLst/>
          </a:prstGeom>
          <a:ln>
            <a:tailEnd type="arrow"/>
          </a:ln>
        </p:spPr>
        <p:style>
          <a:lnRef idx="3">
            <a:schemeClr val="accent5"/>
          </a:lnRef>
          <a:fillRef idx="0">
            <a:schemeClr val="accent5"/>
          </a:fillRef>
          <a:effectRef idx="2">
            <a:schemeClr val="accent5"/>
          </a:effectRef>
          <a:fontRef idx="minor">
            <a:schemeClr val="tx1"/>
          </a:fontRef>
        </p:style>
      </p:cxnSp>
      <p:cxnSp>
        <p:nvCxnSpPr>
          <p:cNvPr id="10" name="9 Conector angular"/>
          <p:cNvCxnSpPr>
            <a:stCxn id="11267" idx="3"/>
            <a:endCxn id="11269" idx="1"/>
          </p:cNvCxnSpPr>
          <p:nvPr/>
        </p:nvCxnSpPr>
        <p:spPr>
          <a:xfrm>
            <a:off x="4454010" y="2666482"/>
            <a:ext cx="480875" cy="806800"/>
          </a:xfrm>
          <a:prstGeom prst="bentConnector3">
            <a:avLst/>
          </a:prstGeom>
          <a:ln>
            <a:tailEnd type="arrow"/>
          </a:ln>
        </p:spPr>
        <p:style>
          <a:lnRef idx="3">
            <a:schemeClr val="accent5"/>
          </a:lnRef>
          <a:fillRef idx="0">
            <a:schemeClr val="accent5"/>
          </a:fillRef>
          <a:effectRef idx="2">
            <a:schemeClr val="accent5"/>
          </a:effectRef>
          <a:fontRef idx="minor">
            <a:schemeClr val="tx1"/>
          </a:fontRef>
        </p:style>
      </p:cxnSp>
      <p:pic>
        <p:nvPicPr>
          <p:cNvPr id="25" name="Picture 4" descr="C:\Users\Yadira\Desktop\tesisss\Fotos Tesis\Mezcla en frio\20130213_141916.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3384" r="17084"/>
          <a:stretch/>
        </p:blipFill>
        <p:spPr bwMode="auto">
          <a:xfrm>
            <a:off x="7221206" y="3028808"/>
            <a:ext cx="1743282" cy="22665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1" name="20 Rectángulo"/>
          <p:cNvSpPr/>
          <p:nvPr/>
        </p:nvSpPr>
        <p:spPr>
          <a:xfrm>
            <a:off x="7067615" y="5348612"/>
            <a:ext cx="1839955" cy="1200329"/>
          </a:xfrm>
          <a:prstGeom prst="rect">
            <a:avLst/>
          </a:prstGeom>
        </p:spPr>
        <p:txBody>
          <a:bodyPr wrap="square">
            <a:spAutoFit/>
          </a:bodyPr>
          <a:lstStyle/>
          <a:p>
            <a:pPr algn="ctr"/>
            <a:r>
              <a:rPr lang="es-ES" dirty="0" smtClean="0"/>
              <a:t>Ensayarlas y, anotar la </a:t>
            </a:r>
            <a:r>
              <a:rPr lang="es-ES" dirty="0"/>
              <a:t>estabilidad y flujo </a:t>
            </a:r>
            <a:endParaRPr lang="es-EC" dirty="0"/>
          </a:p>
        </p:txBody>
      </p:sp>
      <p:cxnSp>
        <p:nvCxnSpPr>
          <p:cNvPr id="28" name="27 Conector angular"/>
          <p:cNvCxnSpPr>
            <a:stCxn id="11269" idx="3"/>
            <a:endCxn id="25" idx="1"/>
          </p:cNvCxnSpPr>
          <p:nvPr/>
        </p:nvCxnSpPr>
        <p:spPr>
          <a:xfrm>
            <a:off x="6735085" y="3473282"/>
            <a:ext cx="486121" cy="688785"/>
          </a:xfrm>
          <a:prstGeom prst="bentConnector3">
            <a:avLst/>
          </a:prstGeom>
          <a:ln>
            <a:tailEnd type="arrow"/>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169143000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1519" y="-459432"/>
            <a:ext cx="8229600" cy="1143000"/>
          </a:xfrm>
        </p:spPr>
        <p:txBody>
          <a:bodyPr/>
          <a:lstStyle/>
          <a:p>
            <a:r>
              <a:rPr lang="es-ES" dirty="0"/>
              <a:t>Resultados:</a:t>
            </a:r>
            <a:endParaRPr lang="es-EC" dirty="0"/>
          </a:p>
        </p:txBody>
      </p:sp>
      <p:pic>
        <p:nvPicPr>
          <p:cNvPr id="5" name="4 Imagen"/>
          <p:cNvPicPr/>
          <p:nvPr/>
        </p:nvPicPr>
        <p:blipFill rotWithShape="1">
          <a:blip r:embed="rId2"/>
          <a:srcRect l="13694" t="31507" r="24498" b="35647"/>
          <a:stretch/>
        </p:blipFill>
        <p:spPr bwMode="auto">
          <a:xfrm>
            <a:off x="258933" y="620688"/>
            <a:ext cx="8712967" cy="3024335"/>
          </a:xfrm>
          <a:prstGeom prst="rect">
            <a:avLst/>
          </a:prstGeom>
          <a:ln>
            <a:noFill/>
          </a:ln>
          <a:extLst>
            <a:ext uri="{53640926-AAD7-44D8-BBD7-CCE9431645EC}">
              <a14:shadowObscured xmlns:a14="http://schemas.microsoft.com/office/drawing/2010/main"/>
            </a:ext>
          </a:extLst>
        </p:spPr>
      </p:pic>
      <p:pic>
        <p:nvPicPr>
          <p:cNvPr id="6" name="5 Imagen"/>
          <p:cNvPicPr/>
          <p:nvPr/>
        </p:nvPicPr>
        <p:blipFill rotWithShape="1">
          <a:blip r:embed="rId3"/>
          <a:srcRect l="32035" t="57873" r="38945" b="22241"/>
          <a:stretch/>
        </p:blipFill>
        <p:spPr bwMode="auto">
          <a:xfrm>
            <a:off x="2205174" y="3933056"/>
            <a:ext cx="4820483" cy="2247746"/>
          </a:xfrm>
          <a:prstGeom prst="rect">
            <a:avLst/>
          </a:prstGeom>
          <a:ln>
            <a:noFill/>
          </a:ln>
          <a:extLst>
            <a:ext uri="{53640926-AAD7-44D8-BBD7-CCE9431645EC}">
              <a14:shadowObscured xmlns:a14="http://schemas.microsoft.com/office/drawing/2010/main"/>
            </a:ext>
          </a:extLst>
        </p:spPr>
      </p:pic>
      <p:sp>
        <p:nvSpPr>
          <p:cNvPr id="7" name="6 CuadroTexto"/>
          <p:cNvSpPr txBox="1"/>
          <p:nvPr/>
        </p:nvSpPr>
        <p:spPr>
          <a:xfrm>
            <a:off x="1979712" y="6320913"/>
            <a:ext cx="5256584" cy="369332"/>
          </a:xfrm>
          <a:prstGeom prst="rect">
            <a:avLst/>
          </a:prstGeom>
          <a:noFill/>
        </p:spPr>
        <p:txBody>
          <a:bodyPr wrap="square" rtlCol="0">
            <a:spAutoFit/>
          </a:bodyPr>
          <a:lstStyle/>
          <a:p>
            <a:r>
              <a:rPr lang="es-EC" dirty="0" smtClean="0"/>
              <a:t>NOTA: EL CONTENIDO OPTIMO DE AGUA ES EL 6%</a:t>
            </a:r>
            <a:endParaRPr lang="es-EC" dirty="0"/>
          </a:p>
        </p:txBody>
      </p:sp>
    </p:spTree>
    <p:extLst>
      <p:ext uri="{BB962C8B-B14F-4D97-AF65-F5344CB8AC3E}">
        <p14:creationId xmlns:p14="http://schemas.microsoft.com/office/powerpoint/2010/main" val="103592526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188640"/>
            <a:ext cx="8229600" cy="1143000"/>
          </a:xfrm>
        </p:spPr>
        <p:txBody>
          <a:bodyPr>
            <a:normAutofit fontScale="90000"/>
          </a:bodyPr>
          <a:lstStyle/>
          <a:p>
            <a:pPr algn="ctr"/>
            <a:r>
              <a:rPr lang="es-ES" i="1" u="sng" dirty="0"/>
              <a:t>Contenido óptimo de emulsión para la </a:t>
            </a:r>
            <a:r>
              <a:rPr lang="es-ES" i="1" u="sng" dirty="0" smtClean="0"/>
              <a:t>mezcla:</a:t>
            </a:r>
            <a:br>
              <a:rPr lang="es-ES" i="1" u="sng" dirty="0" smtClean="0"/>
            </a:br>
            <a:r>
              <a:rPr lang="es-ES" i="1" dirty="0" smtClean="0"/>
              <a:t>* Preparación de las muestras</a:t>
            </a:r>
            <a:endParaRPr lang="es-EC" i="1" dirty="0"/>
          </a:p>
        </p:txBody>
      </p:sp>
      <p:sp>
        <p:nvSpPr>
          <p:cNvPr id="4" name="3 Rectángulo"/>
          <p:cNvSpPr/>
          <p:nvPr/>
        </p:nvSpPr>
        <p:spPr>
          <a:xfrm>
            <a:off x="755576" y="3567500"/>
            <a:ext cx="2160240" cy="1477328"/>
          </a:xfrm>
          <a:prstGeom prst="rect">
            <a:avLst/>
          </a:prstGeom>
        </p:spPr>
        <p:txBody>
          <a:bodyPr wrap="square">
            <a:spAutoFit/>
          </a:bodyPr>
          <a:lstStyle/>
          <a:p>
            <a:pPr lvl="0" algn="ctr"/>
            <a:r>
              <a:rPr lang="es-ES" dirty="0"/>
              <a:t>Se preparan seis ejemplares por cada contenido de emulsión</a:t>
            </a:r>
            <a:r>
              <a:rPr lang="es-ES" dirty="0" smtClean="0"/>
              <a:t>. Y se las deja curar.</a:t>
            </a:r>
            <a:endParaRPr lang="es-EC" dirty="0">
              <a:effectLst/>
            </a:endParaRPr>
          </a:p>
        </p:txBody>
      </p:sp>
      <p:pic>
        <p:nvPicPr>
          <p:cNvPr id="6" name="5 Imagen" descr="C:\Users\Stalin MH\Desktop\LA TESIS\Fotos Tesis\Mezcla en frio\20130206_130543.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9216" y="1628800"/>
            <a:ext cx="2006600" cy="15049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4 Rectángulo"/>
          <p:cNvSpPr/>
          <p:nvPr/>
        </p:nvSpPr>
        <p:spPr>
          <a:xfrm>
            <a:off x="3513066" y="4143707"/>
            <a:ext cx="1800200" cy="1754326"/>
          </a:xfrm>
          <a:prstGeom prst="rect">
            <a:avLst/>
          </a:prstGeom>
        </p:spPr>
        <p:txBody>
          <a:bodyPr wrap="square">
            <a:spAutoFit/>
          </a:bodyPr>
          <a:lstStyle/>
          <a:p>
            <a:pPr lvl="0" algn="ctr"/>
            <a:r>
              <a:rPr lang="es-ES" dirty="0"/>
              <a:t>Se toman los pesos: al aire, saturada con superficie seca y saturada </a:t>
            </a:r>
            <a:r>
              <a:rPr lang="es-ES" dirty="0" smtClean="0"/>
              <a:t>sumergida</a:t>
            </a:r>
            <a:endParaRPr lang="es-EC" dirty="0">
              <a:effectLst/>
            </a:endParaRPr>
          </a:p>
        </p:txBody>
      </p:sp>
      <p:sp>
        <p:nvSpPr>
          <p:cNvPr id="7" name="6 Rectángulo"/>
          <p:cNvSpPr/>
          <p:nvPr/>
        </p:nvSpPr>
        <p:spPr>
          <a:xfrm>
            <a:off x="5745439" y="4509120"/>
            <a:ext cx="2790056" cy="1754326"/>
          </a:xfrm>
          <a:prstGeom prst="rect">
            <a:avLst/>
          </a:prstGeom>
        </p:spPr>
        <p:txBody>
          <a:bodyPr wrap="square">
            <a:spAutoFit/>
          </a:bodyPr>
          <a:lstStyle/>
          <a:p>
            <a:pPr lvl="0" algn="ctr"/>
            <a:r>
              <a:rPr lang="es-ES" dirty="0"/>
              <a:t>Tres muestras por cada porcentaje de emulsión serán ensayadas de forma normal en la </a:t>
            </a:r>
            <a:r>
              <a:rPr lang="es-ES" dirty="0" smtClean="0"/>
              <a:t>máquina Marshall (modificado)</a:t>
            </a:r>
          </a:p>
          <a:p>
            <a:pPr lvl="0" algn="ctr"/>
            <a:endParaRPr lang="es-EC" dirty="0">
              <a:effectLst/>
            </a:endParaRPr>
          </a:p>
        </p:txBody>
      </p:sp>
      <p:pic>
        <p:nvPicPr>
          <p:cNvPr id="12291" name="Picture 3" descr="C:\Users\Yadira\Desktop\tesisss\Fotos Tesis\Mezcla en caliente\20121129_12364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793" t="29761" r="22139" b="34250"/>
          <a:stretch/>
        </p:blipFill>
        <p:spPr bwMode="auto">
          <a:xfrm>
            <a:off x="3707904" y="2041007"/>
            <a:ext cx="1933197" cy="17480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 name="9 Imagen" descr="C:\Users\Stalin MH\Desktop\LA TESIS\Fotos Tesis\Mezcla en frio\20130213_141916.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35617" y="2558816"/>
            <a:ext cx="1409700" cy="18802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9" name="8 Conector angular"/>
          <p:cNvCxnSpPr>
            <a:stCxn id="6" idx="3"/>
            <a:endCxn id="12291" idx="1"/>
          </p:cNvCxnSpPr>
          <p:nvPr/>
        </p:nvCxnSpPr>
        <p:spPr>
          <a:xfrm>
            <a:off x="2915816" y="2381275"/>
            <a:ext cx="792088" cy="533749"/>
          </a:xfrm>
          <a:prstGeom prst="bentConnector3">
            <a:avLst/>
          </a:prstGeom>
          <a:ln>
            <a:tailEnd type="arrow"/>
          </a:ln>
        </p:spPr>
        <p:style>
          <a:lnRef idx="3">
            <a:schemeClr val="accent5"/>
          </a:lnRef>
          <a:fillRef idx="0">
            <a:schemeClr val="accent5"/>
          </a:fillRef>
          <a:effectRef idx="2">
            <a:schemeClr val="accent5"/>
          </a:effectRef>
          <a:fontRef idx="minor">
            <a:schemeClr val="tx1"/>
          </a:fontRef>
        </p:style>
      </p:cxnSp>
      <p:cxnSp>
        <p:nvCxnSpPr>
          <p:cNvPr id="12" name="11 Conector angular"/>
          <p:cNvCxnSpPr>
            <a:stCxn id="12291" idx="3"/>
            <a:endCxn id="10" idx="1"/>
          </p:cNvCxnSpPr>
          <p:nvPr/>
        </p:nvCxnSpPr>
        <p:spPr>
          <a:xfrm>
            <a:off x="5641101" y="2915024"/>
            <a:ext cx="794516" cy="583910"/>
          </a:xfrm>
          <a:prstGeom prst="bentConnector3">
            <a:avLst/>
          </a:prstGeom>
          <a:ln>
            <a:tailEnd type="arrow"/>
          </a:ln>
        </p:spPr>
        <p:style>
          <a:lnRef idx="3">
            <a:schemeClr val="accent5"/>
          </a:lnRef>
          <a:fillRef idx="0">
            <a:schemeClr val="accent5"/>
          </a:fillRef>
          <a:effectRef idx="2">
            <a:schemeClr val="accent5"/>
          </a:effectRef>
          <a:fontRef idx="minor">
            <a:schemeClr val="tx1"/>
          </a:fontRef>
        </p:style>
      </p:cxnSp>
      <p:sp>
        <p:nvSpPr>
          <p:cNvPr id="13" name="12 Rectángulo"/>
          <p:cNvSpPr/>
          <p:nvPr/>
        </p:nvSpPr>
        <p:spPr>
          <a:xfrm>
            <a:off x="2171308" y="6078780"/>
            <a:ext cx="4942763" cy="369332"/>
          </a:xfrm>
          <a:prstGeom prst="rect">
            <a:avLst/>
          </a:prstGeom>
        </p:spPr>
        <p:txBody>
          <a:bodyPr wrap="none">
            <a:spAutoFit/>
          </a:bodyPr>
          <a:lstStyle/>
          <a:p>
            <a:pPr lvl="0"/>
            <a:r>
              <a:rPr lang="es-ES" dirty="0" smtClean="0"/>
              <a:t>NOTA: Se </a:t>
            </a:r>
            <a:r>
              <a:rPr lang="es-ES" dirty="0"/>
              <a:t>reportan los datos de estabilidad y flujo.</a:t>
            </a:r>
            <a:endParaRPr lang="es-EC" dirty="0">
              <a:effectLst/>
            </a:endParaRPr>
          </a:p>
        </p:txBody>
      </p:sp>
    </p:spTree>
    <p:extLst>
      <p:ext uri="{BB962C8B-B14F-4D97-AF65-F5344CB8AC3E}">
        <p14:creationId xmlns:p14="http://schemas.microsoft.com/office/powerpoint/2010/main" val="227834205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C:\Users\Stalin MH\Desktop\LA TESIS\Fotos Tesis\Mezcla en frio\20130218_111741.jpg"/>
          <p:cNvPicPr/>
          <p:nvPr/>
        </p:nvPicPr>
        <p:blipFill rotWithShape="1">
          <a:blip r:embed="rId2" cstate="print">
            <a:extLst>
              <a:ext uri="{28A0092B-C50C-407E-A947-70E740481C1C}">
                <a14:useLocalDpi xmlns:a14="http://schemas.microsoft.com/office/drawing/2010/main" val="0"/>
              </a:ext>
            </a:extLst>
          </a:blip>
          <a:srcRect t="5997"/>
          <a:stretch/>
        </p:blipFill>
        <p:spPr bwMode="auto">
          <a:xfrm>
            <a:off x="971600" y="836712"/>
            <a:ext cx="3600400" cy="25202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5" name="4 Rectángulo"/>
          <p:cNvSpPr/>
          <p:nvPr/>
        </p:nvSpPr>
        <p:spPr>
          <a:xfrm>
            <a:off x="1412776" y="3861048"/>
            <a:ext cx="2718048" cy="1477328"/>
          </a:xfrm>
          <a:prstGeom prst="rect">
            <a:avLst/>
          </a:prstGeom>
        </p:spPr>
        <p:txBody>
          <a:bodyPr wrap="square">
            <a:spAutoFit/>
          </a:bodyPr>
          <a:lstStyle/>
          <a:p>
            <a:pPr lvl="0" algn="ctr"/>
            <a:r>
              <a:rPr lang="es-ES" dirty="0"/>
              <a:t>Las otras tres muestras se someterán a una saturación </a:t>
            </a:r>
            <a:r>
              <a:rPr lang="es-ES" dirty="0" smtClean="0"/>
              <a:t>mediante </a:t>
            </a:r>
            <a:r>
              <a:rPr lang="es-ES" dirty="0"/>
              <a:t>la inmersión en una bomba de vacíos a una presión de 4 pulgadas-Hg.</a:t>
            </a:r>
            <a:endParaRPr lang="es-EC" dirty="0">
              <a:effectLst/>
            </a:endParaRPr>
          </a:p>
        </p:txBody>
      </p:sp>
      <p:sp>
        <p:nvSpPr>
          <p:cNvPr id="6" name="5 Rectángulo"/>
          <p:cNvSpPr/>
          <p:nvPr/>
        </p:nvSpPr>
        <p:spPr>
          <a:xfrm>
            <a:off x="5569224" y="4437112"/>
            <a:ext cx="2790056" cy="1477328"/>
          </a:xfrm>
          <a:prstGeom prst="rect">
            <a:avLst/>
          </a:prstGeom>
        </p:spPr>
        <p:txBody>
          <a:bodyPr wrap="square">
            <a:spAutoFit/>
          </a:bodyPr>
          <a:lstStyle/>
          <a:p>
            <a:pPr lvl="0" algn="ctr"/>
            <a:r>
              <a:rPr lang="es-ES" dirty="0"/>
              <a:t>Después de la saturación se ensayan las muestras en la máquina de compresión con el ensayo de Marshall modificado.</a:t>
            </a:r>
            <a:endParaRPr lang="es-EC" dirty="0">
              <a:effectLst/>
            </a:endParaRPr>
          </a:p>
        </p:txBody>
      </p:sp>
      <p:pic>
        <p:nvPicPr>
          <p:cNvPr id="7" name="6 Imagen" descr="C:\Users\Stalin MH\Desktop\LA TESIS\Fotos Tesis\Mezcla en frio\20130219_154158.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0072" y="1450032"/>
            <a:ext cx="3488360" cy="25282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9" name="8 Conector angular"/>
          <p:cNvCxnSpPr>
            <a:stCxn id="4" idx="3"/>
            <a:endCxn id="7" idx="1"/>
          </p:cNvCxnSpPr>
          <p:nvPr/>
        </p:nvCxnSpPr>
        <p:spPr>
          <a:xfrm>
            <a:off x="4572000" y="2096852"/>
            <a:ext cx="648072" cy="617325"/>
          </a:xfrm>
          <a:prstGeom prst="bentConnector3">
            <a:avLst/>
          </a:prstGeom>
          <a:ln>
            <a:tailEnd type="arrow"/>
          </a:ln>
        </p:spPr>
        <p:style>
          <a:lnRef idx="3">
            <a:schemeClr val="accent5"/>
          </a:lnRef>
          <a:fillRef idx="0">
            <a:schemeClr val="accent5"/>
          </a:fillRef>
          <a:effectRef idx="2">
            <a:schemeClr val="accent5"/>
          </a:effectRef>
          <a:fontRef idx="minor">
            <a:schemeClr val="tx1"/>
          </a:fontRef>
        </p:style>
      </p:cxnSp>
      <p:sp>
        <p:nvSpPr>
          <p:cNvPr id="10" name="9 Rectángulo"/>
          <p:cNvSpPr/>
          <p:nvPr/>
        </p:nvSpPr>
        <p:spPr>
          <a:xfrm>
            <a:off x="2171308" y="6078780"/>
            <a:ext cx="4942763" cy="369332"/>
          </a:xfrm>
          <a:prstGeom prst="rect">
            <a:avLst/>
          </a:prstGeom>
        </p:spPr>
        <p:txBody>
          <a:bodyPr wrap="none">
            <a:spAutoFit/>
          </a:bodyPr>
          <a:lstStyle/>
          <a:p>
            <a:pPr lvl="0"/>
            <a:r>
              <a:rPr lang="es-ES" dirty="0" smtClean="0"/>
              <a:t>NOTA: Se </a:t>
            </a:r>
            <a:r>
              <a:rPr lang="es-ES" dirty="0"/>
              <a:t>reportan los datos de estabilidad y flujo.</a:t>
            </a:r>
            <a:endParaRPr lang="es-EC" dirty="0">
              <a:effectLst/>
            </a:endParaRPr>
          </a:p>
        </p:txBody>
      </p:sp>
    </p:spTree>
    <p:extLst>
      <p:ext uri="{BB962C8B-B14F-4D97-AF65-F5344CB8AC3E}">
        <p14:creationId xmlns:p14="http://schemas.microsoft.com/office/powerpoint/2010/main" val="101757171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a:spLocks noGrp="1"/>
          </p:cNvSpPr>
          <p:nvPr>
            <p:ph type="title"/>
          </p:nvPr>
        </p:nvSpPr>
        <p:spPr>
          <a:xfrm>
            <a:off x="251519" y="-459432"/>
            <a:ext cx="8229600" cy="1143000"/>
          </a:xfrm>
        </p:spPr>
        <p:txBody>
          <a:bodyPr/>
          <a:lstStyle/>
          <a:p>
            <a:r>
              <a:rPr lang="es-ES" dirty="0"/>
              <a:t>Resultados:</a:t>
            </a:r>
            <a:endParaRPr lang="es-EC" dirty="0"/>
          </a:p>
        </p:txBody>
      </p:sp>
      <p:pic>
        <p:nvPicPr>
          <p:cNvPr id="6" name="5 Imagen"/>
          <p:cNvPicPr/>
          <p:nvPr/>
        </p:nvPicPr>
        <p:blipFill rotWithShape="1">
          <a:blip r:embed="rId2"/>
          <a:srcRect l="15453" t="20781" r="25376" b="12856"/>
          <a:stretch/>
        </p:blipFill>
        <p:spPr bwMode="auto">
          <a:xfrm>
            <a:off x="251520" y="764704"/>
            <a:ext cx="8640960" cy="568863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354504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r>
              <a:rPr lang="en-US" smtClean="0"/>
              <a:t>CAPÍTULO II</a:t>
            </a:r>
            <a:endParaRPr lang="es-EC"/>
          </a:p>
        </p:txBody>
      </p:sp>
      <p:sp>
        <p:nvSpPr>
          <p:cNvPr id="3" name="2 Subtítulo"/>
          <p:cNvSpPr>
            <a:spLocks noGrp="1"/>
          </p:cNvSpPr>
          <p:nvPr>
            <p:ph type="subTitle" idx="1"/>
          </p:nvPr>
        </p:nvSpPr>
        <p:spPr/>
        <p:txBody>
          <a:bodyPr/>
          <a:lstStyle/>
          <a:p>
            <a:r>
              <a:rPr lang="en-US" smtClean="0"/>
              <a:t>GENERALIDADES</a:t>
            </a:r>
            <a:endParaRPr lang="es-EC"/>
          </a:p>
        </p:txBody>
      </p:sp>
    </p:spTree>
    <p:extLst>
      <p:ext uri="{BB962C8B-B14F-4D97-AF65-F5344CB8AC3E}">
        <p14:creationId xmlns:p14="http://schemas.microsoft.com/office/powerpoint/2010/main" val="120759604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rotWithShape="1">
          <a:blip r:embed="rId2"/>
          <a:srcRect l="31281" t="35975" r="38568" b="30955"/>
          <a:stretch/>
        </p:blipFill>
        <p:spPr bwMode="auto">
          <a:xfrm>
            <a:off x="241891" y="836712"/>
            <a:ext cx="4131200" cy="2737073"/>
          </a:xfrm>
          <a:prstGeom prst="rect">
            <a:avLst/>
          </a:prstGeom>
          <a:ln>
            <a:noFill/>
          </a:ln>
          <a:extLst>
            <a:ext uri="{53640926-AAD7-44D8-BBD7-CCE9431645EC}">
              <a14:shadowObscured xmlns:a14="http://schemas.microsoft.com/office/drawing/2010/main"/>
            </a:ext>
          </a:extLst>
        </p:spPr>
      </p:pic>
      <p:sp>
        <p:nvSpPr>
          <p:cNvPr id="5" name="4 Rectángulo"/>
          <p:cNvSpPr/>
          <p:nvPr/>
        </p:nvSpPr>
        <p:spPr>
          <a:xfrm>
            <a:off x="755575" y="188640"/>
            <a:ext cx="1985352" cy="646331"/>
          </a:xfrm>
          <a:prstGeom prst="rect">
            <a:avLst/>
          </a:prstGeom>
        </p:spPr>
        <p:txBody>
          <a:bodyPr wrap="none">
            <a:spAutoFit/>
          </a:bodyPr>
          <a:lstStyle/>
          <a:p>
            <a:pPr algn="ctr"/>
            <a:r>
              <a:rPr lang="es-ES" dirty="0"/>
              <a:t>Asfalto Residual Vs</a:t>
            </a:r>
            <a:r>
              <a:rPr lang="es-ES" dirty="0" smtClean="0"/>
              <a:t>.</a:t>
            </a:r>
          </a:p>
          <a:p>
            <a:pPr algn="ctr"/>
            <a:r>
              <a:rPr lang="es-ES" dirty="0" smtClean="0"/>
              <a:t> </a:t>
            </a:r>
            <a:r>
              <a:rPr lang="es-ES" dirty="0"/>
              <a:t>Densidad Bulk</a:t>
            </a:r>
            <a:endParaRPr lang="es-EC" dirty="0"/>
          </a:p>
        </p:txBody>
      </p:sp>
      <p:pic>
        <p:nvPicPr>
          <p:cNvPr id="133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640" r="2607" b="6093"/>
          <a:stretch/>
        </p:blipFill>
        <p:spPr bwMode="auto">
          <a:xfrm>
            <a:off x="4552491" y="836712"/>
            <a:ext cx="4339989" cy="2737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Rectángulo"/>
          <p:cNvSpPr/>
          <p:nvPr/>
        </p:nvSpPr>
        <p:spPr>
          <a:xfrm>
            <a:off x="5364088" y="188640"/>
            <a:ext cx="2049472" cy="646331"/>
          </a:xfrm>
          <a:prstGeom prst="rect">
            <a:avLst/>
          </a:prstGeom>
        </p:spPr>
        <p:txBody>
          <a:bodyPr wrap="none">
            <a:spAutoFit/>
          </a:bodyPr>
          <a:lstStyle/>
          <a:p>
            <a:r>
              <a:rPr lang="es-ES" dirty="0"/>
              <a:t>Asfalto Residual </a:t>
            </a:r>
            <a:r>
              <a:rPr lang="es-ES" dirty="0" smtClean="0"/>
              <a:t>Vs</a:t>
            </a:r>
            <a:r>
              <a:rPr lang="es-ES" dirty="0"/>
              <a:t>. </a:t>
            </a:r>
            <a:endParaRPr lang="es-ES" dirty="0" smtClean="0"/>
          </a:p>
          <a:p>
            <a:pPr algn="ctr"/>
            <a:r>
              <a:rPr lang="es-ES" dirty="0" smtClean="0"/>
              <a:t>Estabilidad</a:t>
            </a:r>
            <a:r>
              <a:rPr lang="es-ES" dirty="0"/>
              <a:t>.</a:t>
            </a:r>
            <a:endParaRPr lang="es-EC" dirty="0"/>
          </a:p>
        </p:txBody>
      </p:sp>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5812" y="3717032"/>
            <a:ext cx="4503211" cy="2918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6 Rectángulo"/>
          <p:cNvSpPr/>
          <p:nvPr/>
        </p:nvSpPr>
        <p:spPr>
          <a:xfrm>
            <a:off x="6229023" y="4782841"/>
            <a:ext cx="2685287" cy="646331"/>
          </a:xfrm>
          <a:prstGeom prst="rect">
            <a:avLst/>
          </a:prstGeom>
        </p:spPr>
        <p:txBody>
          <a:bodyPr wrap="none">
            <a:spAutoFit/>
          </a:bodyPr>
          <a:lstStyle/>
          <a:p>
            <a:pPr algn="ctr"/>
            <a:r>
              <a:rPr lang="es-ES" dirty="0"/>
              <a:t>Asfalto Residual Vs. </a:t>
            </a:r>
            <a:endParaRPr lang="es-ES" dirty="0" smtClean="0"/>
          </a:p>
          <a:p>
            <a:r>
              <a:rPr lang="es-ES" dirty="0" smtClean="0"/>
              <a:t>Variación </a:t>
            </a:r>
            <a:r>
              <a:rPr lang="es-ES" dirty="0"/>
              <a:t>de la Estabilidad</a:t>
            </a:r>
            <a:endParaRPr lang="es-EC" dirty="0"/>
          </a:p>
        </p:txBody>
      </p:sp>
    </p:spTree>
    <p:extLst>
      <p:ext uri="{BB962C8B-B14F-4D97-AF65-F5344CB8AC3E}">
        <p14:creationId xmlns:p14="http://schemas.microsoft.com/office/powerpoint/2010/main" val="153966872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457200" y="274638"/>
            <a:ext cx="8229600" cy="1143000"/>
          </a:xfrm>
        </p:spPr>
        <p:txBody>
          <a:bodyPr>
            <a:noAutofit/>
          </a:bodyPr>
          <a:lstStyle/>
          <a:p>
            <a:pPr lvl="1" algn="ctr" rtl="0">
              <a:spcBef>
                <a:spcPct val="0"/>
              </a:spcBef>
              <a:tabLst>
                <a:tab pos="3830638" algn="l"/>
              </a:tabLst>
            </a:pPr>
            <a:r>
              <a:rPr lang="es-ES" sz="3600" b="1" i="1" u="sng" kern="1200" spc="50" dirty="0">
                <a:ln w="13335" cmpd="sng">
                  <a:solidFill>
                    <a:schemeClr val="accent1">
                      <a:lumMod val="50000"/>
                    </a:schemeClr>
                  </a:solidFill>
                  <a:prstDash val="solid"/>
                </a:ln>
                <a:solidFill>
                  <a:schemeClr val="accent6">
                    <a:tint val="1000"/>
                  </a:schemeClr>
                </a:solidFill>
                <a:latin typeface="+mj-lt"/>
                <a:ea typeface="+mj-ea"/>
                <a:cs typeface="+mj-cs"/>
              </a:rPr>
              <a:t>Determinación del porcentaje óptimo de polímero </a:t>
            </a:r>
            <a:r>
              <a:rPr lang="es-ES" sz="3600" b="1" i="1" u="sng" kern="1200" spc="50" dirty="0" smtClean="0">
                <a:ln w="13335" cmpd="sng">
                  <a:solidFill>
                    <a:schemeClr val="accent1">
                      <a:lumMod val="50000"/>
                    </a:schemeClr>
                  </a:solidFill>
                  <a:prstDash val="solid"/>
                </a:ln>
                <a:solidFill>
                  <a:schemeClr val="accent6">
                    <a:tint val="1000"/>
                  </a:schemeClr>
                </a:solidFill>
                <a:latin typeface="+mj-lt"/>
                <a:ea typeface="+mj-ea"/>
                <a:cs typeface="+mj-cs"/>
              </a:rPr>
              <a:t>SBR</a:t>
            </a:r>
            <a:endParaRPr lang="es-EC" sz="3600" b="1" i="1" u="sng" kern="1200" spc="50" dirty="0">
              <a:ln w="13335" cmpd="sng">
                <a:solidFill>
                  <a:schemeClr val="accent1">
                    <a:lumMod val="50000"/>
                  </a:schemeClr>
                </a:solidFill>
                <a:prstDash val="solid"/>
              </a:ln>
              <a:solidFill>
                <a:schemeClr val="accent6">
                  <a:tint val="1000"/>
                </a:schemeClr>
              </a:solidFill>
              <a:latin typeface="+mj-lt"/>
              <a:ea typeface="+mj-ea"/>
              <a:cs typeface="+mj-cs"/>
            </a:endParaRPr>
          </a:p>
        </p:txBody>
      </p:sp>
      <p:pic>
        <p:nvPicPr>
          <p:cNvPr id="5" name="4 Imagen" descr="C:\Users\Stalin MH\Desktop\LA TESIS\Fotos Tesis\Mezcla en frio\20130208_102113.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9871" y="1700809"/>
            <a:ext cx="2333938" cy="19442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5 Rectángulo"/>
          <p:cNvSpPr/>
          <p:nvPr/>
        </p:nvSpPr>
        <p:spPr>
          <a:xfrm>
            <a:off x="739808" y="4232328"/>
            <a:ext cx="1874063" cy="1200329"/>
          </a:xfrm>
          <a:prstGeom prst="rect">
            <a:avLst/>
          </a:prstGeom>
        </p:spPr>
        <p:txBody>
          <a:bodyPr wrap="square">
            <a:spAutoFit/>
          </a:bodyPr>
          <a:lstStyle/>
          <a:p>
            <a:pPr algn="ctr"/>
            <a:r>
              <a:rPr lang="es-ES" dirty="0"/>
              <a:t>Polimerizar </a:t>
            </a:r>
            <a:r>
              <a:rPr lang="es-ES" dirty="0" smtClean="0"/>
              <a:t>la emulsión asfáltica </a:t>
            </a:r>
            <a:r>
              <a:rPr lang="es-ES" dirty="0"/>
              <a:t>con los distintos </a:t>
            </a:r>
            <a:r>
              <a:rPr lang="es-ES" dirty="0" smtClean="0"/>
              <a:t>porcentajes SBR</a:t>
            </a:r>
            <a:endParaRPr lang="es-EC" dirty="0"/>
          </a:p>
        </p:txBody>
      </p:sp>
      <p:sp>
        <p:nvSpPr>
          <p:cNvPr id="7" name="6 CuadroTexto"/>
          <p:cNvSpPr txBox="1"/>
          <p:nvPr/>
        </p:nvSpPr>
        <p:spPr>
          <a:xfrm>
            <a:off x="3419872" y="4800366"/>
            <a:ext cx="2294162" cy="1477328"/>
          </a:xfrm>
          <a:prstGeom prst="rect">
            <a:avLst/>
          </a:prstGeom>
          <a:noFill/>
        </p:spPr>
        <p:txBody>
          <a:bodyPr wrap="square" rtlCol="0">
            <a:spAutoFit/>
          </a:bodyPr>
          <a:lstStyle/>
          <a:p>
            <a:pPr algn="ctr"/>
            <a:r>
              <a:rPr lang="es-EC" dirty="0" smtClean="0"/>
              <a:t>Realizar las briquetas con el % optimo de emulsión polimerizada con distintos porcentajes 2,3,4,5%</a:t>
            </a:r>
            <a:endParaRPr lang="es-EC" dirty="0"/>
          </a:p>
        </p:txBody>
      </p:sp>
      <p:sp>
        <p:nvSpPr>
          <p:cNvPr id="8" name="7 Rectángulo"/>
          <p:cNvSpPr/>
          <p:nvPr/>
        </p:nvSpPr>
        <p:spPr>
          <a:xfrm>
            <a:off x="6514269" y="5301208"/>
            <a:ext cx="1909109" cy="1200329"/>
          </a:xfrm>
          <a:prstGeom prst="rect">
            <a:avLst/>
          </a:prstGeom>
        </p:spPr>
        <p:txBody>
          <a:bodyPr wrap="square">
            <a:spAutoFit/>
          </a:bodyPr>
          <a:lstStyle/>
          <a:p>
            <a:pPr algn="ctr"/>
            <a:r>
              <a:rPr lang="es-ES" dirty="0" smtClean="0"/>
              <a:t>Ensayar las muestras. Cuando falle</a:t>
            </a:r>
            <a:r>
              <a:rPr lang="es-ES" dirty="0"/>
              <a:t>, anote la estabilidad y flujo </a:t>
            </a:r>
            <a:endParaRPr lang="es-EC" dirty="0"/>
          </a:p>
        </p:txBody>
      </p:sp>
      <p:pic>
        <p:nvPicPr>
          <p:cNvPr id="14338" name="Picture 2" descr="C:\Users\Yadira\Desktop\tesisss\Fotos Tesis\Mezcla en frio\20130206_13063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894" r="18074" b="9359"/>
          <a:stretch/>
        </p:blipFill>
        <p:spPr bwMode="auto">
          <a:xfrm>
            <a:off x="3571551" y="1988840"/>
            <a:ext cx="2224585" cy="21290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4339" name="Picture 3" descr="C:\Users\Yadira\Desktop\tesisss\Fotos Tesis\Mezcla en frio\20130218_13294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94781" y="2344629"/>
            <a:ext cx="2004688" cy="26729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cxnSp>
        <p:nvCxnSpPr>
          <p:cNvPr id="10" name="9 Conector angular"/>
          <p:cNvCxnSpPr>
            <a:stCxn id="5" idx="3"/>
            <a:endCxn id="14338" idx="1"/>
          </p:cNvCxnSpPr>
          <p:nvPr/>
        </p:nvCxnSpPr>
        <p:spPr>
          <a:xfrm>
            <a:off x="2843809" y="2672917"/>
            <a:ext cx="727742" cy="380449"/>
          </a:xfrm>
          <a:prstGeom prst="bentConnector3">
            <a:avLst/>
          </a:prstGeom>
          <a:ln>
            <a:tailEnd type="arrow"/>
          </a:ln>
        </p:spPr>
        <p:style>
          <a:lnRef idx="3">
            <a:schemeClr val="accent5"/>
          </a:lnRef>
          <a:fillRef idx="0">
            <a:schemeClr val="accent5"/>
          </a:fillRef>
          <a:effectRef idx="2">
            <a:schemeClr val="accent5"/>
          </a:effectRef>
          <a:fontRef idx="minor">
            <a:schemeClr val="tx1"/>
          </a:fontRef>
        </p:style>
      </p:cxnSp>
      <p:cxnSp>
        <p:nvCxnSpPr>
          <p:cNvPr id="12" name="11 Conector angular"/>
          <p:cNvCxnSpPr>
            <a:stCxn id="14338" idx="3"/>
            <a:endCxn id="14339" idx="1"/>
          </p:cNvCxnSpPr>
          <p:nvPr/>
        </p:nvCxnSpPr>
        <p:spPr>
          <a:xfrm>
            <a:off x="5796136" y="3053366"/>
            <a:ext cx="698645" cy="627722"/>
          </a:xfrm>
          <a:prstGeom prst="bentConnector3">
            <a:avLst/>
          </a:prstGeom>
          <a:ln>
            <a:tailEnd type="arrow"/>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248623912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259970" y="0"/>
            <a:ext cx="8229600" cy="1143000"/>
          </a:xfrm>
        </p:spPr>
        <p:txBody>
          <a:bodyPr/>
          <a:lstStyle/>
          <a:p>
            <a:r>
              <a:rPr lang="es-ES" dirty="0"/>
              <a:t>Resultados:</a:t>
            </a:r>
            <a:endParaRPr lang="es-EC" dirty="0"/>
          </a:p>
        </p:txBody>
      </p:sp>
      <p:pic>
        <p:nvPicPr>
          <p:cNvPr id="5" name="4 Imagen"/>
          <p:cNvPicPr/>
          <p:nvPr/>
        </p:nvPicPr>
        <p:blipFill rotWithShape="1">
          <a:blip r:embed="rId2"/>
          <a:srcRect l="12940" t="38656" r="23618" b="16431"/>
          <a:stretch/>
        </p:blipFill>
        <p:spPr bwMode="auto">
          <a:xfrm>
            <a:off x="259970" y="1626103"/>
            <a:ext cx="8640960" cy="4176464"/>
          </a:xfrm>
          <a:prstGeom prst="rect">
            <a:avLst/>
          </a:prstGeom>
          <a:ln>
            <a:noFill/>
          </a:ln>
          <a:extLst>
            <a:ext uri="{53640926-AAD7-44D8-BBD7-CCE9431645EC}">
              <a14:shadowObscured xmlns:a14="http://schemas.microsoft.com/office/drawing/2010/main"/>
            </a:ext>
          </a:extLst>
        </p:spPr>
      </p:pic>
      <p:sp>
        <p:nvSpPr>
          <p:cNvPr id="6" name="5 Rectángulo"/>
          <p:cNvSpPr/>
          <p:nvPr/>
        </p:nvSpPr>
        <p:spPr>
          <a:xfrm>
            <a:off x="2421269" y="5805264"/>
            <a:ext cx="4318362" cy="369332"/>
          </a:xfrm>
          <a:prstGeom prst="rect">
            <a:avLst/>
          </a:prstGeom>
        </p:spPr>
        <p:txBody>
          <a:bodyPr wrap="none">
            <a:spAutoFit/>
          </a:bodyPr>
          <a:lstStyle/>
          <a:p>
            <a:r>
              <a:rPr lang="es-ES" dirty="0"/>
              <a:t>Cálculo para la mezcla óptima con polímero </a:t>
            </a:r>
            <a:endParaRPr lang="es-EC" dirty="0"/>
          </a:p>
        </p:txBody>
      </p:sp>
    </p:spTree>
    <p:extLst>
      <p:ext uri="{BB962C8B-B14F-4D97-AF65-F5344CB8AC3E}">
        <p14:creationId xmlns:p14="http://schemas.microsoft.com/office/powerpoint/2010/main" val="44755503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701988"/>
            <a:ext cx="4581525" cy="275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944" y="3916635"/>
            <a:ext cx="4581525" cy="275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Rectángulo"/>
          <p:cNvSpPr/>
          <p:nvPr/>
        </p:nvSpPr>
        <p:spPr>
          <a:xfrm>
            <a:off x="758333" y="332656"/>
            <a:ext cx="3711914" cy="369332"/>
          </a:xfrm>
          <a:prstGeom prst="rect">
            <a:avLst/>
          </a:prstGeom>
        </p:spPr>
        <p:txBody>
          <a:bodyPr wrap="none">
            <a:spAutoFit/>
          </a:bodyPr>
          <a:lstStyle/>
          <a:p>
            <a:r>
              <a:rPr lang="es-ES" dirty="0"/>
              <a:t>Porcentaje de Polímero Vs. Estabilidad</a:t>
            </a:r>
            <a:endParaRPr lang="es-EC" dirty="0"/>
          </a:p>
        </p:txBody>
      </p:sp>
      <p:sp>
        <p:nvSpPr>
          <p:cNvPr id="5" name="4 Rectángulo"/>
          <p:cNvSpPr/>
          <p:nvPr/>
        </p:nvSpPr>
        <p:spPr>
          <a:xfrm>
            <a:off x="4806518" y="3563724"/>
            <a:ext cx="3104376" cy="369332"/>
          </a:xfrm>
          <a:prstGeom prst="rect">
            <a:avLst/>
          </a:prstGeom>
        </p:spPr>
        <p:txBody>
          <a:bodyPr wrap="none">
            <a:spAutoFit/>
          </a:bodyPr>
          <a:lstStyle/>
          <a:p>
            <a:r>
              <a:rPr lang="es-ES" dirty="0"/>
              <a:t>Porcentaje de Polímero Vs. Flujo</a:t>
            </a:r>
            <a:endParaRPr lang="es-EC" dirty="0"/>
          </a:p>
        </p:txBody>
      </p:sp>
      <p:sp>
        <p:nvSpPr>
          <p:cNvPr id="8" name="7 Flecha derecha"/>
          <p:cNvSpPr/>
          <p:nvPr/>
        </p:nvSpPr>
        <p:spPr>
          <a:xfrm>
            <a:off x="5039544" y="1874376"/>
            <a:ext cx="576064" cy="407948"/>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s-EC"/>
          </a:p>
        </p:txBody>
      </p:sp>
      <p:sp>
        <p:nvSpPr>
          <p:cNvPr id="6" name="5 Rectángulo"/>
          <p:cNvSpPr/>
          <p:nvPr/>
        </p:nvSpPr>
        <p:spPr>
          <a:xfrm>
            <a:off x="5796136" y="1689710"/>
            <a:ext cx="3168352" cy="923330"/>
          </a:xfrm>
          <a:prstGeom prst="rect">
            <a:avLst/>
          </a:prstGeom>
        </p:spPr>
        <p:txBody>
          <a:bodyPr wrap="square">
            <a:spAutoFit/>
          </a:bodyPr>
          <a:lstStyle/>
          <a:p>
            <a:pPr algn="ctr"/>
            <a:r>
              <a:rPr lang="es-ES" dirty="0"/>
              <a:t>La mayor estabilidad se la obtiene con la adición del 3% de polímero SBR </a:t>
            </a:r>
            <a:endParaRPr lang="es-EC" dirty="0"/>
          </a:p>
        </p:txBody>
      </p:sp>
      <p:sp>
        <p:nvSpPr>
          <p:cNvPr id="7" name="6 Rectángulo"/>
          <p:cNvSpPr/>
          <p:nvPr/>
        </p:nvSpPr>
        <p:spPr>
          <a:xfrm>
            <a:off x="758333" y="4797152"/>
            <a:ext cx="2716433" cy="646331"/>
          </a:xfrm>
          <a:prstGeom prst="rect">
            <a:avLst/>
          </a:prstGeom>
        </p:spPr>
        <p:txBody>
          <a:bodyPr wrap="square">
            <a:spAutoFit/>
          </a:bodyPr>
          <a:lstStyle/>
          <a:p>
            <a:pPr algn="ctr"/>
            <a:r>
              <a:rPr lang="es-ES" dirty="0"/>
              <a:t>E</a:t>
            </a:r>
            <a:r>
              <a:rPr lang="es-ES" dirty="0" smtClean="0"/>
              <a:t>l </a:t>
            </a:r>
            <a:r>
              <a:rPr lang="es-ES" dirty="0"/>
              <a:t>porcentaje óptimo de polímero es el 3%.</a:t>
            </a:r>
            <a:endParaRPr lang="es-EC" dirty="0"/>
          </a:p>
        </p:txBody>
      </p:sp>
      <p:sp>
        <p:nvSpPr>
          <p:cNvPr id="9" name="8 Rectángulo redondeado"/>
          <p:cNvSpPr/>
          <p:nvPr/>
        </p:nvSpPr>
        <p:spPr>
          <a:xfrm>
            <a:off x="611560" y="4581128"/>
            <a:ext cx="3168352" cy="1152128"/>
          </a:xfrm>
          <a:prstGeom prst="roundRect">
            <a:avLst/>
          </a:prstGeom>
          <a:noFill/>
          <a:ln w="38100"/>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C"/>
          </a:p>
        </p:txBody>
      </p:sp>
    </p:spTree>
    <p:extLst>
      <p:ext uri="{BB962C8B-B14F-4D97-AF65-F5344CB8AC3E}">
        <p14:creationId xmlns:p14="http://schemas.microsoft.com/office/powerpoint/2010/main" val="348653969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r>
              <a:rPr lang="es-EC" dirty="0" smtClean="0"/>
              <a:t>CAPITULO VI</a:t>
            </a:r>
            <a:endParaRPr lang="es-EC" dirty="0"/>
          </a:p>
        </p:txBody>
      </p:sp>
      <p:sp>
        <p:nvSpPr>
          <p:cNvPr id="3" name="2 Subtítulo"/>
          <p:cNvSpPr>
            <a:spLocks noGrp="1"/>
          </p:cNvSpPr>
          <p:nvPr>
            <p:ph type="subTitle" idx="1"/>
          </p:nvPr>
        </p:nvSpPr>
        <p:spPr/>
        <p:txBody>
          <a:bodyPr/>
          <a:lstStyle/>
          <a:p>
            <a:r>
              <a:rPr lang="es-EC" dirty="0" smtClean="0"/>
              <a:t>ANÁLISIS COMPARATIVO</a:t>
            </a:r>
            <a:endParaRPr lang="es-EC" dirty="0"/>
          </a:p>
        </p:txBody>
      </p:sp>
    </p:spTree>
    <p:extLst>
      <p:ext uri="{BB962C8B-B14F-4D97-AF65-F5344CB8AC3E}">
        <p14:creationId xmlns:p14="http://schemas.microsoft.com/office/powerpoint/2010/main" val="330069397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332656"/>
            <a:ext cx="8229600" cy="1143000"/>
          </a:xfrm>
        </p:spPr>
        <p:txBody>
          <a:bodyPr>
            <a:noAutofit/>
          </a:bodyPr>
          <a:lstStyle/>
          <a:p>
            <a:pPr lvl="2" algn="ctr" rtl="0">
              <a:spcBef>
                <a:spcPct val="0"/>
              </a:spcBef>
              <a:tabLst>
                <a:tab pos="3830638" algn="l"/>
              </a:tabLst>
            </a:pPr>
            <a:r>
              <a:rPr lang="es-EC" sz="2800" b="1" kern="1200" spc="50" dirty="0">
                <a:ln w="13335" cmpd="sng">
                  <a:solidFill>
                    <a:schemeClr val="accent1">
                      <a:lumMod val="50000"/>
                    </a:schemeClr>
                  </a:solidFill>
                  <a:prstDash val="solid"/>
                </a:ln>
                <a:solidFill>
                  <a:schemeClr val="accent6">
                    <a:tint val="1000"/>
                  </a:schemeClr>
                </a:solidFill>
                <a:latin typeface="+mj-lt"/>
                <a:ea typeface="+mj-ea"/>
                <a:cs typeface="+mj-cs"/>
              </a:rPr>
              <a:t>Análisis comparativo entre mezcla asfáltica en caliente simple y modifica con polímero </a:t>
            </a:r>
            <a:r>
              <a:rPr lang="es-EC" sz="2800" b="1" kern="1200" spc="50" dirty="0" smtClean="0">
                <a:ln w="13335" cmpd="sng">
                  <a:solidFill>
                    <a:schemeClr val="accent1">
                      <a:lumMod val="50000"/>
                    </a:schemeClr>
                  </a:solidFill>
                  <a:prstDash val="solid"/>
                </a:ln>
                <a:solidFill>
                  <a:schemeClr val="accent6">
                    <a:tint val="1000"/>
                  </a:schemeClr>
                </a:solidFill>
                <a:latin typeface="+mj-lt"/>
                <a:ea typeface="+mj-ea"/>
                <a:cs typeface="+mj-cs"/>
              </a:rPr>
              <a:t>SBS</a:t>
            </a:r>
            <a:endParaRPr lang="es-EC" sz="2800" b="1" kern="1200" spc="50" dirty="0">
              <a:ln w="13335" cmpd="sng">
                <a:solidFill>
                  <a:schemeClr val="accent1">
                    <a:lumMod val="50000"/>
                  </a:schemeClr>
                </a:solidFill>
                <a:prstDash val="solid"/>
              </a:ln>
              <a:solidFill>
                <a:schemeClr val="accent6">
                  <a:tint val="1000"/>
                </a:schemeClr>
              </a:solidFill>
              <a:latin typeface="+mj-lt"/>
              <a:ea typeface="+mj-ea"/>
              <a:cs typeface="+mj-cs"/>
            </a:endParaRP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988840"/>
            <a:ext cx="5410200" cy="33813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4" name="3 Rectángulo"/>
          <p:cNvSpPr/>
          <p:nvPr/>
        </p:nvSpPr>
        <p:spPr>
          <a:xfrm>
            <a:off x="6254903" y="3017807"/>
            <a:ext cx="2736304" cy="1323439"/>
          </a:xfrm>
          <a:prstGeom prst="rect">
            <a:avLst/>
          </a:prstGeom>
        </p:spPr>
        <p:txBody>
          <a:bodyPr wrap="square">
            <a:spAutoFit/>
          </a:bodyPr>
          <a:lstStyle/>
          <a:p>
            <a:pPr algn="ctr"/>
            <a:r>
              <a:rPr lang="es-EC" sz="2000" dirty="0"/>
              <a:t>Incremento de la Estabilidad referente al porcentaje óptimo de polímero SBS.</a:t>
            </a:r>
          </a:p>
        </p:txBody>
      </p:sp>
      <p:sp>
        <p:nvSpPr>
          <p:cNvPr id="5" name="4 Flecha derecha"/>
          <p:cNvSpPr/>
          <p:nvPr/>
        </p:nvSpPr>
        <p:spPr>
          <a:xfrm>
            <a:off x="5796136" y="3355491"/>
            <a:ext cx="576064" cy="648072"/>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68683444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a:r>
              <a:rPr lang="es-EC" sz="2800" dirty="0"/>
              <a:t>Análisis comparativo entre mezcla asfáltica en caliente simple y modifica con polímero SBS</a:t>
            </a: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983024"/>
            <a:ext cx="5276850" cy="36480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 name="5 Rectángulo"/>
          <p:cNvSpPr/>
          <p:nvPr/>
        </p:nvSpPr>
        <p:spPr>
          <a:xfrm>
            <a:off x="6345707" y="3145340"/>
            <a:ext cx="2646040" cy="1323439"/>
          </a:xfrm>
          <a:prstGeom prst="rect">
            <a:avLst/>
          </a:prstGeom>
        </p:spPr>
        <p:txBody>
          <a:bodyPr wrap="square">
            <a:spAutoFit/>
          </a:bodyPr>
          <a:lstStyle/>
          <a:p>
            <a:pPr algn="ctr"/>
            <a:r>
              <a:rPr lang="es-EC" sz="2000" dirty="0"/>
              <a:t>Incremento del Flujo referente al porcentaje óptimo de polímero SBS.</a:t>
            </a:r>
          </a:p>
        </p:txBody>
      </p:sp>
      <p:sp>
        <p:nvSpPr>
          <p:cNvPr id="5" name="4 Flecha derecha"/>
          <p:cNvSpPr/>
          <p:nvPr/>
        </p:nvSpPr>
        <p:spPr>
          <a:xfrm>
            <a:off x="5777450" y="3483026"/>
            <a:ext cx="576064" cy="648072"/>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50925682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lvl="2" algn="ctr"/>
            <a:r>
              <a:rPr lang="es-EC" sz="2800" b="1" kern="1200" spc="50" dirty="0">
                <a:ln w="13335" cmpd="sng">
                  <a:solidFill>
                    <a:schemeClr val="accent1">
                      <a:lumMod val="50000"/>
                    </a:schemeClr>
                  </a:solidFill>
                  <a:prstDash val="solid"/>
                </a:ln>
                <a:solidFill>
                  <a:schemeClr val="accent6">
                    <a:tint val="1000"/>
                  </a:schemeClr>
                </a:solidFill>
                <a:latin typeface="+mj-lt"/>
                <a:ea typeface="+mj-ea"/>
                <a:cs typeface="+mj-cs"/>
              </a:rPr>
              <a:t>Análisis comparativo entre mezcla asfáltica en frío simple y modifica con polímero SBR</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011599"/>
            <a:ext cx="5334000" cy="35909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4" name="3 Rectángulo"/>
          <p:cNvSpPr/>
          <p:nvPr/>
        </p:nvSpPr>
        <p:spPr>
          <a:xfrm>
            <a:off x="6408667" y="3141982"/>
            <a:ext cx="2646040" cy="1323439"/>
          </a:xfrm>
          <a:prstGeom prst="rect">
            <a:avLst/>
          </a:prstGeom>
        </p:spPr>
        <p:txBody>
          <a:bodyPr wrap="square">
            <a:spAutoFit/>
          </a:bodyPr>
          <a:lstStyle/>
          <a:p>
            <a:pPr algn="ctr"/>
            <a:r>
              <a:rPr lang="es-EC" sz="2000" dirty="0"/>
              <a:t>Incremento de Estabilidad referente al porcentaje óptimo de polímero SBR.</a:t>
            </a:r>
          </a:p>
        </p:txBody>
      </p:sp>
      <p:sp>
        <p:nvSpPr>
          <p:cNvPr id="5" name="4 Flecha derecha"/>
          <p:cNvSpPr/>
          <p:nvPr/>
        </p:nvSpPr>
        <p:spPr>
          <a:xfrm>
            <a:off x="5850289" y="3483026"/>
            <a:ext cx="576064" cy="648072"/>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68175799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457200" y="274638"/>
            <a:ext cx="8229600" cy="1143000"/>
          </a:xfrm>
        </p:spPr>
        <p:txBody>
          <a:bodyPr>
            <a:normAutofit/>
          </a:bodyPr>
          <a:lstStyle/>
          <a:p>
            <a:pPr lvl="2" algn="ctr"/>
            <a:r>
              <a:rPr lang="es-EC" sz="2800" b="1" kern="1200" spc="50" dirty="0">
                <a:ln w="13335" cmpd="sng">
                  <a:solidFill>
                    <a:schemeClr val="accent1">
                      <a:lumMod val="50000"/>
                    </a:schemeClr>
                  </a:solidFill>
                  <a:prstDash val="solid"/>
                </a:ln>
                <a:solidFill>
                  <a:schemeClr val="accent6">
                    <a:tint val="1000"/>
                  </a:schemeClr>
                </a:solidFill>
                <a:latin typeface="+mj-lt"/>
                <a:ea typeface="+mj-ea"/>
                <a:cs typeface="+mj-cs"/>
              </a:rPr>
              <a:t>Análisis comparativo entre mezcla asfáltica en frío simple y modifica con polímero SBR</a:t>
            </a: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132856"/>
            <a:ext cx="5505450" cy="36290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 name="5 Rectángulo"/>
          <p:cNvSpPr/>
          <p:nvPr/>
        </p:nvSpPr>
        <p:spPr>
          <a:xfrm>
            <a:off x="6390456" y="3349441"/>
            <a:ext cx="2718048" cy="1015663"/>
          </a:xfrm>
          <a:prstGeom prst="rect">
            <a:avLst/>
          </a:prstGeom>
        </p:spPr>
        <p:txBody>
          <a:bodyPr wrap="square">
            <a:spAutoFit/>
          </a:bodyPr>
          <a:lstStyle/>
          <a:p>
            <a:pPr algn="ctr"/>
            <a:r>
              <a:rPr lang="es-EC" sz="2000" dirty="0"/>
              <a:t>Incremento de Flujo referente al porcentaje óptimo de polímero SBR</a:t>
            </a:r>
          </a:p>
        </p:txBody>
      </p:sp>
      <p:sp>
        <p:nvSpPr>
          <p:cNvPr id="2" name="1 Flecha derecha"/>
          <p:cNvSpPr/>
          <p:nvPr/>
        </p:nvSpPr>
        <p:spPr>
          <a:xfrm>
            <a:off x="5850289" y="3483026"/>
            <a:ext cx="576064" cy="648072"/>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44672250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pPr lvl="2" algn="ctr" rtl="0">
              <a:spcBef>
                <a:spcPct val="0"/>
              </a:spcBef>
              <a:tabLst>
                <a:tab pos="3830638" algn="l"/>
              </a:tabLst>
            </a:pPr>
            <a:r>
              <a:rPr lang="es-EC" sz="2800" b="1" kern="1200" spc="50" dirty="0">
                <a:ln w="13335" cmpd="sng">
                  <a:solidFill>
                    <a:schemeClr val="accent1">
                      <a:lumMod val="50000"/>
                    </a:schemeClr>
                  </a:solidFill>
                  <a:prstDash val="solid"/>
                </a:ln>
                <a:solidFill>
                  <a:schemeClr val="accent6">
                    <a:tint val="1000"/>
                  </a:schemeClr>
                </a:solidFill>
                <a:latin typeface="+mj-lt"/>
                <a:ea typeface="+mj-ea"/>
                <a:cs typeface="+mj-cs"/>
              </a:rPr>
              <a:t>Análisis comparativo entre mezcla asfáltica caliente y </a:t>
            </a:r>
            <a:r>
              <a:rPr lang="es-EC" sz="2800" b="1" kern="1200" spc="50" dirty="0" smtClean="0">
                <a:ln w="13335" cmpd="sng">
                  <a:solidFill>
                    <a:schemeClr val="accent1">
                      <a:lumMod val="50000"/>
                    </a:schemeClr>
                  </a:solidFill>
                  <a:prstDash val="solid"/>
                </a:ln>
                <a:solidFill>
                  <a:schemeClr val="accent6">
                    <a:tint val="1000"/>
                  </a:schemeClr>
                </a:solidFill>
                <a:latin typeface="+mj-lt"/>
                <a:ea typeface="+mj-ea"/>
                <a:cs typeface="+mj-cs"/>
              </a:rPr>
              <a:t>fría</a:t>
            </a:r>
            <a:endParaRPr lang="es-EC" sz="2800" b="1" kern="1200" spc="50" dirty="0">
              <a:ln w="13335" cmpd="sng">
                <a:solidFill>
                  <a:schemeClr val="accent1">
                    <a:lumMod val="50000"/>
                  </a:schemeClr>
                </a:solidFill>
                <a:prstDash val="solid"/>
              </a:ln>
              <a:solidFill>
                <a:schemeClr val="accent6">
                  <a:tint val="1000"/>
                </a:schemeClr>
              </a:solidFill>
              <a:latin typeface="+mj-lt"/>
              <a:ea typeface="+mj-ea"/>
              <a:cs typeface="+mj-cs"/>
            </a:endParaRP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0713" y="1484784"/>
            <a:ext cx="5362575" cy="34194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5" name="4 Rectángulo"/>
          <p:cNvSpPr/>
          <p:nvPr/>
        </p:nvSpPr>
        <p:spPr>
          <a:xfrm>
            <a:off x="2305757" y="5445224"/>
            <a:ext cx="4572000" cy="707886"/>
          </a:xfrm>
          <a:prstGeom prst="rect">
            <a:avLst/>
          </a:prstGeom>
        </p:spPr>
        <p:txBody>
          <a:bodyPr>
            <a:spAutoFit/>
          </a:bodyPr>
          <a:lstStyle/>
          <a:p>
            <a:pPr algn="ctr"/>
            <a:r>
              <a:rPr lang="es-EC" sz="2000" dirty="0"/>
              <a:t>Comparación de estabilidad entre mezcla en caliente y frío.</a:t>
            </a:r>
          </a:p>
        </p:txBody>
      </p:sp>
      <p:sp>
        <p:nvSpPr>
          <p:cNvPr id="3" name="2 Flecha abajo"/>
          <p:cNvSpPr/>
          <p:nvPr/>
        </p:nvSpPr>
        <p:spPr>
          <a:xfrm>
            <a:off x="4283968" y="5013176"/>
            <a:ext cx="648072" cy="497959"/>
          </a:xfrm>
          <a:prstGeom prst="down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5728751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3652545382"/>
              </p:ext>
            </p:extLst>
          </p:nvPr>
        </p:nvGraphicFramePr>
        <p:xfrm>
          <a:off x="323528" y="404664"/>
          <a:ext cx="8445624" cy="60815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5440733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457200" y="274638"/>
            <a:ext cx="8229600" cy="1143000"/>
          </a:xfrm>
        </p:spPr>
        <p:txBody>
          <a:bodyPr>
            <a:noAutofit/>
          </a:bodyPr>
          <a:lstStyle/>
          <a:p>
            <a:pPr lvl="2" algn="ctr" rtl="0">
              <a:spcBef>
                <a:spcPct val="0"/>
              </a:spcBef>
              <a:tabLst>
                <a:tab pos="3830638" algn="l"/>
              </a:tabLst>
            </a:pPr>
            <a:r>
              <a:rPr lang="es-EC" sz="2800" b="1" kern="1200" spc="50" dirty="0">
                <a:ln w="13335" cmpd="sng">
                  <a:solidFill>
                    <a:schemeClr val="accent1">
                      <a:lumMod val="50000"/>
                    </a:schemeClr>
                  </a:solidFill>
                  <a:prstDash val="solid"/>
                </a:ln>
                <a:solidFill>
                  <a:schemeClr val="accent6">
                    <a:tint val="1000"/>
                  </a:schemeClr>
                </a:solidFill>
                <a:latin typeface="+mj-lt"/>
                <a:ea typeface="+mj-ea"/>
                <a:cs typeface="+mj-cs"/>
              </a:rPr>
              <a:t>Análisis comparativo entre mezcla asfáltica caliente y </a:t>
            </a:r>
            <a:r>
              <a:rPr lang="es-EC" sz="2800" b="1" kern="1200" spc="50" dirty="0" smtClean="0">
                <a:ln w="13335" cmpd="sng">
                  <a:solidFill>
                    <a:schemeClr val="accent1">
                      <a:lumMod val="50000"/>
                    </a:schemeClr>
                  </a:solidFill>
                  <a:prstDash val="solid"/>
                </a:ln>
                <a:solidFill>
                  <a:schemeClr val="accent6">
                    <a:tint val="1000"/>
                  </a:schemeClr>
                </a:solidFill>
                <a:latin typeface="+mj-lt"/>
                <a:ea typeface="+mj-ea"/>
                <a:cs typeface="+mj-cs"/>
              </a:rPr>
              <a:t>fría</a:t>
            </a:r>
            <a:endParaRPr lang="es-EC" sz="2800" b="1" kern="1200" spc="50" dirty="0">
              <a:ln w="13335" cmpd="sng">
                <a:solidFill>
                  <a:schemeClr val="accent1">
                    <a:lumMod val="50000"/>
                  </a:schemeClr>
                </a:solidFill>
                <a:prstDash val="solid"/>
              </a:ln>
              <a:solidFill>
                <a:schemeClr val="accent6">
                  <a:tint val="1000"/>
                </a:schemeClr>
              </a:solidFill>
              <a:latin typeface="+mj-lt"/>
              <a:ea typeface="+mj-ea"/>
              <a:cs typeface="+mj-cs"/>
            </a:endParaRPr>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4050" y="1412776"/>
            <a:ext cx="5295900" cy="35718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 name="5 Rectángulo"/>
          <p:cNvSpPr/>
          <p:nvPr/>
        </p:nvSpPr>
        <p:spPr>
          <a:xfrm>
            <a:off x="2316940" y="5529426"/>
            <a:ext cx="4572000" cy="707886"/>
          </a:xfrm>
          <a:prstGeom prst="rect">
            <a:avLst/>
          </a:prstGeom>
        </p:spPr>
        <p:txBody>
          <a:bodyPr>
            <a:spAutoFit/>
          </a:bodyPr>
          <a:lstStyle/>
          <a:p>
            <a:pPr algn="ctr"/>
            <a:r>
              <a:rPr lang="es-EC" sz="2000" dirty="0"/>
              <a:t>Comparación de flujo entre mezcla en caliente y frío.</a:t>
            </a:r>
          </a:p>
        </p:txBody>
      </p:sp>
      <p:sp>
        <p:nvSpPr>
          <p:cNvPr id="5" name="4 Flecha abajo"/>
          <p:cNvSpPr/>
          <p:nvPr/>
        </p:nvSpPr>
        <p:spPr>
          <a:xfrm>
            <a:off x="4283968" y="5091281"/>
            <a:ext cx="648072" cy="497959"/>
          </a:xfrm>
          <a:prstGeom prst="down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04673521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r>
              <a:rPr lang="es-EC" dirty="0" smtClean="0"/>
              <a:t>CAPÍTULO VII</a:t>
            </a:r>
            <a:endParaRPr lang="es-EC" dirty="0"/>
          </a:p>
        </p:txBody>
      </p:sp>
      <p:sp>
        <p:nvSpPr>
          <p:cNvPr id="3" name="2 Subtítulo"/>
          <p:cNvSpPr>
            <a:spLocks noGrp="1"/>
          </p:cNvSpPr>
          <p:nvPr>
            <p:ph type="subTitle" idx="1"/>
          </p:nvPr>
        </p:nvSpPr>
        <p:spPr/>
        <p:txBody>
          <a:bodyPr/>
          <a:lstStyle/>
          <a:p>
            <a:r>
              <a:rPr lang="es-EC" dirty="0" smtClean="0"/>
              <a:t>CONCLUSIONES Y RECOMENDACIONES</a:t>
            </a:r>
            <a:endParaRPr lang="es-EC" dirty="0"/>
          </a:p>
        </p:txBody>
      </p:sp>
    </p:spTree>
    <p:extLst>
      <p:ext uri="{BB962C8B-B14F-4D97-AF65-F5344CB8AC3E}">
        <p14:creationId xmlns:p14="http://schemas.microsoft.com/office/powerpoint/2010/main" val="414576028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979053"/>
            <a:ext cx="8229600" cy="5474283"/>
          </a:xfrm>
        </p:spPr>
        <p:txBody>
          <a:bodyPr>
            <a:normAutofit/>
          </a:bodyPr>
          <a:lstStyle/>
          <a:p>
            <a:pPr lvl="0" algn="just"/>
            <a:r>
              <a:rPr lang="es-ES" dirty="0" smtClean="0"/>
              <a:t>El porcentaje teórico de asfalto que se obtuvo es 3,20 %, y realizando los ensayos se obtuvo un porcentaje óptimo de asfalto de 5,5 % para la  mezcla.</a:t>
            </a:r>
          </a:p>
          <a:p>
            <a:pPr marL="0" indent="0" algn="just">
              <a:buNone/>
            </a:pPr>
            <a:r>
              <a:rPr lang="es-EC" dirty="0" smtClean="0"/>
              <a:t> </a:t>
            </a:r>
          </a:p>
          <a:p>
            <a:pPr lvl="0" algn="just"/>
            <a:r>
              <a:rPr lang="es-ES" dirty="0" smtClean="0"/>
              <a:t>El porcentaje óptimo de SBS para la mezcla en caliente es el 2,5%, con este porcentaje la estabilidad es de 1550 lb teniendo una mejora del 88,10%, y un  flujo de 16,5 (0,01 </a:t>
            </a:r>
            <a:r>
              <a:rPr lang="es-ES" dirty="0" err="1" smtClean="0"/>
              <a:t>pulg</a:t>
            </a:r>
            <a:r>
              <a:rPr lang="es-ES" dirty="0" smtClean="0"/>
              <a:t>.) teniendo un incremento del 13,33%.</a:t>
            </a:r>
            <a:endParaRPr lang="es-EC" dirty="0" smtClean="0"/>
          </a:p>
          <a:p>
            <a:pPr marL="0" indent="0" algn="just">
              <a:buNone/>
            </a:pPr>
            <a:endParaRPr lang="es-EC" dirty="0" smtClean="0"/>
          </a:p>
          <a:p>
            <a:pPr lvl="0" algn="just"/>
            <a:r>
              <a:rPr lang="es-ES" dirty="0" smtClean="0"/>
              <a:t>La mezcla asfáltica en caliente de la investigación quedó constituida por 59 % de agregado grueso, 41 % de agregado fino, 5,5% de asfalto y 2,5% de polímero SBS. </a:t>
            </a:r>
            <a:endParaRPr lang="es-EC" dirty="0"/>
          </a:p>
        </p:txBody>
      </p:sp>
      <p:sp>
        <p:nvSpPr>
          <p:cNvPr id="4" name="3 Rectángulo"/>
          <p:cNvSpPr/>
          <p:nvPr/>
        </p:nvSpPr>
        <p:spPr>
          <a:xfrm>
            <a:off x="683568" y="188640"/>
            <a:ext cx="2630848" cy="584775"/>
          </a:xfrm>
          <a:prstGeom prst="rect">
            <a:avLst/>
          </a:prstGeom>
        </p:spPr>
        <p:txBody>
          <a:bodyPr wrap="none">
            <a:spAutoFit/>
          </a:bodyPr>
          <a:lstStyle/>
          <a:p>
            <a:r>
              <a:rPr lang="es-EC" sz="3200" b="1" u="sng" spc="50" dirty="0" smtClean="0">
                <a:ln w="13335" cmpd="sng">
                  <a:solidFill>
                    <a:schemeClr val="accent1">
                      <a:lumMod val="50000"/>
                    </a:schemeClr>
                  </a:solidFill>
                  <a:prstDash val="solid"/>
                </a:ln>
                <a:solidFill>
                  <a:schemeClr val="accent6">
                    <a:tint val="1000"/>
                  </a:schemeClr>
                </a:solidFill>
              </a:rPr>
              <a:t>Conclusiones:</a:t>
            </a:r>
            <a:endParaRPr lang="es-EC" sz="3200" u="sng" dirty="0"/>
          </a:p>
        </p:txBody>
      </p:sp>
    </p:spTree>
    <p:extLst>
      <p:ext uri="{BB962C8B-B14F-4D97-AF65-F5344CB8AC3E}">
        <p14:creationId xmlns:p14="http://schemas.microsoft.com/office/powerpoint/2010/main" val="49372964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476672"/>
            <a:ext cx="8229600" cy="5904656"/>
          </a:xfrm>
        </p:spPr>
        <p:txBody>
          <a:bodyPr>
            <a:normAutofit/>
          </a:bodyPr>
          <a:lstStyle/>
          <a:p>
            <a:pPr lvl="0" algn="just"/>
            <a:r>
              <a:rPr lang="es-ES" dirty="0" smtClean="0"/>
              <a:t>El </a:t>
            </a:r>
            <a:r>
              <a:rPr lang="es-ES" dirty="0"/>
              <a:t>porcentaje óptimo </a:t>
            </a:r>
            <a:r>
              <a:rPr lang="es-ES" dirty="0" smtClean="0"/>
              <a:t>de SBR </a:t>
            </a:r>
            <a:r>
              <a:rPr lang="es-ES" dirty="0"/>
              <a:t>en la mezcla en frio es el 3,0 %, </a:t>
            </a:r>
            <a:r>
              <a:rPr lang="es-ES" dirty="0" smtClean="0"/>
              <a:t>obteniendo </a:t>
            </a:r>
            <a:r>
              <a:rPr lang="es-ES" dirty="0"/>
              <a:t>una estabilidad de 2667 lb </a:t>
            </a:r>
            <a:r>
              <a:rPr lang="es-ES" dirty="0" smtClean="0"/>
              <a:t>con </a:t>
            </a:r>
            <a:r>
              <a:rPr lang="es-ES" dirty="0"/>
              <a:t>una mejora del 3,68</a:t>
            </a:r>
            <a:r>
              <a:rPr lang="es-ES" dirty="0" smtClean="0"/>
              <a:t>%, </a:t>
            </a:r>
            <a:r>
              <a:rPr lang="es-ES" dirty="0"/>
              <a:t>y un  flujo de 28 (0,01 </a:t>
            </a:r>
            <a:r>
              <a:rPr lang="es-ES" dirty="0" err="1"/>
              <a:t>pulg</a:t>
            </a:r>
            <a:r>
              <a:rPr lang="es-ES" dirty="0"/>
              <a:t>) teniendo </a:t>
            </a:r>
            <a:r>
              <a:rPr lang="es-ES" dirty="0" smtClean="0"/>
              <a:t>un incremento  </a:t>
            </a:r>
            <a:r>
              <a:rPr lang="es-ES" dirty="0"/>
              <a:t>del 3,70%.</a:t>
            </a:r>
            <a:endParaRPr lang="es-EC" dirty="0"/>
          </a:p>
          <a:p>
            <a:pPr marL="0" indent="0" algn="just">
              <a:buNone/>
            </a:pPr>
            <a:r>
              <a:rPr lang="es-ES" dirty="0"/>
              <a:t> </a:t>
            </a:r>
            <a:endParaRPr lang="es-EC" dirty="0"/>
          </a:p>
          <a:p>
            <a:pPr lvl="0" algn="just"/>
            <a:r>
              <a:rPr lang="es-ES" dirty="0"/>
              <a:t>La mezcla asfáltica en frio de la investigación quedó constituida por 59 % de agregado grueso, 41 % de agregado fino</a:t>
            </a:r>
            <a:r>
              <a:rPr lang="es-ES" dirty="0" smtClean="0"/>
              <a:t>, 6% de agua,  </a:t>
            </a:r>
            <a:r>
              <a:rPr lang="es-ES" dirty="0"/>
              <a:t>10,00% de emulsión asfáltica  y 3,0 % de polímero SBR. </a:t>
            </a:r>
            <a:endParaRPr lang="es-EC" dirty="0"/>
          </a:p>
          <a:p>
            <a:pPr marL="0" indent="0" algn="just">
              <a:buNone/>
            </a:pPr>
            <a:endParaRPr lang="es-EC" dirty="0"/>
          </a:p>
          <a:p>
            <a:pPr lvl="0" algn="just"/>
            <a:r>
              <a:rPr lang="es-ES" dirty="0"/>
              <a:t>Se pudo concluir que la mezcla en frío tiene una mayor estabilidad que la mezcla en caliente, es decir su capacidad de carga es mayor en un 72,06%.</a:t>
            </a:r>
            <a:endParaRPr lang="es-EC" dirty="0"/>
          </a:p>
          <a:p>
            <a:endParaRPr lang="es-EC" dirty="0"/>
          </a:p>
        </p:txBody>
      </p:sp>
    </p:spTree>
    <p:extLst>
      <p:ext uri="{BB962C8B-B14F-4D97-AF65-F5344CB8AC3E}">
        <p14:creationId xmlns:p14="http://schemas.microsoft.com/office/powerpoint/2010/main" val="36284976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23528" y="1600200"/>
            <a:ext cx="8496944" cy="4525963"/>
          </a:xfrm>
        </p:spPr>
        <p:txBody>
          <a:bodyPr>
            <a:normAutofit/>
          </a:bodyPr>
          <a:lstStyle/>
          <a:p>
            <a:pPr marL="0" lvl="0" indent="0" algn="ctr">
              <a:buNone/>
            </a:pPr>
            <a:endParaRPr lang="es-ES" dirty="0" smtClean="0"/>
          </a:p>
          <a:p>
            <a:pPr marL="0" lvl="0" indent="0" algn="ctr">
              <a:buNone/>
            </a:pPr>
            <a:endParaRPr lang="es-ES" dirty="0" smtClean="0"/>
          </a:p>
          <a:p>
            <a:pPr marL="0" lvl="0" indent="0" algn="ctr">
              <a:buNone/>
            </a:pPr>
            <a:r>
              <a:rPr lang="es-ES" dirty="0" smtClean="0"/>
              <a:t>Incremento del </a:t>
            </a:r>
            <a:r>
              <a:rPr lang="es-ES" dirty="0"/>
              <a:t>22,14</a:t>
            </a:r>
            <a:r>
              <a:rPr lang="es-ES" dirty="0" smtClean="0"/>
              <a:t>%.</a:t>
            </a:r>
          </a:p>
          <a:p>
            <a:pPr marL="0" indent="0" algn="ctr">
              <a:buNone/>
            </a:pPr>
            <a:endParaRPr lang="es-EC" dirty="0"/>
          </a:p>
          <a:p>
            <a:pPr marL="0" indent="0" algn="ctr">
              <a:buNone/>
            </a:pPr>
            <a:r>
              <a:rPr lang="es-ES" dirty="0" smtClean="0"/>
              <a:t> </a:t>
            </a:r>
          </a:p>
          <a:p>
            <a:pPr marL="0" indent="0" algn="ctr">
              <a:buNone/>
            </a:pPr>
            <a:endParaRPr lang="es-ES" dirty="0"/>
          </a:p>
          <a:p>
            <a:pPr marL="0" indent="0" algn="ctr">
              <a:buNone/>
            </a:pPr>
            <a:endParaRPr lang="es-ES" dirty="0" smtClean="0"/>
          </a:p>
          <a:p>
            <a:pPr marL="0" indent="0" algn="ctr">
              <a:buNone/>
            </a:pPr>
            <a:endParaRPr lang="es-ES" dirty="0"/>
          </a:p>
          <a:p>
            <a:pPr marL="0" indent="0" algn="ctr">
              <a:buNone/>
            </a:pPr>
            <a:endParaRPr lang="es-EC" dirty="0" smtClean="0"/>
          </a:p>
          <a:p>
            <a:pPr marL="0" lvl="0" indent="0" algn="ctr">
              <a:buNone/>
            </a:pPr>
            <a:r>
              <a:rPr lang="es-ES" dirty="0" smtClean="0"/>
              <a:t>Incremento del </a:t>
            </a:r>
            <a:r>
              <a:rPr lang="es-ES" dirty="0"/>
              <a:t>24,81</a:t>
            </a:r>
            <a:r>
              <a:rPr lang="es-ES" dirty="0" smtClean="0"/>
              <a:t>%</a:t>
            </a:r>
            <a:endParaRPr lang="es-EC" dirty="0"/>
          </a:p>
        </p:txBody>
      </p:sp>
      <p:graphicFrame>
        <p:nvGraphicFramePr>
          <p:cNvPr id="4" name="3 Tabla"/>
          <p:cNvGraphicFramePr>
            <a:graphicFrameLocks noGrp="1"/>
          </p:cNvGraphicFramePr>
          <p:nvPr>
            <p:extLst>
              <p:ext uri="{D42A27DB-BD31-4B8C-83A1-F6EECF244321}">
                <p14:modId xmlns:p14="http://schemas.microsoft.com/office/powerpoint/2010/main" val="888947070"/>
              </p:ext>
            </p:extLst>
          </p:nvPr>
        </p:nvGraphicFramePr>
        <p:xfrm>
          <a:off x="621904" y="764704"/>
          <a:ext cx="7920880" cy="1112520"/>
        </p:xfrm>
        <a:graphic>
          <a:graphicData uri="http://schemas.openxmlformats.org/drawingml/2006/table">
            <a:tbl>
              <a:tblPr firstRow="1" bandRow="1">
                <a:tableStyleId>{5C22544A-7EE6-4342-B048-85BDC9FD1C3A}</a:tableStyleId>
              </a:tblPr>
              <a:tblGrid>
                <a:gridCol w="3960440"/>
                <a:gridCol w="3960440"/>
              </a:tblGrid>
              <a:tr h="370840">
                <a:tc gridSpan="2">
                  <a:txBody>
                    <a:bodyPr/>
                    <a:lstStyle/>
                    <a:p>
                      <a:pPr algn="ctr"/>
                      <a:r>
                        <a:rPr lang="es-EC" dirty="0" smtClean="0"/>
                        <a:t>MEZCLA ASFÁLTICA</a:t>
                      </a:r>
                      <a:r>
                        <a:rPr lang="es-EC" baseline="0" dirty="0" smtClean="0"/>
                        <a:t> EN CALIENTE</a:t>
                      </a:r>
                      <a:endParaRPr lang="es-EC" dirty="0"/>
                    </a:p>
                  </a:txBody>
                  <a:tcPr/>
                </a:tc>
                <a:tc hMerge="1">
                  <a:txBody>
                    <a:bodyPr/>
                    <a:lstStyle/>
                    <a:p>
                      <a:endParaRPr lang="es-EC" dirty="0"/>
                    </a:p>
                  </a:txBody>
                  <a:tcPr/>
                </a:tc>
              </a:tr>
              <a:tr h="370840">
                <a:tc>
                  <a:txBody>
                    <a:bodyPr/>
                    <a:lstStyle/>
                    <a:p>
                      <a:pPr algn="ctr"/>
                      <a:r>
                        <a:rPr lang="es-EC" dirty="0" smtClean="0"/>
                        <a:t>COSTO</a:t>
                      </a:r>
                      <a:r>
                        <a:rPr lang="es-EC" baseline="0" dirty="0" smtClean="0"/>
                        <a:t> SIN POLÍMERO</a:t>
                      </a:r>
                      <a:endParaRPr lang="es-EC" dirty="0"/>
                    </a:p>
                  </a:txBody>
                  <a:tcPr/>
                </a:tc>
                <a:tc>
                  <a:txBody>
                    <a:bodyPr/>
                    <a:lstStyle/>
                    <a:p>
                      <a:pPr algn="ctr"/>
                      <a:r>
                        <a:rPr lang="es-EC" dirty="0" smtClean="0"/>
                        <a:t>COSTO</a:t>
                      </a:r>
                      <a:r>
                        <a:rPr lang="es-EC" baseline="0" dirty="0" smtClean="0"/>
                        <a:t> CON POLÍMERO SBS AL 2,5%</a:t>
                      </a:r>
                      <a:endParaRPr lang="es-EC" dirty="0"/>
                    </a:p>
                  </a:txBody>
                  <a:tcPr/>
                </a:tc>
              </a:tr>
              <a:tr h="370840">
                <a:tc>
                  <a:txBody>
                    <a:bodyPr/>
                    <a:lstStyle/>
                    <a:p>
                      <a:pPr algn="ctr"/>
                      <a:r>
                        <a:rPr lang="es-EC" dirty="0" smtClean="0"/>
                        <a:t>$ 67,02</a:t>
                      </a:r>
                      <a:endParaRPr lang="es-EC" dirty="0"/>
                    </a:p>
                  </a:txBody>
                  <a:tcPr/>
                </a:tc>
                <a:tc>
                  <a:txBody>
                    <a:bodyPr/>
                    <a:lstStyle/>
                    <a:p>
                      <a:pPr algn="ctr"/>
                      <a:r>
                        <a:rPr lang="es-EC" dirty="0" smtClean="0"/>
                        <a:t>$ 81,86</a:t>
                      </a:r>
                      <a:endParaRPr lang="es-EC" dirty="0"/>
                    </a:p>
                  </a:txBody>
                  <a:tcPr/>
                </a:tc>
              </a:tr>
            </a:tbl>
          </a:graphicData>
        </a:graphic>
      </p:graphicFrame>
      <p:graphicFrame>
        <p:nvGraphicFramePr>
          <p:cNvPr id="5" name="4 Tabla"/>
          <p:cNvGraphicFramePr>
            <a:graphicFrameLocks noGrp="1"/>
          </p:cNvGraphicFramePr>
          <p:nvPr>
            <p:extLst>
              <p:ext uri="{D42A27DB-BD31-4B8C-83A1-F6EECF244321}">
                <p14:modId xmlns:p14="http://schemas.microsoft.com/office/powerpoint/2010/main" val="1340750329"/>
              </p:ext>
            </p:extLst>
          </p:nvPr>
        </p:nvGraphicFramePr>
        <p:xfrm>
          <a:off x="621904" y="3573016"/>
          <a:ext cx="7920880" cy="1112520"/>
        </p:xfrm>
        <a:graphic>
          <a:graphicData uri="http://schemas.openxmlformats.org/drawingml/2006/table">
            <a:tbl>
              <a:tblPr firstRow="1" bandRow="1">
                <a:tableStyleId>{5C22544A-7EE6-4342-B048-85BDC9FD1C3A}</a:tableStyleId>
              </a:tblPr>
              <a:tblGrid>
                <a:gridCol w="3960440"/>
                <a:gridCol w="3960440"/>
              </a:tblGrid>
              <a:tr h="370840">
                <a:tc gridSpan="2">
                  <a:txBody>
                    <a:bodyPr/>
                    <a:lstStyle/>
                    <a:p>
                      <a:pPr algn="ctr"/>
                      <a:r>
                        <a:rPr lang="es-EC" dirty="0" smtClean="0"/>
                        <a:t>MEZCLA ASFÁLTICA</a:t>
                      </a:r>
                      <a:r>
                        <a:rPr lang="es-EC" baseline="0" dirty="0" smtClean="0"/>
                        <a:t> EN FRÍO</a:t>
                      </a:r>
                      <a:endParaRPr lang="es-EC" dirty="0"/>
                    </a:p>
                  </a:txBody>
                  <a:tcPr/>
                </a:tc>
                <a:tc hMerge="1">
                  <a:txBody>
                    <a:bodyPr/>
                    <a:lstStyle/>
                    <a:p>
                      <a:endParaRPr lang="es-EC" dirty="0"/>
                    </a:p>
                  </a:txBody>
                  <a:tcPr/>
                </a:tc>
              </a:tr>
              <a:tr h="370840">
                <a:tc>
                  <a:txBody>
                    <a:bodyPr/>
                    <a:lstStyle/>
                    <a:p>
                      <a:pPr algn="ctr"/>
                      <a:r>
                        <a:rPr lang="es-EC" dirty="0" smtClean="0"/>
                        <a:t>COSTO</a:t>
                      </a:r>
                      <a:r>
                        <a:rPr lang="es-EC" baseline="0" dirty="0" smtClean="0"/>
                        <a:t> SIN POLÍMERO</a:t>
                      </a:r>
                      <a:endParaRPr lang="es-EC" dirty="0"/>
                    </a:p>
                  </a:txBody>
                  <a:tcPr/>
                </a:tc>
                <a:tc>
                  <a:txBody>
                    <a:bodyPr/>
                    <a:lstStyle/>
                    <a:p>
                      <a:pPr algn="ctr"/>
                      <a:r>
                        <a:rPr lang="es-EC" dirty="0" smtClean="0"/>
                        <a:t>COSTO</a:t>
                      </a:r>
                      <a:r>
                        <a:rPr lang="es-EC" baseline="0" dirty="0" smtClean="0"/>
                        <a:t> CON POLÍMERO SBR AL 3%</a:t>
                      </a:r>
                      <a:endParaRPr lang="es-EC" dirty="0"/>
                    </a:p>
                  </a:txBody>
                  <a:tcPr/>
                </a:tc>
              </a:tr>
              <a:tr h="370840">
                <a:tc>
                  <a:txBody>
                    <a:bodyPr/>
                    <a:lstStyle/>
                    <a:p>
                      <a:pPr algn="ctr"/>
                      <a:r>
                        <a:rPr lang="es-EC" dirty="0" smtClean="0"/>
                        <a:t>$ 86,22</a:t>
                      </a:r>
                      <a:endParaRPr lang="es-EC" dirty="0"/>
                    </a:p>
                  </a:txBody>
                  <a:tcPr/>
                </a:tc>
                <a:tc>
                  <a:txBody>
                    <a:bodyPr/>
                    <a:lstStyle/>
                    <a:p>
                      <a:pPr algn="ctr"/>
                      <a:r>
                        <a:rPr lang="es-EC" dirty="0" smtClean="0"/>
                        <a:t>$ 107,61</a:t>
                      </a:r>
                      <a:endParaRPr lang="es-EC" dirty="0"/>
                    </a:p>
                  </a:txBody>
                  <a:tcPr/>
                </a:tc>
              </a:tr>
            </a:tbl>
          </a:graphicData>
        </a:graphic>
      </p:graphicFrame>
      <p:sp>
        <p:nvSpPr>
          <p:cNvPr id="7" name="6 Flecha abajo"/>
          <p:cNvSpPr/>
          <p:nvPr/>
        </p:nvSpPr>
        <p:spPr>
          <a:xfrm>
            <a:off x="4294312" y="1988840"/>
            <a:ext cx="576064" cy="504056"/>
          </a:xfrm>
          <a:prstGeom prst="down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C"/>
          </a:p>
        </p:txBody>
      </p:sp>
      <p:sp>
        <p:nvSpPr>
          <p:cNvPr id="8" name="7 Flecha abajo"/>
          <p:cNvSpPr/>
          <p:nvPr/>
        </p:nvSpPr>
        <p:spPr>
          <a:xfrm>
            <a:off x="4366320" y="4869160"/>
            <a:ext cx="576064" cy="504056"/>
          </a:xfrm>
          <a:prstGeom prst="down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43745781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243408"/>
            <a:ext cx="8229600" cy="1143000"/>
          </a:xfrm>
        </p:spPr>
        <p:txBody>
          <a:bodyPr>
            <a:normAutofit/>
          </a:bodyPr>
          <a:lstStyle/>
          <a:p>
            <a:pPr lvl="1" algn="l" rtl="0">
              <a:spcBef>
                <a:spcPct val="0"/>
              </a:spcBef>
              <a:tabLst>
                <a:tab pos="3830638" algn="l"/>
              </a:tabLst>
            </a:pPr>
            <a:r>
              <a:rPr lang="es-EC" sz="3200" b="1" u="sng" kern="1200" spc="50" dirty="0" smtClean="0">
                <a:ln w="13335" cmpd="sng">
                  <a:solidFill>
                    <a:schemeClr val="accent1">
                      <a:lumMod val="50000"/>
                    </a:schemeClr>
                  </a:solidFill>
                  <a:prstDash val="solid"/>
                </a:ln>
                <a:solidFill>
                  <a:schemeClr val="accent6">
                    <a:tint val="1000"/>
                  </a:schemeClr>
                </a:solidFill>
                <a:latin typeface="+mn-lt"/>
                <a:ea typeface="+mn-ea"/>
                <a:cs typeface="+mn-cs"/>
              </a:rPr>
              <a:t>Recomendaciones:</a:t>
            </a:r>
            <a:endParaRPr lang="es-EC" sz="3200" b="1" u="sng" kern="1200" spc="50" dirty="0">
              <a:ln w="13335" cmpd="sng">
                <a:solidFill>
                  <a:schemeClr val="accent1">
                    <a:lumMod val="50000"/>
                  </a:schemeClr>
                </a:solidFill>
                <a:prstDash val="solid"/>
              </a:ln>
              <a:solidFill>
                <a:schemeClr val="accent6">
                  <a:tint val="1000"/>
                </a:schemeClr>
              </a:solidFill>
              <a:latin typeface="+mn-lt"/>
              <a:ea typeface="+mn-ea"/>
              <a:cs typeface="+mn-cs"/>
            </a:endParaRPr>
          </a:p>
        </p:txBody>
      </p:sp>
      <p:graphicFrame>
        <p:nvGraphicFramePr>
          <p:cNvPr id="4" name="3 Diagrama"/>
          <p:cNvGraphicFramePr/>
          <p:nvPr>
            <p:extLst>
              <p:ext uri="{D42A27DB-BD31-4B8C-83A1-F6EECF244321}">
                <p14:modId xmlns:p14="http://schemas.microsoft.com/office/powerpoint/2010/main" val="3551726450"/>
              </p:ext>
            </p:extLst>
          </p:nvPr>
        </p:nvGraphicFramePr>
        <p:xfrm>
          <a:off x="251520" y="692696"/>
          <a:ext cx="8568952" cy="57606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5999951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sp>
        <p:nvSpPr>
          <p:cNvPr id="3" name="2 Marcador de contenido"/>
          <p:cNvSpPr>
            <a:spLocks noGrp="1"/>
          </p:cNvSpPr>
          <p:nvPr>
            <p:ph idx="1"/>
          </p:nvPr>
        </p:nvSpPr>
        <p:spPr/>
        <p:txBody>
          <a:bodyPr/>
          <a:lstStyle/>
          <a:p>
            <a:endParaRPr lang="es-EC"/>
          </a:p>
        </p:txBody>
      </p:sp>
    </p:spTree>
    <p:extLst>
      <p:ext uri="{BB962C8B-B14F-4D97-AF65-F5344CB8AC3E}">
        <p14:creationId xmlns:p14="http://schemas.microsoft.com/office/powerpoint/2010/main" val="321946526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sp>
        <p:nvSpPr>
          <p:cNvPr id="3" name="2 Marcador de contenido"/>
          <p:cNvSpPr>
            <a:spLocks noGrp="1"/>
          </p:cNvSpPr>
          <p:nvPr>
            <p:ph idx="1"/>
          </p:nvPr>
        </p:nvSpPr>
        <p:spPr/>
        <p:txBody>
          <a:bodyPr/>
          <a:lstStyle/>
          <a:p>
            <a:endParaRPr lang="es-EC"/>
          </a:p>
        </p:txBody>
      </p:sp>
    </p:spTree>
    <p:extLst>
      <p:ext uri="{BB962C8B-B14F-4D97-AF65-F5344CB8AC3E}">
        <p14:creationId xmlns:p14="http://schemas.microsoft.com/office/powerpoint/2010/main" val="3219465268"/>
      </p:ext>
    </p:extLst>
  </p:cSld>
  <p:clrMapOvr>
    <a:masterClrMapping/>
  </p:clrMapOvr>
  <p:timing>
    <p:tnLst>
      <p:par>
        <p:cTn id="1" dur="indefinite" restart="never" nodeType="tmRoot"/>
      </p:par>
    </p:tnLst>
  </p:timing>
</p:sld>
</file>

<file path=ppt/theme/theme1.xml><?xml version="1.0" encoding="utf-8"?>
<a:theme xmlns:a="http://schemas.openxmlformats.org/drawingml/2006/main" name="Paja">
  <a:themeElements>
    <a:clrScheme name="Paja">
      <a:dk1>
        <a:sysClr val="windowText" lastClr="000000"/>
      </a:dk1>
      <a:lt1>
        <a:sysClr val="window" lastClr="FFFFFF"/>
      </a:lt1>
      <a:dk2>
        <a:srgbClr val="1D3641"/>
      </a:dk2>
      <a:lt2>
        <a:srgbClr val="DFE6D0"/>
      </a:lt2>
      <a:accent1>
        <a:srgbClr val="759AA5"/>
      </a:accent1>
      <a:accent2>
        <a:srgbClr val="CFC60D"/>
      </a:accent2>
      <a:accent3>
        <a:srgbClr val="99987F"/>
      </a:accent3>
      <a:accent4>
        <a:srgbClr val="90AC97"/>
      </a:accent4>
      <a:accent5>
        <a:srgbClr val="FFAD1C"/>
      </a:accent5>
      <a:accent6>
        <a:srgbClr val="B9AB6F"/>
      </a:accent6>
      <a:hlink>
        <a:srgbClr val="66AACD"/>
      </a:hlink>
      <a:folHlink>
        <a:srgbClr val="809DB3"/>
      </a:folHlink>
    </a:clrScheme>
    <a:fontScheme name="Intermedio">
      <a:maj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ja">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gradFill rotWithShape="1">
          <a:gsLst>
            <a:gs pos="0">
              <a:schemeClr val="phClr">
                <a:tint val="85000"/>
                <a:shade val="95000"/>
                <a:satMod val="200000"/>
              </a:schemeClr>
            </a:gs>
            <a:gs pos="53000">
              <a:schemeClr val="phClr">
                <a:shade val="60000"/>
                <a:satMod val="220000"/>
              </a:schemeClr>
            </a:gs>
            <a:gs pos="100000">
              <a:schemeClr val="phClr">
                <a:shade val="45000"/>
                <a:satMod val="220000"/>
              </a:schemeClr>
            </a:gs>
          </a:gsLst>
          <a:lin ang="16200000" scaled="0"/>
        </a:gradFill>
        <a:gradFill rotWithShape="1">
          <a:gsLst>
            <a:gs pos="0">
              <a:schemeClr val="phClr">
                <a:tint val="83000"/>
                <a:shade val="97000"/>
                <a:satMod val="230000"/>
              </a:schemeClr>
            </a:gs>
            <a:gs pos="100000">
              <a:schemeClr val="phClr">
                <a:shade val="35000"/>
                <a:satMod val="250000"/>
              </a:schemeClr>
            </a:gs>
          </a:gsLst>
          <a:path path="circle">
            <a:fillToRect l="15000" t="50000" r="85000" b="6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Thatch</Template>
  <TotalTime>1439</TotalTime>
  <Words>3990</Words>
  <Application>Microsoft Office PowerPoint</Application>
  <PresentationFormat>Presentación en pantalla (4:3)</PresentationFormat>
  <Paragraphs>729</Paragraphs>
  <Slides>97</Slides>
  <Notes>0</Notes>
  <HiddenSlides>0</HiddenSlides>
  <MMClips>0</MMClips>
  <ScaleCrop>false</ScaleCrop>
  <HeadingPairs>
    <vt:vector size="4" baseType="variant">
      <vt:variant>
        <vt:lpstr>Tema</vt:lpstr>
      </vt:variant>
      <vt:variant>
        <vt:i4>1</vt:i4>
      </vt:variant>
      <vt:variant>
        <vt:lpstr>Títulos de diapositiva</vt:lpstr>
      </vt:variant>
      <vt:variant>
        <vt:i4>97</vt:i4>
      </vt:variant>
    </vt:vector>
  </HeadingPairs>
  <TitlesOfParts>
    <vt:vector size="98" baseType="lpstr">
      <vt:lpstr>Paja</vt:lpstr>
      <vt:lpstr>Presentación de PowerPoint</vt:lpstr>
      <vt:lpstr>Presentación de PowerPoint</vt:lpstr>
      <vt:lpstr>CAPÍTULO I</vt:lpstr>
      <vt:lpstr>ANTECEDENTES:</vt:lpstr>
      <vt:lpstr>Presentación de PowerPoint</vt:lpstr>
      <vt:lpstr>Presentación de PowerPoint</vt:lpstr>
      <vt:lpstr>Presentación de PowerPoint</vt:lpstr>
      <vt:lpstr>CAPÍTULO II</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CAPÍTULO III</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Resultados de los ensayos aplicados a los Agregados </vt:lpstr>
      <vt:lpstr>CAPITULO IV</vt:lpstr>
      <vt:lpstr> ENSAYOS EN EL ASFALTO </vt:lpstr>
      <vt:lpstr>Punto de Ablandamiento de Materiales Bituminosos (Aparato De Anillo Y Bola) empleando la Norma ASTM D-36</vt:lpstr>
      <vt:lpstr>Índice de Penetración Cementos Asfalticos empleando la Norma ASTM D5 ( AASHTO T49 )</vt:lpstr>
      <vt:lpstr>Ensayo de Ductilidad en el Asfalto empleando la Norma ASTM D 113</vt:lpstr>
      <vt:lpstr>ENSAYO EN LA EMULSIÓN ASFÁLTICA Porcentaje de Asfalto Residual empleando la Norma ASTM D 6934-8 </vt:lpstr>
      <vt:lpstr>Resultados obtenidos:</vt:lpstr>
      <vt:lpstr>CAPITULO V</vt:lpstr>
      <vt:lpstr>Presentación de PowerPoint</vt:lpstr>
      <vt:lpstr>Relaciones de Gravimétricas y Volumétricas de las Mezclas Asfálticas</vt:lpstr>
      <vt:lpstr>Gravedad Específica Bulk del agregado (Gsb): </vt:lpstr>
      <vt:lpstr>Gravedad Específica Efectiva del agregado (Gse): </vt:lpstr>
      <vt:lpstr>Gravedad Específica Máxima (Gmm): </vt:lpstr>
      <vt:lpstr>Absorción de asfalto (Pba):</vt:lpstr>
      <vt:lpstr>Contenido efectivo de asfalto (Pbe):</vt:lpstr>
      <vt:lpstr>Vacíos de Agregado Mineral (VAM)</vt:lpstr>
      <vt:lpstr>Vacíos llenados con asfalto (VFA):</vt:lpstr>
      <vt:lpstr>Dosificación de los Agregados Pétreos </vt:lpstr>
      <vt:lpstr>Presentación de PowerPoint</vt:lpstr>
      <vt:lpstr>Presentación de PowerPoint</vt:lpstr>
      <vt:lpstr>DISEÑO DE LA MEZCLA ASFÁLTICA MODIFICADA CON POLÍMERO SBS</vt:lpstr>
      <vt:lpstr>Presentación de PowerPoint</vt:lpstr>
      <vt:lpstr>Determinación del Asfalto Optimo: </vt:lpstr>
      <vt:lpstr>Preparación de las probetas de ensayo:</vt:lpstr>
      <vt:lpstr>Ensayo de muestras: </vt:lpstr>
      <vt:lpstr>Resultados:</vt:lpstr>
      <vt:lpstr>Presentación de PowerPoint</vt:lpstr>
      <vt:lpstr>Presentación de PowerPoint</vt:lpstr>
      <vt:lpstr>Determinación del porcentaje óptimo de polímero SBS</vt:lpstr>
      <vt:lpstr>Presentación de PowerPoint</vt:lpstr>
      <vt:lpstr>Presentación de PowerPoint</vt:lpstr>
      <vt:lpstr>DISEÑO DE LA MEZCLA ASFÁLTICA MODIFICADA CON POLÍMERO SBR</vt:lpstr>
      <vt:lpstr>  </vt:lpstr>
      <vt:lpstr>Contenido de agua óptima para la compactación: </vt:lpstr>
      <vt:lpstr>Resultados:</vt:lpstr>
      <vt:lpstr>Contenido óptimo de emulsión para la mezcla: * Preparación de las muestras</vt:lpstr>
      <vt:lpstr>Presentación de PowerPoint</vt:lpstr>
      <vt:lpstr>Resultados:</vt:lpstr>
      <vt:lpstr>Presentación de PowerPoint</vt:lpstr>
      <vt:lpstr>Determinación del porcentaje óptimo de polímero SBR</vt:lpstr>
      <vt:lpstr>Resultados:</vt:lpstr>
      <vt:lpstr>Presentación de PowerPoint</vt:lpstr>
      <vt:lpstr>CAPITULO VI</vt:lpstr>
      <vt:lpstr>Análisis comparativo entre mezcla asfáltica en caliente simple y modifica con polímero SBS</vt:lpstr>
      <vt:lpstr>Análisis comparativo entre mezcla asfáltica en caliente simple y modifica con polímero SBS</vt:lpstr>
      <vt:lpstr>Análisis comparativo entre mezcla asfáltica en frío simple y modifica con polímero SBR</vt:lpstr>
      <vt:lpstr>Análisis comparativo entre mezcla asfáltica en frío simple y modifica con polímero SBR</vt:lpstr>
      <vt:lpstr>Análisis comparativo entre mezcla asfáltica caliente y fría</vt:lpstr>
      <vt:lpstr>Análisis comparativo entre mezcla asfáltica caliente y fría</vt:lpstr>
      <vt:lpstr>CAPÍTULO VII</vt:lpstr>
      <vt:lpstr>Presentación de PowerPoint</vt:lpstr>
      <vt:lpstr>Presentación de PowerPoint</vt:lpstr>
      <vt:lpstr>Presentación de PowerPoint</vt:lpstr>
      <vt:lpstr>Recomendaciones:</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Yadira</dc:creator>
  <cp:lastModifiedBy>Stalin Lopez</cp:lastModifiedBy>
  <cp:revision>140</cp:revision>
  <dcterms:created xsi:type="dcterms:W3CDTF">2013-05-05T02:42:06Z</dcterms:created>
  <dcterms:modified xsi:type="dcterms:W3CDTF">2013-05-21T03:09:41Z</dcterms:modified>
</cp:coreProperties>
</file>