
<file path=[Content_Types].xml><?xml version="1.0" encoding="utf-8"?>
<Types xmlns="http://schemas.openxmlformats.org/package/2006/content-types">
  <Override PartName="/ppt/slides/slide29.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1.xml" ContentType="application/vnd.openxmlformats-officedocument.drawingml.diagramLayout+xml"/>
  <Override PartName="/ppt/diagrams/data2.xml" ContentType="application/vnd.openxmlformats-officedocument.drawingml.diagramData+xml"/>
  <Override PartName="/ppt/diagrams/layout13.xml" ContentType="application/vnd.openxmlformats-officedocument.drawingml.diagramLayout+xml"/>
  <Override PartName="/ppt/diagrams/drawing7.xml" ContentType="application/vnd.ms-office.drawingml.diagramDrawing+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quickStyle7.xml" ContentType="application/vnd.openxmlformats-officedocument.drawingml.diagramStyle+xml"/>
  <Override PartName="/ppt/diagrams/layout11.xml" ContentType="application/vnd.openxmlformats-officedocument.drawingml.diagramLayout+xml"/>
  <Override PartName="/ppt/diagrams/colors14.xml" ContentType="application/vnd.openxmlformats-officedocument.drawingml.diagramColors+xml"/>
  <Override PartName="/ppt/diagrams/colors16.xml" ContentType="application/vnd.openxmlformats-officedocument.drawingml.diagramColors+xml"/>
  <Override PartName="/ppt/diagrams/drawing5.xml" ContentType="application/vnd.ms-office.drawingml.diagramDrawing+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diagrams/colors2.xml" ContentType="application/vnd.openxmlformats-officedocument.drawingml.diagramColors+xml"/>
  <Override PartName="/ppt/diagrams/quickStyle5.xml" ContentType="application/vnd.openxmlformats-officedocument.drawingml.diagramStyle+xml"/>
  <Override PartName="/ppt/diagrams/colors12.xml" ContentType="application/vnd.openxmlformats-officedocument.drawingml.diagramColors+xml"/>
  <Override PartName="/ppt/diagrams/data16.xml" ContentType="application/vnd.openxmlformats-officedocument.drawingml.diagramData+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colors10.xml" ContentType="application/vnd.openxmlformats-officedocument.drawingml.diagramColors+xml"/>
  <Override PartName="/ppt/diagrams/data14.xml" ContentType="application/vnd.openxmlformats-officedocument.drawingml.diagramData+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ppt/diagrams/quickStyle16.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layout16.xml" ContentType="application/vnd.openxmlformats-officedocument.drawingml.diagramLayout+xml"/>
  <Override PartName="/ppt/diagrams/drawing13.xml" ContentType="application/vnd.ms-office.drawingml.diagramDrawing+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diagrams/drawing6.xml" ContentType="application/vnd.ms-office.drawingml.diagramDrawing+xml"/>
  <Override PartName="/ppt/diagrams/drawing11.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Default Extension="wmf" ContentType="image/x-wmf"/>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Override PartName="/ppt/diagrams/drawing9.xml" ContentType="application/vnd.ms-office.drawingml.diagramDrawing+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8" r:id="rId3"/>
    <p:sldId id="260" r:id="rId4"/>
    <p:sldId id="296" r:id="rId5"/>
    <p:sldId id="295" r:id="rId6"/>
    <p:sldId id="299" r:id="rId7"/>
    <p:sldId id="301" r:id="rId8"/>
    <p:sldId id="298" r:id="rId9"/>
    <p:sldId id="265" r:id="rId10"/>
    <p:sldId id="262" r:id="rId11"/>
    <p:sldId id="263" r:id="rId12"/>
    <p:sldId id="264" r:id="rId13"/>
    <p:sldId id="266" r:id="rId14"/>
    <p:sldId id="267" r:id="rId15"/>
    <p:sldId id="268" r:id="rId16"/>
    <p:sldId id="274" r:id="rId17"/>
    <p:sldId id="276" r:id="rId18"/>
    <p:sldId id="278" r:id="rId19"/>
    <p:sldId id="269" r:id="rId20"/>
    <p:sldId id="270" r:id="rId21"/>
    <p:sldId id="273" r:id="rId22"/>
    <p:sldId id="275" r:id="rId23"/>
    <p:sldId id="277" r:id="rId24"/>
    <p:sldId id="279" r:id="rId25"/>
    <p:sldId id="280" r:id="rId26"/>
    <p:sldId id="281" r:id="rId27"/>
    <p:sldId id="282" r:id="rId28"/>
    <p:sldId id="283" r:id="rId29"/>
    <p:sldId id="302" r:id="rId30"/>
    <p:sldId id="293" r:id="rId31"/>
  </p:sldIdLst>
  <p:sldSz cx="9906000" cy="6858000" type="A4"/>
  <p:notesSz cx="6858000" cy="9144000"/>
  <p:defaultTextStyle>
    <a:defPPr>
      <a:defRPr lang="es-ES"/>
    </a:defPPr>
    <a:lvl1pPr algn="l" rtl="0" fontAlgn="base">
      <a:spcBef>
        <a:spcPct val="0"/>
      </a:spcBef>
      <a:spcAft>
        <a:spcPct val="0"/>
      </a:spcAft>
      <a:defRPr sz="2600" kern="1200">
        <a:solidFill>
          <a:schemeClr val="tx1"/>
        </a:solidFill>
        <a:latin typeface="Times New Roman" pitchFamily="18" charset="0"/>
        <a:ea typeface="+mn-ea"/>
        <a:cs typeface="+mn-cs"/>
      </a:defRPr>
    </a:lvl1pPr>
    <a:lvl2pPr marL="457200" algn="l" rtl="0" fontAlgn="base">
      <a:spcBef>
        <a:spcPct val="0"/>
      </a:spcBef>
      <a:spcAft>
        <a:spcPct val="0"/>
      </a:spcAft>
      <a:defRPr sz="2600" kern="1200">
        <a:solidFill>
          <a:schemeClr val="tx1"/>
        </a:solidFill>
        <a:latin typeface="Times New Roman" pitchFamily="18" charset="0"/>
        <a:ea typeface="+mn-ea"/>
        <a:cs typeface="+mn-cs"/>
      </a:defRPr>
    </a:lvl2pPr>
    <a:lvl3pPr marL="914400" algn="l" rtl="0" fontAlgn="base">
      <a:spcBef>
        <a:spcPct val="0"/>
      </a:spcBef>
      <a:spcAft>
        <a:spcPct val="0"/>
      </a:spcAft>
      <a:defRPr sz="2600" kern="1200">
        <a:solidFill>
          <a:schemeClr val="tx1"/>
        </a:solidFill>
        <a:latin typeface="Times New Roman" pitchFamily="18" charset="0"/>
        <a:ea typeface="+mn-ea"/>
        <a:cs typeface="+mn-cs"/>
      </a:defRPr>
    </a:lvl3pPr>
    <a:lvl4pPr marL="1371600" algn="l" rtl="0" fontAlgn="base">
      <a:spcBef>
        <a:spcPct val="0"/>
      </a:spcBef>
      <a:spcAft>
        <a:spcPct val="0"/>
      </a:spcAft>
      <a:defRPr sz="2600" kern="1200">
        <a:solidFill>
          <a:schemeClr val="tx1"/>
        </a:solidFill>
        <a:latin typeface="Times New Roman" pitchFamily="18" charset="0"/>
        <a:ea typeface="+mn-ea"/>
        <a:cs typeface="+mn-cs"/>
      </a:defRPr>
    </a:lvl4pPr>
    <a:lvl5pPr marL="1828800" algn="l" rtl="0" fontAlgn="base">
      <a:spcBef>
        <a:spcPct val="0"/>
      </a:spcBef>
      <a:spcAft>
        <a:spcPct val="0"/>
      </a:spcAft>
      <a:defRPr sz="2600" kern="1200">
        <a:solidFill>
          <a:schemeClr val="tx1"/>
        </a:solidFill>
        <a:latin typeface="Times New Roman" pitchFamily="18" charset="0"/>
        <a:ea typeface="+mn-ea"/>
        <a:cs typeface="+mn-cs"/>
      </a:defRPr>
    </a:lvl5pPr>
    <a:lvl6pPr marL="2286000" algn="l" defTabSz="914400" rtl="0" eaLnBrk="1" latinLnBrk="0" hangingPunct="1">
      <a:defRPr sz="2600" kern="1200">
        <a:solidFill>
          <a:schemeClr val="tx1"/>
        </a:solidFill>
        <a:latin typeface="Times New Roman" pitchFamily="18" charset="0"/>
        <a:ea typeface="+mn-ea"/>
        <a:cs typeface="+mn-cs"/>
      </a:defRPr>
    </a:lvl6pPr>
    <a:lvl7pPr marL="2743200" algn="l" defTabSz="914400" rtl="0" eaLnBrk="1" latinLnBrk="0" hangingPunct="1">
      <a:defRPr sz="2600" kern="1200">
        <a:solidFill>
          <a:schemeClr val="tx1"/>
        </a:solidFill>
        <a:latin typeface="Times New Roman" pitchFamily="18" charset="0"/>
        <a:ea typeface="+mn-ea"/>
        <a:cs typeface="+mn-cs"/>
      </a:defRPr>
    </a:lvl7pPr>
    <a:lvl8pPr marL="3200400" algn="l" defTabSz="914400" rtl="0" eaLnBrk="1" latinLnBrk="0" hangingPunct="1">
      <a:defRPr sz="2600" kern="1200">
        <a:solidFill>
          <a:schemeClr val="tx1"/>
        </a:solidFill>
        <a:latin typeface="Times New Roman" pitchFamily="18" charset="0"/>
        <a:ea typeface="+mn-ea"/>
        <a:cs typeface="+mn-cs"/>
      </a:defRPr>
    </a:lvl8pPr>
    <a:lvl9pPr marL="3657600" algn="l" defTabSz="914400" rtl="0" eaLnBrk="1" latinLnBrk="0" hangingPunct="1">
      <a:defRPr sz="2600"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xmlns="">
        <p14:section name="Sección predeterminada" id="{A5699F6C-5C3D-4969-870F-FC9311E6188B}">
          <p14:sldIdLst>
            <p14:sldId id="256"/>
          </p14:sldIdLst>
        </p14:section>
        <p14:section name="Sección sin título" id="{5C978888-A3C4-4D06-B9B6-A109C355FDDE}">
          <p14:sldIdLst>
            <p14:sldId id="258"/>
            <p14:sldId id="260"/>
            <p14:sldId id="296"/>
            <p14:sldId id="295"/>
            <p14:sldId id="299"/>
            <p14:sldId id="301"/>
            <p14:sldId id="298"/>
            <p14:sldId id="265"/>
            <p14:sldId id="262"/>
            <p14:sldId id="263"/>
            <p14:sldId id="264"/>
            <p14:sldId id="266"/>
            <p14:sldId id="267"/>
            <p14:sldId id="268"/>
            <p14:sldId id="274"/>
            <p14:sldId id="276"/>
            <p14:sldId id="278"/>
            <p14:sldId id="269"/>
            <p14:sldId id="270"/>
            <p14:sldId id="273"/>
            <p14:sldId id="275"/>
            <p14:sldId id="277"/>
            <p14:sldId id="279"/>
            <p14:sldId id="280"/>
            <p14:sldId id="281"/>
            <p14:sldId id="282"/>
            <p14:sldId id="283"/>
            <p14:sldId id="302"/>
            <p14:sldId id="29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33CC33"/>
    <a:srgbClr val="008000"/>
    <a:srgbClr val="99CC00"/>
    <a:srgbClr val="FF0000"/>
    <a:srgbClr val="3399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2787" autoAdjust="0"/>
    <p:restoredTop sz="90941" autoAdjust="0"/>
  </p:normalViewPr>
  <p:slideViewPr>
    <p:cSldViewPr>
      <p:cViewPr>
        <p:scale>
          <a:sx n="70" d="100"/>
          <a:sy n="70" d="100"/>
        </p:scale>
        <p:origin x="-72" y="-72"/>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5.png"/></Relationships>
</file>

<file path=ppt/diagrams/_rels/data10.xml.rels><?xml version="1.0" encoding="UTF-8" standalone="yes"?>
<Relationships xmlns="http://schemas.openxmlformats.org/package/2006/relationships"><Relationship Id="rId1" Type="http://schemas.openxmlformats.org/officeDocument/2006/relationships/image" Target="../media/image35.png"/></Relationships>
</file>

<file path=ppt/diagrams/_rels/data11.xml.rels><?xml version="1.0" encoding="UTF-8" standalone="yes"?>
<Relationships xmlns="http://schemas.openxmlformats.org/package/2006/relationships"><Relationship Id="rId1" Type="http://schemas.openxmlformats.org/officeDocument/2006/relationships/image" Target="../media/image35.png"/></Relationships>
</file>

<file path=ppt/diagrams/_rels/data12.xml.rels><?xml version="1.0" encoding="UTF-8" standalone="yes"?>
<Relationships xmlns="http://schemas.openxmlformats.org/package/2006/relationships"><Relationship Id="rId1" Type="http://schemas.openxmlformats.org/officeDocument/2006/relationships/image" Target="../media/image35.png"/></Relationships>
</file>

<file path=ppt/diagrams/_rels/data13.xml.rels><?xml version="1.0" encoding="UTF-8" standalone="yes"?>
<Relationships xmlns="http://schemas.openxmlformats.org/package/2006/relationships"><Relationship Id="rId1" Type="http://schemas.openxmlformats.org/officeDocument/2006/relationships/image" Target="../media/image35.png"/></Relationships>
</file>

<file path=ppt/diagrams/_rels/data14.xml.rels><?xml version="1.0" encoding="UTF-8" standalone="yes"?>
<Relationships xmlns="http://schemas.openxmlformats.org/package/2006/relationships"><Relationship Id="rId1" Type="http://schemas.openxmlformats.org/officeDocument/2006/relationships/image" Target="../media/image35.png"/></Relationships>
</file>

<file path=ppt/diagrams/_rels/data15.xml.rels><?xml version="1.0" encoding="UTF-8" standalone="yes"?>
<Relationships xmlns="http://schemas.openxmlformats.org/package/2006/relationships"><Relationship Id="rId1" Type="http://schemas.openxmlformats.org/officeDocument/2006/relationships/image" Target="../media/image35.png"/></Relationships>
</file>

<file path=ppt/diagrams/_rels/data16.xml.rels><?xml version="1.0" encoding="UTF-8" standalone="yes"?>
<Relationships xmlns="http://schemas.openxmlformats.org/package/2006/relationships"><Relationship Id="rId1" Type="http://schemas.openxmlformats.org/officeDocument/2006/relationships/image" Target="../media/image35.png"/></Relationships>
</file>

<file path=ppt/diagrams/_rels/data5.xml.rels><?xml version="1.0" encoding="UTF-8" standalone="yes"?>
<Relationships xmlns="http://schemas.openxmlformats.org/package/2006/relationships"><Relationship Id="rId1" Type="http://schemas.openxmlformats.org/officeDocument/2006/relationships/image" Target="../media/image35.png"/></Relationships>
</file>

<file path=ppt/diagrams/_rels/data6.xml.rels><?xml version="1.0" encoding="UTF-8" standalone="yes"?>
<Relationships xmlns="http://schemas.openxmlformats.org/package/2006/relationships"><Relationship Id="rId1" Type="http://schemas.openxmlformats.org/officeDocument/2006/relationships/image" Target="../media/image35.png"/></Relationships>
</file>

<file path=ppt/diagrams/_rels/data7.xml.rels><?xml version="1.0" encoding="UTF-8" standalone="yes"?>
<Relationships xmlns="http://schemas.openxmlformats.org/package/2006/relationships"><Relationship Id="rId1" Type="http://schemas.openxmlformats.org/officeDocument/2006/relationships/image" Target="../media/image35.png"/></Relationships>
</file>

<file path=ppt/diagrams/_rels/data8.xml.rels><?xml version="1.0" encoding="UTF-8" standalone="yes"?>
<Relationships xmlns="http://schemas.openxmlformats.org/package/2006/relationships"><Relationship Id="rId1" Type="http://schemas.openxmlformats.org/officeDocument/2006/relationships/image" Target="../media/image35.png"/></Relationships>
</file>

<file path=ppt/diagrams/_rels/data9.xml.rels><?xml version="1.0" encoding="UTF-8" standalone="yes"?>
<Relationships xmlns="http://schemas.openxmlformats.org/package/2006/relationships"><Relationship Id="rId1" Type="http://schemas.openxmlformats.org/officeDocument/2006/relationships/image" Target="../media/image3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1.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351.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351.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351.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351.png"/></Relationships>
</file>

<file path=ppt/diagrams/_rels/drawing14.xml.rels><?xml version="1.0" encoding="UTF-8" standalone="yes"?>
<Relationships xmlns="http://schemas.openxmlformats.org/package/2006/relationships"><Relationship Id="rId1" Type="http://schemas.openxmlformats.org/officeDocument/2006/relationships/image" Target="../media/image351.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351.png"/></Relationships>
</file>

<file path=ppt/diagrams/_rels/drawing16.xml.rels><?xml version="1.0" encoding="UTF-8" standalone="yes"?>
<Relationships xmlns="http://schemas.openxmlformats.org/package/2006/relationships"><Relationship Id="rId1" Type="http://schemas.openxmlformats.org/officeDocument/2006/relationships/image" Target="../media/image351.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51.png"/></Relationships>
</file>

<file path=ppt/diagrams/_rels/drawing6.xml.rels><?xml version="1.0" encoding="UTF-8" standalone="yes"?>
<Relationships xmlns="http://schemas.openxmlformats.org/package/2006/relationships"><Relationship Id="rId1" Type="http://schemas.openxmlformats.org/officeDocument/2006/relationships/image" Target="../media/image351.png"/></Relationships>
</file>

<file path=ppt/diagrams/_rels/drawing7.xml.rels><?xml version="1.0" encoding="UTF-8" standalone="yes"?>
<Relationships xmlns="http://schemas.openxmlformats.org/package/2006/relationships"><Relationship Id="rId1" Type="http://schemas.openxmlformats.org/officeDocument/2006/relationships/image" Target="../media/image351.png"/></Relationships>
</file>

<file path=ppt/diagrams/_rels/drawing8.xml.rels><?xml version="1.0" encoding="UTF-8" standalone="yes"?>
<Relationships xmlns="http://schemas.openxmlformats.org/package/2006/relationships"><Relationship Id="rId1" Type="http://schemas.openxmlformats.org/officeDocument/2006/relationships/image" Target="../media/image351.png"/></Relationships>
</file>

<file path=ppt/diagrams/_rels/drawing9.xml.rels><?xml version="1.0" encoding="UTF-8" standalone="yes"?>
<Relationships xmlns="http://schemas.openxmlformats.org/package/2006/relationships"><Relationship Id="rId1" Type="http://schemas.openxmlformats.org/officeDocument/2006/relationships/image" Target="../media/image351.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432C31-561E-4C56-8FF2-67081F1BDA78}" type="doc">
      <dgm:prSet loTypeId="urn:microsoft.com/office/officeart/2005/8/layout/bList2#1" loCatId="list" qsTypeId="urn:microsoft.com/office/officeart/2005/8/quickstyle/3d4" qsCatId="3D" csTypeId="urn:microsoft.com/office/officeart/2005/8/colors/accent2_2" csCatId="accent2" phldr="1"/>
      <dgm:spPr/>
    </dgm:pt>
    <dgm:pt modelId="{CB1EEBD0-EA64-42C9-B47A-228F8FDAAE99}">
      <dgm:prSet phldrT="[Texto]"/>
      <dgm:spPr>
        <a:solidFill>
          <a:srgbClr val="003300"/>
        </a:solidFill>
      </dgm:spPr>
      <dgm:t>
        <a:bodyPr/>
        <a:lstStyle/>
        <a:p>
          <a:endParaRPr lang="es-ES" dirty="0"/>
        </a:p>
      </dgm:t>
    </dgm:pt>
    <dgm:pt modelId="{0FBDD1E0-EEB9-4EB8-96A5-7A59329A9E8B}" type="sibTrans" cxnId="{03F5DE23-38CB-4AC2-A1A5-DBB64F5480B7}">
      <dgm:prSet/>
      <dgm:spPr/>
      <dgm:t>
        <a:bodyPr/>
        <a:lstStyle/>
        <a:p>
          <a:endParaRPr lang="es-ES"/>
        </a:p>
      </dgm:t>
    </dgm:pt>
    <dgm:pt modelId="{524F2A56-9E35-4952-AF6E-90D55551C89C}" type="parTrans" cxnId="{03F5DE23-38CB-4AC2-A1A5-DBB64F5480B7}">
      <dgm:prSet/>
      <dgm:spPr/>
      <dgm:t>
        <a:bodyPr/>
        <a:lstStyle/>
        <a:p>
          <a:endParaRPr lang="es-ES"/>
        </a:p>
      </dgm:t>
    </dgm:pt>
    <dgm:pt modelId="{047100A8-B267-4084-9881-B0DD90024E95}">
      <dgm:prSet custT="1"/>
      <dgm:spPr>
        <a:ln>
          <a:solidFill>
            <a:srgbClr val="003300"/>
          </a:solidFill>
        </a:ln>
      </dgm:spPr>
      <dgm:t>
        <a:bodyPr/>
        <a:lstStyle/>
        <a:p>
          <a:pPr algn="just"/>
          <a:r>
            <a:rPr lang="es-EC" sz="1800" dirty="0" smtClean="0">
              <a:latin typeface="Maiandra GD" pitchFamily="34" charset="0"/>
            </a:rPr>
            <a:t>LAS EMPRESAS BALSERAS SE ABASTECEN DE LAS PROVINCIAS DE GUAYAS, MANABÍ, LOS RIOS, SANTO DOMINGO DE LOS TSÁCHILAS Y OTROS</a:t>
          </a:r>
          <a:endParaRPr lang="es-ES" sz="1800" dirty="0">
            <a:latin typeface="Maiandra GD" pitchFamily="34" charset="0"/>
          </a:endParaRPr>
        </a:p>
      </dgm:t>
    </dgm:pt>
    <dgm:pt modelId="{E97EE9ED-5199-4590-A737-7D2D9FC8D418}" type="parTrans" cxnId="{E07AA235-4E0F-452E-80CE-A25485601992}">
      <dgm:prSet/>
      <dgm:spPr/>
      <dgm:t>
        <a:bodyPr/>
        <a:lstStyle/>
        <a:p>
          <a:endParaRPr lang="es-EC"/>
        </a:p>
      </dgm:t>
    </dgm:pt>
    <dgm:pt modelId="{577CACF0-A89F-4D4F-A6E3-8AA8EC22192B}" type="sibTrans" cxnId="{E07AA235-4E0F-452E-80CE-A25485601992}">
      <dgm:prSet/>
      <dgm:spPr/>
      <dgm:t>
        <a:bodyPr/>
        <a:lstStyle/>
        <a:p>
          <a:endParaRPr lang="es-EC"/>
        </a:p>
      </dgm:t>
    </dgm:pt>
    <dgm:pt modelId="{2762AE36-D006-4A06-B7CB-BF5DE9F91E4F}">
      <dgm:prSet custT="1"/>
      <dgm:spPr>
        <a:ln>
          <a:solidFill>
            <a:srgbClr val="003300"/>
          </a:solidFill>
        </a:ln>
      </dgm:spPr>
      <dgm:t>
        <a:bodyPr/>
        <a:lstStyle/>
        <a:p>
          <a:pPr algn="just"/>
          <a:r>
            <a:rPr lang="es-EC" sz="1800" dirty="0" smtClean="0">
              <a:latin typeface="Maiandra GD" pitchFamily="34" charset="0"/>
            </a:rPr>
            <a:t>CONCIENTIZAR Y CAPACITAR LOS HABITANTES PARA GENERAR PLANTACIONES DE INTERES COMERCIAL. </a:t>
          </a:r>
          <a:endParaRPr lang="es-ES" sz="1800" dirty="0">
            <a:latin typeface="Maiandra GD" pitchFamily="34" charset="0"/>
          </a:endParaRPr>
        </a:p>
      </dgm:t>
    </dgm:pt>
    <dgm:pt modelId="{D6F383A0-63E3-46ED-91EE-61BFF04B73FD}" type="parTrans" cxnId="{B54FB118-725D-4C93-9956-56FC9FADA069}">
      <dgm:prSet/>
      <dgm:spPr/>
      <dgm:t>
        <a:bodyPr/>
        <a:lstStyle/>
        <a:p>
          <a:endParaRPr lang="es-EC"/>
        </a:p>
      </dgm:t>
    </dgm:pt>
    <dgm:pt modelId="{27EA4959-055D-4D73-8F20-0E6599805CF2}" type="sibTrans" cxnId="{B54FB118-725D-4C93-9956-56FC9FADA069}">
      <dgm:prSet/>
      <dgm:spPr/>
      <dgm:t>
        <a:bodyPr/>
        <a:lstStyle/>
        <a:p>
          <a:endParaRPr lang="es-EC"/>
        </a:p>
      </dgm:t>
    </dgm:pt>
    <dgm:pt modelId="{549F3270-1AC8-4114-8D8D-9B047D665B3F}">
      <dgm:prSet custT="1"/>
      <dgm:spPr>
        <a:ln>
          <a:solidFill>
            <a:srgbClr val="003300"/>
          </a:solidFill>
        </a:ln>
      </dgm:spPr>
      <dgm:t>
        <a:bodyPr/>
        <a:lstStyle/>
        <a:p>
          <a:pPr algn="just"/>
          <a:r>
            <a:rPr lang="es-EC" sz="1800" dirty="0" smtClean="0">
              <a:latin typeface="Maiandra GD" pitchFamily="34" charset="0"/>
            </a:rPr>
            <a:t>ECUADOR TIENE VOCACIÓN FORESTAL </a:t>
          </a:r>
          <a:endParaRPr lang="es-ES" sz="1800" dirty="0">
            <a:latin typeface="Maiandra GD" pitchFamily="34" charset="0"/>
          </a:endParaRPr>
        </a:p>
      </dgm:t>
    </dgm:pt>
    <dgm:pt modelId="{C7E1CC69-327E-4686-A617-EB4033716968}" type="parTrans" cxnId="{37A8BF0A-6653-47BA-A8C2-18B181437765}">
      <dgm:prSet/>
      <dgm:spPr/>
      <dgm:t>
        <a:bodyPr/>
        <a:lstStyle/>
        <a:p>
          <a:endParaRPr lang="es-EC"/>
        </a:p>
      </dgm:t>
    </dgm:pt>
    <dgm:pt modelId="{65EDB56F-5848-48CC-8315-D09FCB267194}" type="sibTrans" cxnId="{37A8BF0A-6653-47BA-A8C2-18B181437765}">
      <dgm:prSet/>
      <dgm:spPr/>
      <dgm:t>
        <a:bodyPr/>
        <a:lstStyle/>
        <a:p>
          <a:endParaRPr lang="es-EC"/>
        </a:p>
      </dgm:t>
    </dgm:pt>
    <dgm:pt modelId="{818D23EB-0F84-42F9-A170-DAB84DB7D890}">
      <dgm:prSet/>
      <dgm:spPr>
        <a:ln>
          <a:solidFill>
            <a:srgbClr val="003300"/>
          </a:solidFill>
        </a:ln>
      </dgm:spPr>
      <dgm:t>
        <a:bodyPr/>
        <a:lstStyle/>
        <a:p>
          <a:pPr algn="just"/>
          <a:endParaRPr lang="es-ES" sz="2000" dirty="0">
            <a:latin typeface="Maiandra GD" pitchFamily="34" charset="0"/>
          </a:endParaRPr>
        </a:p>
      </dgm:t>
    </dgm:pt>
    <dgm:pt modelId="{D07E22BF-8168-43EE-B887-9E09C3AEE8AE}" type="parTrans" cxnId="{21321423-A2CF-4D22-85E3-BB35B76235BA}">
      <dgm:prSet/>
      <dgm:spPr/>
      <dgm:t>
        <a:bodyPr/>
        <a:lstStyle/>
        <a:p>
          <a:endParaRPr lang="es-EC"/>
        </a:p>
      </dgm:t>
    </dgm:pt>
    <dgm:pt modelId="{1C81CDD9-6311-4A88-8575-77319B6C1A90}" type="sibTrans" cxnId="{21321423-A2CF-4D22-85E3-BB35B76235BA}">
      <dgm:prSet/>
      <dgm:spPr/>
      <dgm:t>
        <a:bodyPr/>
        <a:lstStyle/>
        <a:p>
          <a:endParaRPr lang="es-EC"/>
        </a:p>
      </dgm:t>
    </dgm:pt>
    <dgm:pt modelId="{618AEE01-CA3D-48E4-9645-70E369B9D3C4}">
      <dgm:prSet custT="1"/>
      <dgm:spPr>
        <a:ln>
          <a:solidFill>
            <a:srgbClr val="003300"/>
          </a:solidFill>
        </a:ln>
      </dgm:spPr>
      <dgm:t>
        <a:bodyPr/>
        <a:lstStyle/>
        <a:p>
          <a:pPr algn="just"/>
          <a:endParaRPr lang="es-ES" sz="1800" dirty="0">
            <a:latin typeface="Maiandra GD" pitchFamily="34" charset="0"/>
          </a:endParaRPr>
        </a:p>
      </dgm:t>
    </dgm:pt>
    <dgm:pt modelId="{62CA31B1-B32A-4696-8408-8D395FBC6360}" type="parTrans" cxnId="{1CC82706-C996-4A8A-988D-C9C03116A6AF}">
      <dgm:prSet/>
      <dgm:spPr/>
      <dgm:t>
        <a:bodyPr/>
        <a:lstStyle/>
        <a:p>
          <a:endParaRPr lang="es-EC"/>
        </a:p>
      </dgm:t>
    </dgm:pt>
    <dgm:pt modelId="{A10F604C-2196-4461-BFDE-95C1FF73FA65}" type="sibTrans" cxnId="{1CC82706-C996-4A8A-988D-C9C03116A6AF}">
      <dgm:prSet/>
      <dgm:spPr/>
      <dgm:t>
        <a:bodyPr/>
        <a:lstStyle/>
        <a:p>
          <a:endParaRPr lang="es-EC"/>
        </a:p>
      </dgm:t>
    </dgm:pt>
    <dgm:pt modelId="{FAC96BB4-E690-4AF5-92BA-2F303ED0D165}">
      <dgm:prSet custT="1"/>
      <dgm:spPr>
        <a:ln>
          <a:solidFill>
            <a:srgbClr val="003300"/>
          </a:solidFill>
        </a:ln>
      </dgm:spPr>
      <dgm:t>
        <a:bodyPr/>
        <a:lstStyle/>
        <a:p>
          <a:pPr algn="just"/>
          <a:endParaRPr lang="es-ES" sz="1800" dirty="0">
            <a:latin typeface="Maiandra GD" pitchFamily="34" charset="0"/>
          </a:endParaRPr>
        </a:p>
      </dgm:t>
    </dgm:pt>
    <dgm:pt modelId="{7827F4F9-045B-401A-B076-9B60B15BE0CB}" type="parTrans" cxnId="{3D50D786-086D-406D-AD29-901A6C895AFA}">
      <dgm:prSet/>
      <dgm:spPr/>
      <dgm:t>
        <a:bodyPr/>
        <a:lstStyle/>
        <a:p>
          <a:endParaRPr lang="es-EC"/>
        </a:p>
      </dgm:t>
    </dgm:pt>
    <dgm:pt modelId="{098FC951-9705-4F96-9AFA-AF85764D86A1}" type="sibTrans" cxnId="{3D50D786-086D-406D-AD29-901A6C895AFA}">
      <dgm:prSet/>
      <dgm:spPr/>
      <dgm:t>
        <a:bodyPr/>
        <a:lstStyle/>
        <a:p>
          <a:endParaRPr lang="es-EC"/>
        </a:p>
      </dgm:t>
    </dgm:pt>
    <dgm:pt modelId="{C318F9D1-8CC7-468D-A3DF-6E50D0B3FC9B}" type="pres">
      <dgm:prSet presAssocID="{CD432C31-561E-4C56-8FF2-67081F1BDA78}" presName="diagram" presStyleCnt="0">
        <dgm:presLayoutVars>
          <dgm:dir/>
          <dgm:animLvl val="lvl"/>
          <dgm:resizeHandles val="exact"/>
        </dgm:presLayoutVars>
      </dgm:prSet>
      <dgm:spPr/>
    </dgm:pt>
    <dgm:pt modelId="{7AA715FD-B5AD-4B2D-86D3-DD985EC21963}" type="pres">
      <dgm:prSet presAssocID="{CB1EEBD0-EA64-42C9-B47A-228F8FDAAE99}" presName="compNode" presStyleCnt="0"/>
      <dgm:spPr/>
    </dgm:pt>
    <dgm:pt modelId="{01CD306E-8CEF-4DA7-B0B6-074200925BC0}" type="pres">
      <dgm:prSet presAssocID="{CB1EEBD0-EA64-42C9-B47A-228F8FDAAE99}" presName="childRect" presStyleLbl="bgAcc1" presStyleIdx="0" presStyleCnt="1" custScaleX="103224" custScaleY="218823" custLinFactNeighborX="2728" custLinFactNeighborY="-28491">
        <dgm:presLayoutVars>
          <dgm:bulletEnabled val="1"/>
        </dgm:presLayoutVars>
      </dgm:prSet>
      <dgm:spPr/>
      <dgm:t>
        <a:bodyPr/>
        <a:lstStyle/>
        <a:p>
          <a:endParaRPr lang="es-ES"/>
        </a:p>
      </dgm:t>
    </dgm:pt>
    <dgm:pt modelId="{4FB91C52-5CFB-4CE7-AF4C-8968895D4238}" type="pres">
      <dgm:prSet presAssocID="{CB1EEBD0-EA64-42C9-B47A-228F8FDAAE99}" presName="parentText" presStyleLbl="node1" presStyleIdx="0" presStyleCnt="0">
        <dgm:presLayoutVars>
          <dgm:chMax val="0"/>
          <dgm:bulletEnabled val="1"/>
        </dgm:presLayoutVars>
      </dgm:prSet>
      <dgm:spPr/>
      <dgm:t>
        <a:bodyPr/>
        <a:lstStyle/>
        <a:p>
          <a:endParaRPr lang="es-ES"/>
        </a:p>
      </dgm:t>
    </dgm:pt>
    <dgm:pt modelId="{8DA16AE4-BC1F-4D65-8792-6F252059F67D}" type="pres">
      <dgm:prSet presAssocID="{CB1EEBD0-EA64-42C9-B47A-228F8FDAAE99}" presName="parentRect" presStyleLbl="alignNode1" presStyleIdx="0" presStyleCnt="1" custScaleX="102917" custLinFactNeighborX="2132" custLinFactNeighborY="38417"/>
      <dgm:spPr/>
      <dgm:t>
        <a:bodyPr/>
        <a:lstStyle/>
        <a:p>
          <a:endParaRPr lang="es-ES"/>
        </a:p>
      </dgm:t>
    </dgm:pt>
    <dgm:pt modelId="{F5899814-7C88-46E6-B00A-5D37992BE8D8}" type="pres">
      <dgm:prSet presAssocID="{CB1EEBD0-EA64-42C9-B47A-228F8FDAAE99}" presName="adorn" presStyleLbl="fgAccFollowNode1" presStyleIdx="0" presStyleCnt="1" custScaleX="65654" custScaleY="61419" custLinFactNeighborX="674" custLinFactNeighborY="15166"/>
      <dgm:spPr>
        <a:blipFill rotWithShape="1">
          <a:blip xmlns:r="http://schemas.openxmlformats.org/officeDocument/2006/relationships" r:embed="rId1"/>
          <a:stretch>
            <a:fillRect/>
          </a:stretch>
        </a:blipFill>
      </dgm:spPr>
    </dgm:pt>
  </dgm:ptLst>
  <dgm:cxnLst>
    <dgm:cxn modelId="{D8BB05C7-F4D9-4D44-ADB2-184CF6DF7790}" type="presOf" srcId="{047100A8-B267-4084-9881-B0DD90024E95}" destId="{01CD306E-8CEF-4DA7-B0B6-074200925BC0}" srcOrd="0" destOrd="3" presId="urn:microsoft.com/office/officeart/2005/8/layout/bList2#1"/>
    <dgm:cxn modelId="{E07AA235-4E0F-452E-80CE-A25485601992}" srcId="{CB1EEBD0-EA64-42C9-B47A-228F8FDAAE99}" destId="{047100A8-B267-4084-9881-B0DD90024E95}" srcOrd="3" destOrd="0" parTransId="{E97EE9ED-5199-4590-A737-7D2D9FC8D418}" sibTransId="{577CACF0-A89F-4D4F-A6E3-8AA8EC22192B}"/>
    <dgm:cxn modelId="{FAC305B1-4EEF-46C3-97D7-C106CF052FF2}" type="presOf" srcId="{FAC96BB4-E690-4AF5-92BA-2F303ED0D165}" destId="{01CD306E-8CEF-4DA7-B0B6-074200925BC0}" srcOrd="0" destOrd="4" presId="urn:microsoft.com/office/officeart/2005/8/layout/bList2#1"/>
    <dgm:cxn modelId="{DF250D4D-AF21-4DBC-A7CC-2A039D322114}" type="presOf" srcId="{618AEE01-CA3D-48E4-9645-70E369B9D3C4}" destId="{01CD306E-8CEF-4DA7-B0B6-074200925BC0}" srcOrd="0" destOrd="2" presId="urn:microsoft.com/office/officeart/2005/8/layout/bList2#1"/>
    <dgm:cxn modelId="{DF87DC8D-4C01-4A54-82A6-81C77E7E74A1}" type="presOf" srcId="{549F3270-1AC8-4114-8D8D-9B047D665B3F}" destId="{01CD306E-8CEF-4DA7-B0B6-074200925BC0}" srcOrd="0" destOrd="1" presId="urn:microsoft.com/office/officeart/2005/8/layout/bList2#1"/>
    <dgm:cxn modelId="{21321423-A2CF-4D22-85E3-BB35B76235BA}" srcId="{CB1EEBD0-EA64-42C9-B47A-228F8FDAAE99}" destId="{818D23EB-0F84-42F9-A170-DAB84DB7D890}" srcOrd="0" destOrd="0" parTransId="{D07E22BF-8168-43EE-B887-9E09C3AEE8AE}" sibTransId="{1C81CDD9-6311-4A88-8575-77319B6C1A90}"/>
    <dgm:cxn modelId="{E1413196-F7FB-4B44-8874-FCDFD38CEEBE}" type="presOf" srcId="{2762AE36-D006-4A06-B7CB-BF5DE9F91E4F}" destId="{01CD306E-8CEF-4DA7-B0B6-074200925BC0}" srcOrd="0" destOrd="5" presId="urn:microsoft.com/office/officeart/2005/8/layout/bList2#1"/>
    <dgm:cxn modelId="{1CC82706-C996-4A8A-988D-C9C03116A6AF}" srcId="{CB1EEBD0-EA64-42C9-B47A-228F8FDAAE99}" destId="{618AEE01-CA3D-48E4-9645-70E369B9D3C4}" srcOrd="2" destOrd="0" parTransId="{62CA31B1-B32A-4696-8408-8D395FBC6360}" sibTransId="{A10F604C-2196-4461-BFDE-95C1FF73FA65}"/>
    <dgm:cxn modelId="{046A7501-3E84-40BB-9AE0-A91503F75DE9}" type="presOf" srcId="{CD432C31-561E-4C56-8FF2-67081F1BDA78}" destId="{C318F9D1-8CC7-468D-A3DF-6E50D0B3FC9B}" srcOrd="0" destOrd="0" presId="urn:microsoft.com/office/officeart/2005/8/layout/bList2#1"/>
    <dgm:cxn modelId="{B54FB118-725D-4C93-9956-56FC9FADA069}" srcId="{CB1EEBD0-EA64-42C9-B47A-228F8FDAAE99}" destId="{2762AE36-D006-4A06-B7CB-BF5DE9F91E4F}" srcOrd="5" destOrd="0" parTransId="{D6F383A0-63E3-46ED-91EE-61BFF04B73FD}" sibTransId="{27EA4959-055D-4D73-8F20-0E6599805CF2}"/>
    <dgm:cxn modelId="{0C395F29-ABB2-4BA3-ADAE-D83F7260B613}" type="presOf" srcId="{818D23EB-0F84-42F9-A170-DAB84DB7D890}" destId="{01CD306E-8CEF-4DA7-B0B6-074200925BC0}" srcOrd="0" destOrd="0" presId="urn:microsoft.com/office/officeart/2005/8/layout/bList2#1"/>
    <dgm:cxn modelId="{37A8BF0A-6653-47BA-A8C2-18B181437765}" srcId="{CB1EEBD0-EA64-42C9-B47A-228F8FDAAE99}" destId="{549F3270-1AC8-4114-8D8D-9B047D665B3F}" srcOrd="1" destOrd="0" parTransId="{C7E1CC69-327E-4686-A617-EB4033716968}" sibTransId="{65EDB56F-5848-48CC-8315-D09FCB267194}"/>
    <dgm:cxn modelId="{3D50D786-086D-406D-AD29-901A6C895AFA}" srcId="{CB1EEBD0-EA64-42C9-B47A-228F8FDAAE99}" destId="{FAC96BB4-E690-4AF5-92BA-2F303ED0D165}" srcOrd="4" destOrd="0" parTransId="{7827F4F9-045B-401A-B076-9B60B15BE0CB}" sibTransId="{098FC951-9705-4F96-9AFA-AF85764D86A1}"/>
    <dgm:cxn modelId="{27C93D7D-E8F3-4B58-9949-54C67894BD17}" type="presOf" srcId="{CB1EEBD0-EA64-42C9-B47A-228F8FDAAE99}" destId="{8DA16AE4-BC1F-4D65-8792-6F252059F67D}" srcOrd="1" destOrd="0" presId="urn:microsoft.com/office/officeart/2005/8/layout/bList2#1"/>
    <dgm:cxn modelId="{03F5DE23-38CB-4AC2-A1A5-DBB64F5480B7}" srcId="{CD432C31-561E-4C56-8FF2-67081F1BDA78}" destId="{CB1EEBD0-EA64-42C9-B47A-228F8FDAAE99}" srcOrd="0" destOrd="0" parTransId="{524F2A56-9E35-4952-AF6E-90D55551C89C}" sibTransId="{0FBDD1E0-EEB9-4EB8-96A5-7A59329A9E8B}"/>
    <dgm:cxn modelId="{A149D878-4E97-4C97-A85E-05E347367832}" type="presOf" srcId="{CB1EEBD0-EA64-42C9-B47A-228F8FDAAE99}" destId="{4FB91C52-5CFB-4CE7-AF4C-8968895D4238}" srcOrd="0" destOrd="0" presId="urn:microsoft.com/office/officeart/2005/8/layout/bList2#1"/>
    <dgm:cxn modelId="{F4B21459-D9B9-4057-80E3-C3ABBB9B15EC}" type="presParOf" srcId="{C318F9D1-8CC7-468D-A3DF-6E50D0B3FC9B}" destId="{7AA715FD-B5AD-4B2D-86D3-DD985EC21963}" srcOrd="0" destOrd="0" presId="urn:microsoft.com/office/officeart/2005/8/layout/bList2#1"/>
    <dgm:cxn modelId="{39432626-C119-495D-914E-D0461E6CCC58}" type="presParOf" srcId="{7AA715FD-B5AD-4B2D-86D3-DD985EC21963}" destId="{01CD306E-8CEF-4DA7-B0B6-074200925BC0}" srcOrd="0" destOrd="0" presId="urn:microsoft.com/office/officeart/2005/8/layout/bList2#1"/>
    <dgm:cxn modelId="{68C8CC00-CD34-4E5E-9CA4-5D67E645E35F}" type="presParOf" srcId="{7AA715FD-B5AD-4B2D-86D3-DD985EC21963}" destId="{4FB91C52-5CFB-4CE7-AF4C-8968895D4238}" srcOrd="1" destOrd="0" presId="urn:microsoft.com/office/officeart/2005/8/layout/bList2#1"/>
    <dgm:cxn modelId="{F85F2987-0881-4B9B-9FFD-F965709EBD1D}" type="presParOf" srcId="{7AA715FD-B5AD-4B2D-86D3-DD985EC21963}" destId="{8DA16AE4-BC1F-4D65-8792-6F252059F67D}" srcOrd="2" destOrd="0" presId="urn:microsoft.com/office/officeart/2005/8/layout/bList2#1"/>
    <dgm:cxn modelId="{29F2CBE3-4498-4556-ADBC-7EBD1B9DAB3B}" type="presParOf" srcId="{7AA715FD-B5AD-4B2D-86D3-DD985EC21963}" destId="{F5899814-7C88-46E6-B00A-5D37992BE8D8}" srcOrd="3" destOrd="0" presId="urn:microsoft.com/office/officeart/2005/8/layout/bList2#1"/>
  </dgm:cxnLst>
  <dgm:bg>
    <a:effectLst>
      <a:glow rad="228600">
        <a:srgbClr val="003300">
          <a:alpha val="40000"/>
        </a:srgbClr>
      </a:glow>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D432C31-561E-4C56-8FF2-67081F1BDA78}" type="doc">
      <dgm:prSet loTypeId="urn:microsoft.com/office/officeart/2005/8/layout/bList2#2" loCatId="list" qsTypeId="urn:microsoft.com/office/officeart/2005/8/quickstyle/3d4" qsCatId="3D" csTypeId="urn:microsoft.com/office/officeart/2005/8/colors/accent2_2" csCatId="accent2" phldr="1"/>
      <dgm:spPr/>
      <dgm:t>
        <a:bodyPr/>
        <a:lstStyle/>
        <a:p>
          <a:endParaRPr lang="es-ES"/>
        </a:p>
      </dgm:t>
    </dgm:pt>
    <dgm:pt modelId="{3A791568-FE0C-48AD-88A2-0529573C3FDE}">
      <dgm:prSet phldrT="[Texto]"/>
      <dgm:spPr>
        <a:solidFill>
          <a:srgbClr val="003300"/>
        </a:solidFill>
      </dgm:spPr>
      <dgm:t>
        <a:bodyPr/>
        <a:lstStyle/>
        <a:p>
          <a:endParaRPr lang="es-ES" dirty="0"/>
        </a:p>
      </dgm:t>
    </dgm:pt>
    <dgm:pt modelId="{99EB50C6-74CB-4684-9E29-96F98DCA3D25}" type="parTrans" cxnId="{1784F353-585A-40C5-9408-5B1DD53B77CA}">
      <dgm:prSet/>
      <dgm:spPr/>
      <dgm:t>
        <a:bodyPr/>
        <a:lstStyle/>
        <a:p>
          <a:endParaRPr lang="es-ES"/>
        </a:p>
      </dgm:t>
    </dgm:pt>
    <dgm:pt modelId="{646EB066-D2B4-4AFF-90D3-BF453D058F2F}" type="sibTrans" cxnId="{1784F353-585A-40C5-9408-5B1DD53B77CA}">
      <dgm:prSet/>
      <dgm:spPr/>
      <dgm:t>
        <a:bodyPr/>
        <a:lstStyle/>
        <a:p>
          <a:endParaRPr lang="es-ES"/>
        </a:p>
      </dgm:t>
    </dgm:pt>
    <dgm:pt modelId="{A385D43D-C5C4-4983-A6D7-DECD5799E075}">
      <dgm:prSet/>
      <dgm:spPr>
        <a:ln cmpd="sng">
          <a:solidFill>
            <a:srgbClr val="003300"/>
          </a:solidFill>
        </a:ln>
      </dgm:spPr>
      <dgm:t>
        <a:bodyPr/>
        <a:lstStyle/>
        <a:p>
          <a:pPr algn="just"/>
          <a:r>
            <a:rPr lang="es-ES" dirty="0" smtClean="0">
              <a:latin typeface="Maiandra GD" pitchFamily="34" charset="0"/>
            </a:rPr>
            <a:t>Los tratamientos T1 y T6  de 1 666 p/h de procedencia Ecuatoriana y Colombiana aportaron  con mayor cantidad de biomasa a los doce meses de edad de la plantación.</a:t>
          </a:r>
          <a:endParaRPr lang="es-ES" dirty="0">
            <a:latin typeface="Maiandra GD" pitchFamily="34" charset="0"/>
          </a:endParaRPr>
        </a:p>
      </dgm:t>
    </dgm:pt>
    <dgm:pt modelId="{C5104944-800F-48BF-894C-524909CBCD68}" type="parTrans" cxnId="{6F4B3301-8E15-4B0B-9B58-4F23AA36A94D}">
      <dgm:prSet/>
      <dgm:spPr/>
      <dgm:t>
        <a:bodyPr/>
        <a:lstStyle/>
        <a:p>
          <a:endParaRPr lang="es-ES"/>
        </a:p>
      </dgm:t>
    </dgm:pt>
    <dgm:pt modelId="{2306021D-F1B2-49BB-ADA5-13A7625D15CE}" type="sibTrans" cxnId="{6F4B3301-8E15-4B0B-9B58-4F23AA36A94D}">
      <dgm:prSet/>
      <dgm:spPr/>
      <dgm:t>
        <a:bodyPr/>
        <a:lstStyle/>
        <a:p>
          <a:endParaRPr lang="es-ES"/>
        </a:p>
      </dgm:t>
    </dgm:pt>
    <dgm:pt modelId="{C318F9D1-8CC7-468D-A3DF-6E50D0B3FC9B}" type="pres">
      <dgm:prSet presAssocID="{CD432C31-561E-4C56-8FF2-67081F1BDA78}" presName="diagram" presStyleCnt="0">
        <dgm:presLayoutVars>
          <dgm:dir/>
          <dgm:animLvl val="lvl"/>
          <dgm:resizeHandles val="exact"/>
        </dgm:presLayoutVars>
      </dgm:prSet>
      <dgm:spPr/>
      <dgm:t>
        <a:bodyPr/>
        <a:lstStyle/>
        <a:p>
          <a:endParaRPr lang="es-ES"/>
        </a:p>
      </dgm:t>
    </dgm:pt>
    <dgm:pt modelId="{F6635181-A973-4492-A9EA-4E64E775B70E}" type="pres">
      <dgm:prSet presAssocID="{3A791568-FE0C-48AD-88A2-0529573C3FDE}" presName="compNode" presStyleCnt="0"/>
      <dgm:spPr/>
    </dgm:pt>
    <dgm:pt modelId="{F0D77BEC-E4C6-4FCA-8774-8E52E4B98BCD}" type="pres">
      <dgm:prSet presAssocID="{3A791568-FE0C-48AD-88A2-0529573C3FDE}" presName="childRect" presStyleLbl="bgAcc1" presStyleIdx="0" presStyleCnt="1" custScaleX="120358" custScaleY="124215" custLinFactNeighborX="-1640">
        <dgm:presLayoutVars>
          <dgm:bulletEnabled val="1"/>
        </dgm:presLayoutVars>
      </dgm:prSet>
      <dgm:spPr/>
      <dgm:t>
        <a:bodyPr/>
        <a:lstStyle/>
        <a:p>
          <a:endParaRPr lang="es-ES"/>
        </a:p>
      </dgm:t>
    </dgm:pt>
    <dgm:pt modelId="{09882A18-D406-4D34-8603-6A7B9954AF0D}" type="pres">
      <dgm:prSet presAssocID="{3A791568-FE0C-48AD-88A2-0529573C3FDE}" presName="parentText" presStyleLbl="node1" presStyleIdx="0" presStyleCnt="0" custScaleX="103657">
        <dgm:presLayoutVars>
          <dgm:chMax val="0"/>
          <dgm:bulletEnabled val="1"/>
        </dgm:presLayoutVars>
      </dgm:prSet>
      <dgm:spPr/>
      <dgm:t>
        <a:bodyPr/>
        <a:lstStyle/>
        <a:p>
          <a:endParaRPr lang="es-ES"/>
        </a:p>
      </dgm:t>
    </dgm:pt>
    <dgm:pt modelId="{D1494F92-4893-437E-B03B-088859EC6EAF}" type="pres">
      <dgm:prSet presAssocID="{3A791568-FE0C-48AD-88A2-0529573C3FDE}" presName="parentRect" presStyleLbl="alignNode1" presStyleIdx="0" presStyleCnt="1" custScaleX="124491" custScaleY="64924" custLinFactNeighborX="-865" custLinFactNeighborY="13459"/>
      <dgm:spPr/>
      <dgm:t>
        <a:bodyPr/>
        <a:lstStyle/>
        <a:p>
          <a:endParaRPr lang="es-ES"/>
        </a:p>
      </dgm:t>
    </dgm:pt>
    <dgm:pt modelId="{914F043D-D643-417E-9D6B-8184FE83730D}" type="pres">
      <dgm:prSet presAssocID="{3A791568-FE0C-48AD-88A2-0529573C3FDE}" presName="adorn" presStyleLbl="fgAccFollowNode1" presStyleIdx="0" presStyleCnt="1" custScaleX="72888" custScaleY="75112" custLinFactNeighborX="40957" custLinFactNeighborY="145"/>
      <dgm:spPr>
        <a:blipFill rotWithShape="1">
          <a:blip xmlns:r="http://schemas.openxmlformats.org/officeDocument/2006/relationships" r:embed="rId1"/>
          <a:stretch>
            <a:fillRect/>
          </a:stretch>
        </a:blipFill>
      </dgm:spPr>
      <dgm:t>
        <a:bodyPr/>
        <a:lstStyle/>
        <a:p>
          <a:endParaRPr lang="es-ES"/>
        </a:p>
      </dgm:t>
    </dgm:pt>
  </dgm:ptLst>
  <dgm:cxnLst>
    <dgm:cxn modelId="{A36FC0C2-A93A-4B97-975D-7BC093DDA47E}" type="presOf" srcId="{A385D43D-C5C4-4983-A6D7-DECD5799E075}" destId="{F0D77BEC-E4C6-4FCA-8774-8E52E4B98BCD}" srcOrd="0" destOrd="0" presId="urn:microsoft.com/office/officeart/2005/8/layout/bList2#2"/>
    <dgm:cxn modelId="{11DE9CFF-A662-48BC-A22C-D12B83B28385}" type="presOf" srcId="{3A791568-FE0C-48AD-88A2-0529573C3FDE}" destId="{D1494F92-4893-437E-B03B-088859EC6EAF}" srcOrd="1" destOrd="0" presId="urn:microsoft.com/office/officeart/2005/8/layout/bList2#2"/>
    <dgm:cxn modelId="{7288E845-177B-419D-B935-BAB6B370005F}" type="presOf" srcId="{CD432C31-561E-4C56-8FF2-67081F1BDA78}" destId="{C318F9D1-8CC7-468D-A3DF-6E50D0B3FC9B}" srcOrd="0" destOrd="0" presId="urn:microsoft.com/office/officeart/2005/8/layout/bList2#2"/>
    <dgm:cxn modelId="{6F4B3301-8E15-4B0B-9B58-4F23AA36A94D}" srcId="{3A791568-FE0C-48AD-88A2-0529573C3FDE}" destId="{A385D43D-C5C4-4983-A6D7-DECD5799E075}" srcOrd="0" destOrd="0" parTransId="{C5104944-800F-48BF-894C-524909CBCD68}" sibTransId="{2306021D-F1B2-49BB-ADA5-13A7625D15CE}"/>
    <dgm:cxn modelId="{320918EF-3BE9-4873-B12A-AFB1FADFFC27}" type="presOf" srcId="{3A791568-FE0C-48AD-88A2-0529573C3FDE}" destId="{09882A18-D406-4D34-8603-6A7B9954AF0D}" srcOrd="0" destOrd="0" presId="urn:microsoft.com/office/officeart/2005/8/layout/bList2#2"/>
    <dgm:cxn modelId="{1784F353-585A-40C5-9408-5B1DD53B77CA}" srcId="{CD432C31-561E-4C56-8FF2-67081F1BDA78}" destId="{3A791568-FE0C-48AD-88A2-0529573C3FDE}" srcOrd="0" destOrd="0" parTransId="{99EB50C6-74CB-4684-9E29-96F98DCA3D25}" sibTransId="{646EB066-D2B4-4AFF-90D3-BF453D058F2F}"/>
    <dgm:cxn modelId="{3BBADA74-2F2F-4BC2-B589-9E95A9627CD0}" type="presParOf" srcId="{C318F9D1-8CC7-468D-A3DF-6E50D0B3FC9B}" destId="{F6635181-A973-4492-A9EA-4E64E775B70E}" srcOrd="0" destOrd="0" presId="urn:microsoft.com/office/officeart/2005/8/layout/bList2#2"/>
    <dgm:cxn modelId="{DD3BEC53-0989-4C98-8A81-0898B00BE658}" type="presParOf" srcId="{F6635181-A973-4492-A9EA-4E64E775B70E}" destId="{F0D77BEC-E4C6-4FCA-8774-8E52E4B98BCD}" srcOrd="0" destOrd="0" presId="urn:microsoft.com/office/officeart/2005/8/layout/bList2#2"/>
    <dgm:cxn modelId="{6C3AC10B-B363-40BC-A447-277FF1DB5717}" type="presParOf" srcId="{F6635181-A973-4492-A9EA-4E64E775B70E}" destId="{09882A18-D406-4D34-8603-6A7B9954AF0D}" srcOrd="1" destOrd="0" presId="urn:microsoft.com/office/officeart/2005/8/layout/bList2#2"/>
    <dgm:cxn modelId="{BFA28E5A-5C8A-43AA-91C4-EED76927B29B}" type="presParOf" srcId="{F6635181-A973-4492-A9EA-4E64E775B70E}" destId="{D1494F92-4893-437E-B03B-088859EC6EAF}" srcOrd="2" destOrd="0" presId="urn:microsoft.com/office/officeart/2005/8/layout/bList2#2"/>
    <dgm:cxn modelId="{A25B2926-F244-4324-B7B6-9151312F5C05}" type="presParOf" srcId="{F6635181-A973-4492-A9EA-4E64E775B70E}" destId="{914F043D-D643-417E-9D6B-8184FE83730D}" srcOrd="3" destOrd="0" presId="urn:microsoft.com/office/officeart/2005/8/layout/bList2#2"/>
  </dgm:cxnLst>
  <dgm:bg>
    <a:effectLst>
      <a:glow rad="228600">
        <a:srgbClr val="003300">
          <a:alpha val="40000"/>
        </a:srgbClr>
      </a:glow>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xmlns="" relId="rId3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D432C31-561E-4C56-8FF2-67081F1BDA78}" type="doc">
      <dgm:prSet loTypeId="urn:microsoft.com/office/officeart/2005/8/layout/bList2#2" loCatId="list" qsTypeId="urn:microsoft.com/office/officeart/2005/8/quickstyle/3d4" qsCatId="3D" csTypeId="urn:microsoft.com/office/officeart/2005/8/colors/accent2_2" csCatId="accent2" phldr="1"/>
      <dgm:spPr/>
      <dgm:t>
        <a:bodyPr/>
        <a:lstStyle/>
        <a:p>
          <a:endParaRPr lang="es-ES"/>
        </a:p>
      </dgm:t>
    </dgm:pt>
    <dgm:pt modelId="{3A791568-FE0C-48AD-88A2-0529573C3FDE}">
      <dgm:prSet phldrT="[Texto]"/>
      <dgm:spPr>
        <a:solidFill>
          <a:srgbClr val="003300"/>
        </a:solidFill>
      </dgm:spPr>
      <dgm:t>
        <a:bodyPr/>
        <a:lstStyle/>
        <a:p>
          <a:endParaRPr lang="es-ES" dirty="0"/>
        </a:p>
      </dgm:t>
    </dgm:pt>
    <dgm:pt modelId="{99EB50C6-74CB-4684-9E29-96F98DCA3D25}" type="parTrans" cxnId="{1784F353-585A-40C5-9408-5B1DD53B77CA}">
      <dgm:prSet/>
      <dgm:spPr/>
      <dgm:t>
        <a:bodyPr/>
        <a:lstStyle/>
        <a:p>
          <a:endParaRPr lang="es-ES"/>
        </a:p>
      </dgm:t>
    </dgm:pt>
    <dgm:pt modelId="{646EB066-D2B4-4AFF-90D3-BF453D058F2F}" type="sibTrans" cxnId="{1784F353-585A-40C5-9408-5B1DD53B77CA}">
      <dgm:prSet/>
      <dgm:spPr/>
      <dgm:t>
        <a:bodyPr/>
        <a:lstStyle/>
        <a:p>
          <a:endParaRPr lang="es-ES"/>
        </a:p>
      </dgm:t>
    </dgm:pt>
    <dgm:pt modelId="{A385D43D-C5C4-4983-A6D7-DECD5799E075}">
      <dgm:prSet/>
      <dgm:spPr>
        <a:ln cmpd="sng">
          <a:solidFill>
            <a:srgbClr val="003300"/>
          </a:solidFill>
        </a:ln>
      </dgm:spPr>
      <dgm:t>
        <a:bodyPr/>
        <a:lstStyle/>
        <a:p>
          <a:pPr algn="just"/>
          <a:r>
            <a:rPr lang="es-ES" dirty="0" smtClean="0">
              <a:latin typeface="Maiandra GD" pitchFamily="34" charset="0"/>
            </a:rPr>
            <a:t>Económicamente, el tratamiento de menor costo durante el primer año de vida de la plantación fue el T5 (Ecuatoriana 500 plantas/hectárea),  sin embargo el mejor tratamiento en cuanto a crecimiento de las variables evaluadas fue el tratamiento T3 (Ecuatoriana 833 plantas/hectárea).</a:t>
          </a:r>
          <a:endParaRPr lang="es-ES" dirty="0">
            <a:latin typeface="Maiandra GD" pitchFamily="34" charset="0"/>
          </a:endParaRPr>
        </a:p>
      </dgm:t>
    </dgm:pt>
    <dgm:pt modelId="{C5104944-800F-48BF-894C-524909CBCD68}" type="parTrans" cxnId="{6F4B3301-8E15-4B0B-9B58-4F23AA36A94D}">
      <dgm:prSet/>
      <dgm:spPr/>
      <dgm:t>
        <a:bodyPr/>
        <a:lstStyle/>
        <a:p>
          <a:endParaRPr lang="es-ES"/>
        </a:p>
      </dgm:t>
    </dgm:pt>
    <dgm:pt modelId="{2306021D-F1B2-49BB-ADA5-13A7625D15CE}" type="sibTrans" cxnId="{6F4B3301-8E15-4B0B-9B58-4F23AA36A94D}">
      <dgm:prSet/>
      <dgm:spPr/>
      <dgm:t>
        <a:bodyPr/>
        <a:lstStyle/>
        <a:p>
          <a:endParaRPr lang="es-ES"/>
        </a:p>
      </dgm:t>
    </dgm:pt>
    <dgm:pt modelId="{C318F9D1-8CC7-468D-A3DF-6E50D0B3FC9B}" type="pres">
      <dgm:prSet presAssocID="{CD432C31-561E-4C56-8FF2-67081F1BDA78}" presName="diagram" presStyleCnt="0">
        <dgm:presLayoutVars>
          <dgm:dir/>
          <dgm:animLvl val="lvl"/>
          <dgm:resizeHandles val="exact"/>
        </dgm:presLayoutVars>
      </dgm:prSet>
      <dgm:spPr/>
      <dgm:t>
        <a:bodyPr/>
        <a:lstStyle/>
        <a:p>
          <a:endParaRPr lang="es-ES"/>
        </a:p>
      </dgm:t>
    </dgm:pt>
    <dgm:pt modelId="{F6635181-A973-4492-A9EA-4E64E775B70E}" type="pres">
      <dgm:prSet presAssocID="{3A791568-FE0C-48AD-88A2-0529573C3FDE}" presName="compNode" presStyleCnt="0"/>
      <dgm:spPr/>
    </dgm:pt>
    <dgm:pt modelId="{F0D77BEC-E4C6-4FCA-8774-8E52E4B98BCD}" type="pres">
      <dgm:prSet presAssocID="{3A791568-FE0C-48AD-88A2-0529573C3FDE}" presName="childRect" presStyleLbl="bgAcc1" presStyleIdx="0" presStyleCnt="1" custScaleX="124672" custScaleY="148688" custLinFactNeighborX="-1640" custLinFactNeighborY="-13762">
        <dgm:presLayoutVars>
          <dgm:bulletEnabled val="1"/>
        </dgm:presLayoutVars>
      </dgm:prSet>
      <dgm:spPr/>
      <dgm:t>
        <a:bodyPr/>
        <a:lstStyle/>
        <a:p>
          <a:endParaRPr lang="es-ES"/>
        </a:p>
      </dgm:t>
    </dgm:pt>
    <dgm:pt modelId="{09882A18-D406-4D34-8603-6A7B9954AF0D}" type="pres">
      <dgm:prSet presAssocID="{3A791568-FE0C-48AD-88A2-0529573C3FDE}" presName="parentText" presStyleLbl="node1" presStyleIdx="0" presStyleCnt="0" custScaleX="103657">
        <dgm:presLayoutVars>
          <dgm:chMax val="0"/>
          <dgm:bulletEnabled val="1"/>
        </dgm:presLayoutVars>
      </dgm:prSet>
      <dgm:spPr/>
      <dgm:t>
        <a:bodyPr/>
        <a:lstStyle/>
        <a:p>
          <a:endParaRPr lang="es-ES"/>
        </a:p>
      </dgm:t>
    </dgm:pt>
    <dgm:pt modelId="{D1494F92-4893-437E-B03B-088859EC6EAF}" type="pres">
      <dgm:prSet presAssocID="{3A791568-FE0C-48AD-88A2-0529573C3FDE}" presName="parentRect" presStyleLbl="alignNode1" presStyleIdx="0" presStyleCnt="1" custScaleX="124491" custScaleY="64924" custLinFactNeighborX="-38" custLinFactNeighborY="10186"/>
      <dgm:spPr/>
      <dgm:t>
        <a:bodyPr/>
        <a:lstStyle/>
        <a:p>
          <a:endParaRPr lang="es-ES"/>
        </a:p>
      </dgm:t>
    </dgm:pt>
    <dgm:pt modelId="{914F043D-D643-417E-9D6B-8184FE83730D}" type="pres">
      <dgm:prSet presAssocID="{3A791568-FE0C-48AD-88A2-0529573C3FDE}" presName="adorn" presStyleLbl="fgAccFollowNode1" presStyleIdx="0" presStyleCnt="1" custScaleX="72888" custScaleY="75112" custLinFactNeighborX="25276" custLinFactNeighborY="-6359"/>
      <dgm:spPr>
        <a:blipFill rotWithShape="1">
          <a:blip xmlns:r="http://schemas.openxmlformats.org/officeDocument/2006/relationships" r:embed="rId1"/>
          <a:stretch>
            <a:fillRect/>
          </a:stretch>
        </a:blipFill>
      </dgm:spPr>
      <dgm:t>
        <a:bodyPr/>
        <a:lstStyle/>
        <a:p>
          <a:endParaRPr lang="es-ES"/>
        </a:p>
      </dgm:t>
    </dgm:pt>
  </dgm:ptLst>
  <dgm:cxnLst>
    <dgm:cxn modelId="{8511001D-EA01-4512-B4FA-932A9E29FDED}" type="presOf" srcId="{A385D43D-C5C4-4983-A6D7-DECD5799E075}" destId="{F0D77BEC-E4C6-4FCA-8774-8E52E4B98BCD}" srcOrd="0" destOrd="0" presId="urn:microsoft.com/office/officeart/2005/8/layout/bList2#2"/>
    <dgm:cxn modelId="{906FB55C-BD77-4168-BEF4-B804BF628F67}" type="presOf" srcId="{3A791568-FE0C-48AD-88A2-0529573C3FDE}" destId="{D1494F92-4893-437E-B03B-088859EC6EAF}" srcOrd="1" destOrd="0" presId="urn:microsoft.com/office/officeart/2005/8/layout/bList2#2"/>
    <dgm:cxn modelId="{590FC773-90B4-4229-866C-1DA91B7D73A3}" type="presOf" srcId="{3A791568-FE0C-48AD-88A2-0529573C3FDE}" destId="{09882A18-D406-4D34-8603-6A7B9954AF0D}" srcOrd="0" destOrd="0" presId="urn:microsoft.com/office/officeart/2005/8/layout/bList2#2"/>
    <dgm:cxn modelId="{6F4B3301-8E15-4B0B-9B58-4F23AA36A94D}" srcId="{3A791568-FE0C-48AD-88A2-0529573C3FDE}" destId="{A385D43D-C5C4-4983-A6D7-DECD5799E075}" srcOrd="0" destOrd="0" parTransId="{C5104944-800F-48BF-894C-524909CBCD68}" sibTransId="{2306021D-F1B2-49BB-ADA5-13A7625D15CE}"/>
    <dgm:cxn modelId="{E15F37AB-69F9-4081-B435-D94930C05823}" type="presOf" srcId="{CD432C31-561E-4C56-8FF2-67081F1BDA78}" destId="{C318F9D1-8CC7-468D-A3DF-6E50D0B3FC9B}" srcOrd="0" destOrd="0" presId="urn:microsoft.com/office/officeart/2005/8/layout/bList2#2"/>
    <dgm:cxn modelId="{1784F353-585A-40C5-9408-5B1DD53B77CA}" srcId="{CD432C31-561E-4C56-8FF2-67081F1BDA78}" destId="{3A791568-FE0C-48AD-88A2-0529573C3FDE}" srcOrd="0" destOrd="0" parTransId="{99EB50C6-74CB-4684-9E29-96F98DCA3D25}" sibTransId="{646EB066-D2B4-4AFF-90D3-BF453D058F2F}"/>
    <dgm:cxn modelId="{6C761DB0-10CA-4683-A5C8-235588D4F675}" type="presParOf" srcId="{C318F9D1-8CC7-468D-A3DF-6E50D0B3FC9B}" destId="{F6635181-A973-4492-A9EA-4E64E775B70E}" srcOrd="0" destOrd="0" presId="urn:microsoft.com/office/officeart/2005/8/layout/bList2#2"/>
    <dgm:cxn modelId="{AABB7C6B-92D6-4EEC-956C-31C8826AFA8D}" type="presParOf" srcId="{F6635181-A973-4492-A9EA-4E64E775B70E}" destId="{F0D77BEC-E4C6-4FCA-8774-8E52E4B98BCD}" srcOrd="0" destOrd="0" presId="urn:microsoft.com/office/officeart/2005/8/layout/bList2#2"/>
    <dgm:cxn modelId="{3F80B6E8-C44C-4533-84E6-3180D98B0D4E}" type="presParOf" srcId="{F6635181-A973-4492-A9EA-4E64E775B70E}" destId="{09882A18-D406-4D34-8603-6A7B9954AF0D}" srcOrd="1" destOrd="0" presId="urn:microsoft.com/office/officeart/2005/8/layout/bList2#2"/>
    <dgm:cxn modelId="{03574130-1E0D-44A9-B203-3F86276EC828}" type="presParOf" srcId="{F6635181-A973-4492-A9EA-4E64E775B70E}" destId="{D1494F92-4893-437E-B03B-088859EC6EAF}" srcOrd="2" destOrd="0" presId="urn:microsoft.com/office/officeart/2005/8/layout/bList2#2"/>
    <dgm:cxn modelId="{277D6274-60D6-475E-8290-48BECA802ED8}" type="presParOf" srcId="{F6635181-A973-4492-A9EA-4E64E775B70E}" destId="{914F043D-D643-417E-9D6B-8184FE83730D}" srcOrd="3" destOrd="0" presId="urn:microsoft.com/office/officeart/2005/8/layout/bList2#2"/>
  </dgm:cxnLst>
  <dgm:bg>
    <a:effectLst>
      <a:glow rad="228600">
        <a:srgbClr val="003300">
          <a:alpha val="40000"/>
        </a:srgbClr>
      </a:glow>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xmlns="" relId="rId3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D432C31-561E-4C56-8FF2-67081F1BDA78}" type="doc">
      <dgm:prSet loTypeId="urn:microsoft.com/office/officeart/2005/8/layout/bList2#2" loCatId="list" qsTypeId="urn:microsoft.com/office/officeart/2005/8/quickstyle/3d4" qsCatId="3D" csTypeId="urn:microsoft.com/office/officeart/2005/8/colors/accent2_2" csCatId="accent2" phldr="1"/>
      <dgm:spPr/>
      <dgm:t>
        <a:bodyPr/>
        <a:lstStyle/>
        <a:p>
          <a:endParaRPr lang="es-ES"/>
        </a:p>
      </dgm:t>
    </dgm:pt>
    <dgm:pt modelId="{3A791568-FE0C-48AD-88A2-0529573C3FDE}">
      <dgm:prSet phldrT="[Texto]"/>
      <dgm:spPr>
        <a:solidFill>
          <a:srgbClr val="003300"/>
        </a:solidFill>
      </dgm:spPr>
      <dgm:t>
        <a:bodyPr/>
        <a:lstStyle/>
        <a:p>
          <a:endParaRPr lang="es-ES" dirty="0"/>
        </a:p>
      </dgm:t>
    </dgm:pt>
    <dgm:pt modelId="{99EB50C6-74CB-4684-9E29-96F98DCA3D25}" type="parTrans" cxnId="{1784F353-585A-40C5-9408-5B1DD53B77CA}">
      <dgm:prSet/>
      <dgm:spPr/>
      <dgm:t>
        <a:bodyPr/>
        <a:lstStyle/>
        <a:p>
          <a:endParaRPr lang="es-ES"/>
        </a:p>
      </dgm:t>
    </dgm:pt>
    <dgm:pt modelId="{646EB066-D2B4-4AFF-90D3-BF453D058F2F}" type="sibTrans" cxnId="{1784F353-585A-40C5-9408-5B1DD53B77CA}">
      <dgm:prSet/>
      <dgm:spPr/>
      <dgm:t>
        <a:bodyPr/>
        <a:lstStyle/>
        <a:p>
          <a:endParaRPr lang="es-ES"/>
        </a:p>
      </dgm:t>
    </dgm:pt>
    <dgm:pt modelId="{A385D43D-C5C4-4983-A6D7-DECD5799E075}">
      <dgm:prSet/>
      <dgm:spPr>
        <a:ln cmpd="sng">
          <a:solidFill>
            <a:srgbClr val="003300"/>
          </a:solidFill>
        </a:ln>
      </dgm:spPr>
      <dgm:t>
        <a:bodyPr/>
        <a:lstStyle/>
        <a:p>
          <a:pPr algn="just"/>
          <a:r>
            <a:rPr lang="es-ES" dirty="0" smtClean="0">
              <a:latin typeface="Maiandra GD" pitchFamily="34" charset="0"/>
            </a:rPr>
            <a:t>Darle continuidad al estudio, con la finalidad de determinar si la densidad poblacional de 833 plantas/hectárea se mantiene como el mejor tratamiento. </a:t>
          </a:r>
          <a:endParaRPr lang="es-ES" dirty="0">
            <a:latin typeface="Maiandra GD" pitchFamily="34" charset="0"/>
          </a:endParaRPr>
        </a:p>
      </dgm:t>
    </dgm:pt>
    <dgm:pt modelId="{C5104944-800F-48BF-894C-524909CBCD68}" type="parTrans" cxnId="{6F4B3301-8E15-4B0B-9B58-4F23AA36A94D}">
      <dgm:prSet/>
      <dgm:spPr/>
      <dgm:t>
        <a:bodyPr/>
        <a:lstStyle/>
        <a:p>
          <a:endParaRPr lang="es-ES"/>
        </a:p>
      </dgm:t>
    </dgm:pt>
    <dgm:pt modelId="{2306021D-F1B2-49BB-ADA5-13A7625D15CE}" type="sibTrans" cxnId="{6F4B3301-8E15-4B0B-9B58-4F23AA36A94D}">
      <dgm:prSet/>
      <dgm:spPr/>
      <dgm:t>
        <a:bodyPr/>
        <a:lstStyle/>
        <a:p>
          <a:endParaRPr lang="es-ES"/>
        </a:p>
      </dgm:t>
    </dgm:pt>
    <dgm:pt modelId="{C318F9D1-8CC7-468D-A3DF-6E50D0B3FC9B}" type="pres">
      <dgm:prSet presAssocID="{CD432C31-561E-4C56-8FF2-67081F1BDA78}" presName="diagram" presStyleCnt="0">
        <dgm:presLayoutVars>
          <dgm:dir/>
          <dgm:animLvl val="lvl"/>
          <dgm:resizeHandles val="exact"/>
        </dgm:presLayoutVars>
      </dgm:prSet>
      <dgm:spPr/>
      <dgm:t>
        <a:bodyPr/>
        <a:lstStyle/>
        <a:p>
          <a:endParaRPr lang="es-ES"/>
        </a:p>
      </dgm:t>
    </dgm:pt>
    <dgm:pt modelId="{F6635181-A973-4492-A9EA-4E64E775B70E}" type="pres">
      <dgm:prSet presAssocID="{3A791568-FE0C-48AD-88A2-0529573C3FDE}" presName="compNode" presStyleCnt="0"/>
      <dgm:spPr/>
    </dgm:pt>
    <dgm:pt modelId="{F0D77BEC-E4C6-4FCA-8774-8E52E4B98BCD}" type="pres">
      <dgm:prSet presAssocID="{3A791568-FE0C-48AD-88A2-0529573C3FDE}" presName="childRect" presStyleLbl="bgAcc1" presStyleIdx="0" presStyleCnt="1" custScaleX="120358" custScaleY="124215" custLinFactNeighborX="-1640">
        <dgm:presLayoutVars>
          <dgm:bulletEnabled val="1"/>
        </dgm:presLayoutVars>
      </dgm:prSet>
      <dgm:spPr/>
      <dgm:t>
        <a:bodyPr/>
        <a:lstStyle/>
        <a:p>
          <a:endParaRPr lang="es-ES"/>
        </a:p>
      </dgm:t>
    </dgm:pt>
    <dgm:pt modelId="{09882A18-D406-4D34-8603-6A7B9954AF0D}" type="pres">
      <dgm:prSet presAssocID="{3A791568-FE0C-48AD-88A2-0529573C3FDE}" presName="parentText" presStyleLbl="node1" presStyleIdx="0" presStyleCnt="0" custScaleX="103657">
        <dgm:presLayoutVars>
          <dgm:chMax val="0"/>
          <dgm:bulletEnabled val="1"/>
        </dgm:presLayoutVars>
      </dgm:prSet>
      <dgm:spPr/>
      <dgm:t>
        <a:bodyPr/>
        <a:lstStyle/>
        <a:p>
          <a:endParaRPr lang="es-ES"/>
        </a:p>
      </dgm:t>
    </dgm:pt>
    <dgm:pt modelId="{D1494F92-4893-437E-B03B-088859EC6EAF}" type="pres">
      <dgm:prSet presAssocID="{3A791568-FE0C-48AD-88A2-0529573C3FDE}" presName="parentRect" presStyleLbl="alignNode1" presStyleIdx="0" presStyleCnt="1" custScaleX="124491" custScaleY="64924" custLinFactNeighborX="-865" custLinFactNeighborY="13459"/>
      <dgm:spPr/>
      <dgm:t>
        <a:bodyPr/>
        <a:lstStyle/>
        <a:p>
          <a:endParaRPr lang="es-ES"/>
        </a:p>
      </dgm:t>
    </dgm:pt>
    <dgm:pt modelId="{914F043D-D643-417E-9D6B-8184FE83730D}" type="pres">
      <dgm:prSet presAssocID="{3A791568-FE0C-48AD-88A2-0529573C3FDE}" presName="adorn" presStyleLbl="fgAccFollowNode1" presStyleIdx="0" presStyleCnt="1" custScaleX="72888" custScaleY="75112" custLinFactNeighborX="40957" custLinFactNeighborY="145"/>
      <dgm:spPr>
        <a:blipFill rotWithShape="1">
          <a:blip xmlns:r="http://schemas.openxmlformats.org/officeDocument/2006/relationships" r:embed="rId1"/>
          <a:stretch>
            <a:fillRect/>
          </a:stretch>
        </a:blipFill>
      </dgm:spPr>
      <dgm:t>
        <a:bodyPr/>
        <a:lstStyle/>
        <a:p>
          <a:endParaRPr lang="es-ES"/>
        </a:p>
      </dgm:t>
    </dgm:pt>
  </dgm:ptLst>
  <dgm:cxnLst>
    <dgm:cxn modelId="{6F4B3301-8E15-4B0B-9B58-4F23AA36A94D}" srcId="{3A791568-FE0C-48AD-88A2-0529573C3FDE}" destId="{A385D43D-C5C4-4983-A6D7-DECD5799E075}" srcOrd="0" destOrd="0" parTransId="{C5104944-800F-48BF-894C-524909CBCD68}" sibTransId="{2306021D-F1B2-49BB-ADA5-13A7625D15CE}"/>
    <dgm:cxn modelId="{D5ED62CB-0A6D-49A9-8713-ADCE3F25393B}" type="presOf" srcId="{CD432C31-561E-4C56-8FF2-67081F1BDA78}" destId="{C318F9D1-8CC7-468D-A3DF-6E50D0B3FC9B}" srcOrd="0" destOrd="0" presId="urn:microsoft.com/office/officeart/2005/8/layout/bList2#2"/>
    <dgm:cxn modelId="{921A69EB-E7EA-4911-AD10-3B3170825674}" type="presOf" srcId="{3A791568-FE0C-48AD-88A2-0529573C3FDE}" destId="{09882A18-D406-4D34-8603-6A7B9954AF0D}" srcOrd="0" destOrd="0" presId="urn:microsoft.com/office/officeart/2005/8/layout/bList2#2"/>
    <dgm:cxn modelId="{31CEE313-68D1-4B13-AB7D-D4A354DDE6C3}" type="presOf" srcId="{3A791568-FE0C-48AD-88A2-0529573C3FDE}" destId="{D1494F92-4893-437E-B03B-088859EC6EAF}" srcOrd="1" destOrd="0" presId="urn:microsoft.com/office/officeart/2005/8/layout/bList2#2"/>
    <dgm:cxn modelId="{9995EE58-B72A-4E4E-BA86-A8DDEF4EDF12}" type="presOf" srcId="{A385D43D-C5C4-4983-A6D7-DECD5799E075}" destId="{F0D77BEC-E4C6-4FCA-8774-8E52E4B98BCD}" srcOrd="0" destOrd="0" presId="urn:microsoft.com/office/officeart/2005/8/layout/bList2#2"/>
    <dgm:cxn modelId="{1784F353-585A-40C5-9408-5B1DD53B77CA}" srcId="{CD432C31-561E-4C56-8FF2-67081F1BDA78}" destId="{3A791568-FE0C-48AD-88A2-0529573C3FDE}" srcOrd="0" destOrd="0" parTransId="{99EB50C6-74CB-4684-9E29-96F98DCA3D25}" sibTransId="{646EB066-D2B4-4AFF-90D3-BF453D058F2F}"/>
    <dgm:cxn modelId="{2F1CDA56-B8DA-4F8F-BCF2-3EB496B7661A}" type="presParOf" srcId="{C318F9D1-8CC7-468D-A3DF-6E50D0B3FC9B}" destId="{F6635181-A973-4492-A9EA-4E64E775B70E}" srcOrd="0" destOrd="0" presId="urn:microsoft.com/office/officeart/2005/8/layout/bList2#2"/>
    <dgm:cxn modelId="{92AD5787-3A03-4BAA-993D-A03C3B119A51}" type="presParOf" srcId="{F6635181-A973-4492-A9EA-4E64E775B70E}" destId="{F0D77BEC-E4C6-4FCA-8774-8E52E4B98BCD}" srcOrd="0" destOrd="0" presId="urn:microsoft.com/office/officeart/2005/8/layout/bList2#2"/>
    <dgm:cxn modelId="{DB31100F-4366-4613-B107-3D61CE388162}" type="presParOf" srcId="{F6635181-A973-4492-A9EA-4E64E775B70E}" destId="{09882A18-D406-4D34-8603-6A7B9954AF0D}" srcOrd="1" destOrd="0" presId="urn:microsoft.com/office/officeart/2005/8/layout/bList2#2"/>
    <dgm:cxn modelId="{04B89798-9E89-493F-B463-5D1E9F753F5C}" type="presParOf" srcId="{F6635181-A973-4492-A9EA-4E64E775B70E}" destId="{D1494F92-4893-437E-B03B-088859EC6EAF}" srcOrd="2" destOrd="0" presId="urn:microsoft.com/office/officeart/2005/8/layout/bList2#2"/>
    <dgm:cxn modelId="{FB02BDFD-9DDC-46A4-ACC5-957FFBE747A3}" type="presParOf" srcId="{F6635181-A973-4492-A9EA-4E64E775B70E}" destId="{914F043D-D643-417E-9D6B-8184FE83730D}" srcOrd="3" destOrd="0" presId="urn:microsoft.com/office/officeart/2005/8/layout/bList2#2"/>
  </dgm:cxnLst>
  <dgm:bg>
    <a:effectLst>
      <a:glow rad="228600">
        <a:srgbClr val="003300">
          <a:alpha val="40000"/>
        </a:srgbClr>
      </a:glow>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D432C31-561E-4C56-8FF2-67081F1BDA78}" type="doc">
      <dgm:prSet loTypeId="urn:microsoft.com/office/officeart/2005/8/layout/bList2#2" loCatId="list" qsTypeId="urn:microsoft.com/office/officeart/2005/8/quickstyle/3d4" qsCatId="3D" csTypeId="urn:microsoft.com/office/officeart/2005/8/colors/accent2_2" csCatId="accent2" phldr="1"/>
      <dgm:spPr/>
      <dgm:t>
        <a:bodyPr/>
        <a:lstStyle/>
        <a:p>
          <a:endParaRPr lang="es-ES"/>
        </a:p>
      </dgm:t>
    </dgm:pt>
    <dgm:pt modelId="{3A791568-FE0C-48AD-88A2-0529573C3FDE}">
      <dgm:prSet phldrT="[Texto]"/>
      <dgm:spPr>
        <a:solidFill>
          <a:srgbClr val="003300"/>
        </a:solidFill>
      </dgm:spPr>
      <dgm:t>
        <a:bodyPr/>
        <a:lstStyle/>
        <a:p>
          <a:endParaRPr lang="es-ES" dirty="0"/>
        </a:p>
      </dgm:t>
    </dgm:pt>
    <dgm:pt modelId="{99EB50C6-74CB-4684-9E29-96F98DCA3D25}" type="parTrans" cxnId="{1784F353-585A-40C5-9408-5B1DD53B77CA}">
      <dgm:prSet/>
      <dgm:spPr/>
      <dgm:t>
        <a:bodyPr/>
        <a:lstStyle/>
        <a:p>
          <a:endParaRPr lang="es-ES"/>
        </a:p>
      </dgm:t>
    </dgm:pt>
    <dgm:pt modelId="{646EB066-D2B4-4AFF-90D3-BF453D058F2F}" type="sibTrans" cxnId="{1784F353-585A-40C5-9408-5B1DD53B77CA}">
      <dgm:prSet/>
      <dgm:spPr/>
      <dgm:t>
        <a:bodyPr/>
        <a:lstStyle/>
        <a:p>
          <a:endParaRPr lang="es-ES"/>
        </a:p>
      </dgm:t>
    </dgm:pt>
    <dgm:pt modelId="{A385D43D-C5C4-4983-A6D7-DECD5799E075}">
      <dgm:prSet/>
      <dgm:spPr>
        <a:ln cmpd="sng">
          <a:solidFill>
            <a:srgbClr val="003300"/>
          </a:solidFill>
        </a:ln>
      </dgm:spPr>
      <dgm:t>
        <a:bodyPr/>
        <a:lstStyle/>
        <a:p>
          <a:pPr algn="just"/>
          <a:r>
            <a:rPr lang="es-ES" dirty="0" smtClean="0">
              <a:latin typeface="Maiandra GD" pitchFamily="34" charset="0"/>
            </a:rPr>
            <a:t>Realizar un estudio a nivel celular (ADN) de la balsa para determinar la diferencia entre las dos procedencias colombiana y ecuatoriana, además se debe acentuar con el estudio a nivel regional de sitios de desarrollo de la balsa para caracterizar y validar la mejor semilla en el país.</a:t>
          </a:r>
          <a:endParaRPr lang="es-ES" dirty="0">
            <a:latin typeface="Maiandra GD" pitchFamily="34" charset="0"/>
          </a:endParaRPr>
        </a:p>
      </dgm:t>
    </dgm:pt>
    <dgm:pt modelId="{C5104944-800F-48BF-894C-524909CBCD68}" type="parTrans" cxnId="{6F4B3301-8E15-4B0B-9B58-4F23AA36A94D}">
      <dgm:prSet/>
      <dgm:spPr/>
      <dgm:t>
        <a:bodyPr/>
        <a:lstStyle/>
        <a:p>
          <a:endParaRPr lang="es-ES"/>
        </a:p>
      </dgm:t>
    </dgm:pt>
    <dgm:pt modelId="{2306021D-F1B2-49BB-ADA5-13A7625D15CE}" type="sibTrans" cxnId="{6F4B3301-8E15-4B0B-9B58-4F23AA36A94D}">
      <dgm:prSet/>
      <dgm:spPr/>
      <dgm:t>
        <a:bodyPr/>
        <a:lstStyle/>
        <a:p>
          <a:endParaRPr lang="es-ES"/>
        </a:p>
      </dgm:t>
    </dgm:pt>
    <dgm:pt modelId="{C318F9D1-8CC7-468D-A3DF-6E50D0B3FC9B}" type="pres">
      <dgm:prSet presAssocID="{CD432C31-561E-4C56-8FF2-67081F1BDA78}" presName="diagram" presStyleCnt="0">
        <dgm:presLayoutVars>
          <dgm:dir/>
          <dgm:animLvl val="lvl"/>
          <dgm:resizeHandles val="exact"/>
        </dgm:presLayoutVars>
      </dgm:prSet>
      <dgm:spPr/>
      <dgm:t>
        <a:bodyPr/>
        <a:lstStyle/>
        <a:p>
          <a:endParaRPr lang="es-ES"/>
        </a:p>
      </dgm:t>
    </dgm:pt>
    <dgm:pt modelId="{F6635181-A973-4492-A9EA-4E64E775B70E}" type="pres">
      <dgm:prSet presAssocID="{3A791568-FE0C-48AD-88A2-0529573C3FDE}" presName="compNode" presStyleCnt="0"/>
      <dgm:spPr/>
    </dgm:pt>
    <dgm:pt modelId="{F0D77BEC-E4C6-4FCA-8774-8E52E4B98BCD}" type="pres">
      <dgm:prSet presAssocID="{3A791568-FE0C-48AD-88A2-0529573C3FDE}" presName="childRect" presStyleLbl="bgAcc1" presStyleIdx="0" presStyleCnt="1" custScaleX="120358" custScaleY="124215" custLinFactNeighborX="-1640">
        <dgm:presLayoutVars>
          <dgm:bulletEnabled val="1"/>
        </dgm:presLayoutVars>
      </dgm:prSet>
      <dgm:spPr/>
      <dgm:t>
        <a:bodyPr/>
        <a:lstStyle/>
        <a:p>
          <a:endParaRPr lang="es-ES"/>
        </a:p>
      </dgm:t>
    </dgm:pt>
    <dgm:pt modelId="{09882A18-D406-4D34-8603-6A7B9954AF0D}" type="pres">
      <dgm:prSet presAssocID="{3A791568-FE0C-48AD-88A2-0529573C3FDE}" presName="parentText" presStyleLbl="node1" presStyleIdx="0" presStyleCnt="0" custScaleX="103657">
        <dgm:presLayoutVars>
          <dgm:chMax val="0"/>
          <dgm:bulletEnabled val="1"/>
        </dgm:presLayoutVars>
      </dgm:prSet>
      <dgm:spPr/>
      <dgm:t>
        <a:bodyPr/>
        <a:lstStyle/>
        <a:p>
          <a:endParaRPr lang="es-ES"/>
        </a:p>
      </dgm:t>
    </dgm:pt>
    <dgm:pt modelId="{D1494F92-4893-437E-B03B-088859EC6EAF}" type="pres">
      <dgm:prSet presAssocID="{3A791568-FE0C-48AD-88A2-0529573C3FDE}" presName="parentRect" presStyleLbl="alignNode1" presStyleIdx="0" presStyleCnt="1" custScaleX="124491" custScaleY="64924" custLinFactNeighborX="-865" custLinFactNeighborY="13459"/>
      <dgm:spPr/>
      <dgm:t>
        <a:bodyPr/>
        <a:lstStyle/>
        <a:p>
          <a:endParaRPr lang="es-ES"/>
        </a:p>
      </dgm:t>
    </dgm:pt>
    <dgm:pt modelId="{914F043D-D643-417E-9D6B-8184FE83730D}" type="pres">
      <dgm:prSet presAssocID="{3A791568-FE0C-48AD-88A2-0529573C3FDE}" presName="adorn" presStyleLbl="fgAccFollowNode1" presStyleIdx="0" presStyleCnt="1" custScaleX="72888" custScaleY="75112" custLinFactNeighborX="40957" custLinFactNeighborY="145"/>
      <dgm:spPr>
        <a:blipFill rotWithShape="1">
          <a:blip xmlns:r="http://schemas.openxmlformats.org/officeDocument/2006/relationships" r:embed="rId1"/>
          <a:stretch>
            <a:fillRect/>
          </a:stretch>
        </a:blipFill>
      </dgm:spPr>
      <dgm:t>
        <a:bodyPr/>
        <a:lstStyle/>
        <a:p>
          <a:endParaRPr lang="es-ES"/>
        </a:p>
      </dgm:t>
    </dgm:pt>
  </dgm:ptLst>
  <dgm:cxnLst>
    <dgm:cxn modelId="{0DD0BEDE-EEA0-41E6-B550-3143E78799EF}" type="presOf" srcId="{CD432C31-561E-4C56-8FF2-67081F1BDA78}" destId="{C318F9D1-8CC7-468D-A3DF-6E50D0B3FC9B}" srcOrd="0" destOrd="0" presId="urn:microsoft.com/office/officeart/2005/8/layout/bList2#2"/>
    <dgm:cxn modelId="{0FD816E9-FFF8-41FF-93C2-8C9A8A7FECA1}" type="presOf" srcId="{A385D43D-C5C4-4983-A6D7-DECD5799E075}" destId="{F0D77BEC-E4C6-4FCA-8774-8E52E4B98BCD}" srcOrd="0" destOrd="0" presId="urn:microsoft.com/office/officeart/2005/8/layout/bList2#2"/>
    <dgm:cxn modelId="{6F4B3301-8E15-4B0B-9B58-4F23AA36A94D}" srcId="{3A791568-FE0C-48AD-88A2-0529573C3FDE}" destId="{A385D43D-C5C4-4983-A6D7-DECD5799E075}" srcOrd="0" destOrd="0" parTransId="{C5104944-800F-48BF-894C-524909CBCD68}" sibTransId="{2306021D-F1B2-49BB-ADA5-13A7625D15CE}"/>
    <dgm:cxn modelId="{A3627AA4-27F0-45B2-9975-3715FAFEB379}" type="presOf" srcId="{3A791568-FE0C-48AD-88A2-0529573C3FDE}" destId="{D1494F92-4893-437E-B03B-088859EC6EAF}" srcOrd="1" destOrd="0" presId="urn:microsoft.com/office/officeart/2005/8/layout/bList2#2"/>
    <dgm:cxn modelId="{AF6EFE78-3E41-4D49-88F6-6AFEE3CABEA9}" type="presOf" srcId="{3A791568-FE0C-48AD-88A2-0529573C3FDE}" destId="{09882A18-D406-4D34-8603-6A7B9954AF0D}" srcOrd="0" destOrd="0" presId="urn:microsoft.com/office/officeart/2005/8/layout/bList2#2"/>
    <dgm:cxn modelId="{1784F353-585A-40C5-9408-5B1DD53B77CA}" srcId="{CD432C31-561E-4C56-8FF2-67081F1BDA78}" destId="{3A791568-FE0C-48AD-88A2-0529573C3FDE}" srcOrd="0" destOrd="0" parTransId="{99EB50C6-74CB-4684-9E29-96F98DCA3D25}" sibTransId="{646EB066-D2B4-4AFF-90D3-BF453D058F2F}"/>
    <dgm:cxn modelId="{EEFE7397-D243-4DF8-9DBE-24025EB8D6C5}" type="presParOf" srcId="{C318F9D1-8CC7-468D-A3DF-6E50D0B3FC9B}" destId="{F6635181-A973-4492-A9EA-4E64E775B70E}" srcOrd="0" destOrd="0" presId="urn:microsoft.com/office/officeart/2005/8/layout/bList2#2"/>
    <dgm:cxn modelId="{CE0975D5-DAD2-4DE4-B565-8BC6F82D5879}" type="presParOf" srcId="{F6635181-A973-4492-A9EA-4E64E775B70E}" destId="{F0D77BEC-E4C6-4FCA-8774-8E52E4B98BCD}" srcOrd="0" destOrd="0" presId="urn:microsoft.com/office/officeart/2005/8/layout/bList2#2"/>
    <dgm:cxn modelId="{10A54041-F750-41A6-A650-135F25DC7B16}" type="presParOf" srcId="{F6635181-A973-4492-A9EA-4E64E775B70E}" destId="{09882A18-D406-4D34-8603-6A7B9954AF0D}" srcOrd="1" destOrd="0" presId="urn:microsoft.com/office/officeart/2005/8/layout/bList2#2"/>
    <dgm:cxn modelId="{90F49BFB-0576-413E-BFD9-ACA49220B65C}" type="presParOf" srcId="{F6635181-A973-4492-A9EA-4E64E775B70E}" destId="{D1494F92-4893-437E-B03B-088859EC6EAF}" srcOrd="2" destOrd="0" presId="urn:microsoft.com/office/officeart/2005/8/layout/bList2#2"/>
    <dgm:cxn modelId="{716106B0-C49D-4CD2-8BBB-3C9800A14358}" type="presParOf" srcId="{F6635181-A973-4492-A9EA-4E64E775B70E}" destId="{914F043D-D643-417E-9D6B-8184FE83730D}" srcOrd="3" destOrd="0" presId="urn:microsoft.com/office/officeart/2005/8/layout/bList2#2"/>
  </dgm:cxnLst>
  <dgm:bg>
    <a:effectLst>
      <a:glow rad="228600">
        <a:srgbClr val="003300">
          <a:alpha val="40000"/>
        </a:srgbClr>
      </a:glow>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D432C31-561E-4C56-8FF2-67081F1BDA78}" type="doc">
      <dgm:prSet loTypeId="urn:microsoft.com/office/officeart/2005/8/layout/bList2#2" loCatId="list" qsTypeId="urn:microsoft.com/office/officeart/2005/8/quickstyle/3d4" qsCatId="3D" csTypeId="urn:microsoft.com/office/officeart/2005/8/colors/accent2_2" csCatId="accent2" phldr="1"/>
      <dgm:spPr/>
      <dgm:t>
        <a:bodyPr/>
        <a:lstStyle/>
        <a:p>
          <a:endParaRPr lang="es-ES"/>
        </a:p>
      </dgm:t>
    </dgm:pt>
    <dgm:pt modelId="{3A791568-FE0C-48AD-88A2-0529573C3FDE}">
      <dgm:prSet phldrT="[Texto]"/>
      <dgm:spPr>
        <a:solidFill>
          <a:srgbClr val="003300"/>
        </a:solidFill>
      </dgm:spPr>
      <dgm:t>
        <a:bodyPr/>
        <a:lstStyle/>
        <a:p>
          <a:endParaRPr lang="es-ES" dirty="0"/>
        </a:p>
      </dgm:t>
    </dgm:pt>
    <dgm:pt modelId="{99EB50C6-74CB-4684-9E29-96F98DCA3D25}" type="parTrans" cxnId="{1784F353-585A-40C5-9408-5B1DD53B77CA}">
      <dgm:prSet/>
      <dgm:spPr/>
      <dgm:t>
        <a:bodyPr/>
        <a:lstStyle/>
        <a:p>
          <a:endParaRPr lang="es-ES"/>
        </a:p>
      </dgm:t>
    </dgm:pt>
    <dgm:pt modelId="{646EB066-D2B4-4AFF-90D3-BF453D058F2F}" type="sibTrans" cxnId="{1784F353-585A-40C5-9408-5B1DD53B77CA}">
      <dgm:prSet/>
      <dgm:spPr/>
      <dgm:t>
        <a:bodyPr/>
        <a:lstStyle/>
        <a:p>
          <a:endParaRPr lang="es-ES"/>
        </a:p>
      </dgm:t>
    </dgm:pt>
    <dgm:pt modelId="{A385D43D-C5C4-4983-A6D7-DECD5799E075}">
      <dgm:prSet/>
      <dgm:spPr>
        <a:ln cmpd="sng">
          <a:solidFill>
            <a:srgbClr val="003300"/>
          </a:solidFill>
        </a:ln>
      </dgm:spPr>
      <dgm:t>
        <a:bodyPr/>
        <a:lstStyle/>
        <a:p>
          <a:pPr algn="just"/>
          <a:r>
            <a:rPr lang="es-ES" dirty="0" smtClean="0">
              <a:latin typeface="Maiandra GD" pitchFamily="34" charset="0"/>
            </a:rPr>
            <a:t>En base a nuestra investigación y resultados obtenidos, se determinó para estas condiciones edafoclimáticas, plantaciones de balsa de procedencia Ecuatoriana a densidades poblacionales con 833 plantas/hectárea.</a:t>
          </a:r>
          <a:endParaRPr lang="es-ES" dirty="0">
            <a:latin typeface="Maiandra GD" pitchFamily="34" charset="0"/>
          </a:endParaRPr>
        </a:p>
      </dgm:t>
    </dgm:pt>
    <dgm:pt modelId="{C5104944-800F-48BF-894C-524909CBCD68}" type="parTrans" cxnId="{6F4B3301-8E15-4B0B-9B58-4F23AA36A94D}">
      <dgm:prSet/>
      <dgm:spPr/>
      <dgm:t>
        <a:bodyPr/>
        <a:lstStyle/>
        <a:p>
          <a:endParaRPr lang="es-ES"/>
        </a:p>
      </dgm:t>
    </dgm:pt>
    <dgm:pt modelId="{2306021D-F1B2-49BB-ADA5-13A7625D15CE}" type="sibTrans" cxnId="{6F4B3301-8E15-4B0B-9B58-4F23AA36A94D}">
      <dgm:prSet/>
      <dgm:spPr/>
      <dgm:t>
        <a:bodyPr/>
        <a:lstStyle/>
        <a:p>
          <a:endParaRPr lang="es-ES"/>
        </a:p>
      </dgm:t>
    </dgm:pt>
    <dgm:pt modelId="{C318F9D1-8CC7-468D-A3DF-6E50D0B3FC9B}" type="pres">
      <dgm:prSet presAssocID="{CD432C31-561E-4C56-8FF2-67081F1BDA78}" presName="diagram" presStyleCnt="0">
        <dgm:presLayoutVars>
          <dgm:dir/>
          <dgm:animLvl val="lvl"/>
          <dgm:resizeHandles val="exact"/>
        </dgm:presLayoutVars>
      </dgm:prSet>
      <dgm:spPr/>
      <dgm:t>
        <a:bodyPr/>
        <a:lstStyle/>
        <a:p>
          <a:endParaRPr lang="es-ES"/>
        </a:p>
      </dgm:t>
    </dgm:pt>
    <dgm:pt modelId="{F6635181-A973-4492-A9EA-4E64E775B70E}" type="pres">
      <dgm:prSet presAssocID="{3A791568-FE0C-48AD-88A2-0529573C3FDE}" presName="compNode" presStyleCnt="0"/>
      <dgm:spPr/>
    </dgm:pt>
    <dgm:pt modelId="{F0D77BEC-E4C6-4FCA-8774-8E52E4B98BCD}" type="pres">
      <dgm:prSet presAssocID="{3A791568-FE0C-48AD-88A2-0529573C3FDE}" presName="childRect" presStyleLbl="bgAcc1" presStyleIdx="0" presStyleCnt="1" custScaleX="120358" custScaleY="124215" custLinFactNeighborX="-1640">
        <dgm:presLayoutVars>
          <dgm:bulletEnabled val="1"/>
        </dgm:presLayoutVars>
      </dgm:prSet>
      <dgm:spPr/>
      <dgm:t>
        <a:bodyPr/>
        <a:lstStyle/>
        <a:p>
          <a:endParaRPr lang="es-ES"/>
        </a:p>
      </dgm:t>
    </dgm:pt>
    <dgm:pt modelId="{09882A18-D406-4D34-8603-6A7B9954AF0D}" type="pres">
      <dgm:prSet presAssocID="{3A791568-FE0C-48AD-88A2-0529573C3FDE}" presName="parentText" presStyleLbl="node1" presStyleIdx="0" presStyleCnt="0" custScaleX="103657">
        <dgm:presLayoutVars>
          <dgm:chMax val="0"/>
          <dgm:bulletEnabled val="1"/>
        </dgm:presLayoutVars>
      </dgm:prSet>
      <dgm:spPr/>
      <dgm:t>
        <a:bodyPr/>
        <a:lstStyle/>
        <a:p>
          <a:endParaRPr lang="es-ES"/>
        </a:p>
      </dgm:t>
    </dgm:pt>
    <dgm:pt modelId="{D1494F92-4893-437E-B03B-088859EC6EAF}" type="pres">
      <dgm:prSet presAssocID="{3A791568-FE0C-48AD-88A2-0529573C3FDE}" presName="parentRect" presStyleLbl="alignNode1" presStyleIdx="0" presStyleCnt="1" custScaleX="124491" custScaleY="64924" custLinFactNeighborX="-865" custLinFactNeighborY="13459"/>
      <dgm:spPr/>
      <dgm:t>
        <a:bodyPr/>
        <a:lstStyle/>
        <a:p>
          <a:endParaRPr lang="es-ES"/>
        </a:p>
      </dgm:t>
    </dgm:pt>
    <dgm:pt modelId="{914F043D-D643-417E-9D6B-8184FE83730D}" type="pres">
      <dgm:prSet presAssocID="{3A791568-FE0C-48AD-88A2-0529573C3FDE}" presName="adorn" presStyleLbl="fgAccFollowNode1" presStyleIdx="0" presStyleCnt="1" custScaleX="72888" custScaleY="75112" custLinFactNeighborX="40957" custLinFactNeighborY="145"/>
      <dgm:spPr>
        <a:blipFill rotWithShape="1">
          <a:blip xmlns:r="http://schemas.openxmlformats.org/officeDocument/2006/relationships" r:embed="rId1"/>
          <a:stretch>
            <a:fillRect/>
          </a:stretch>
        </a:blipFill>
      </dgm:spPr>
      <dgm:t>
        <a:bodyPr/>
        <a:lstStyle/>
        <a:p>
          <a:endParaRPr lang="es-ES"/>
        </a:p>
      </dgm:t>
    </dgm:pt>
  </dgm:ptLst>
  <dgm:cxnLst>
    <dgm:cxn modelId="{AAF0332D-CA31-49A2-82EB-E8D0B424B417}" type="presOf" srcId="{CD432C31-561E-4C56-8FF2-67081F1BDA78}" destId="{C318F9D1-8CC7-468D-A3DF-6E50D0B3FC9B}" srcOrd="0" destOrd="0" presId="urn:microsoft.com/office/officeart/2005/8/layout/bList2#2"/>
    <dgm:cxn modelId="{6F4B3301-8E15-4B0B-9B58-4F23AA36A94D}" srcId="{3A791568-FE0C-48AD-88A2-0529573C3FDE}" destId="{A385D43D-C5C4-4983-A6D7-DECD5799E075}" srcOrd="0" destOrd="0" parTransId="{C5104944-800F-48BF-894C-524909CBCD68}" sibTransId="{2306021D-F1B2-49BB-ADA5-13A7625D15CE}"/>
    <dgm:cxn modelId="{0AFAFAD4-BC0B-4B6E-B40A-D384A7C1AD84}" type="presOf" srcId="{3A791568-FE0C-48AD-88A2-0529573C3FDE}" destId="{D1494F92-4893-437E-B03B-088859EC6EAF}" srcOrd="1" destOrd="0" presId="urn:microsoft.com/office/officeart/2005/8/layout/bList2#2"/>
    <dgm:cxn modelId="{332BAC4F-838D-4A56-88D1-D861AE76419D}" type="presOf" srcId="{3A791568-FE0C-48AD-88A2-0529573C3FDE}" destId="{09882A18-D406-4D34-8603-6A7B9954AF0D}" srcOrd="0" destOrd="0" presId="urn:microsoft.com/office/officeart/2005/8/layout/bList2#2"/>
    <dgm:cxn modelId="{B3AA2DBB-B0C9-4283-9B64-D775C71D7D71}" type="presOf" srcId="{A385D43D-C5C4-4983-A6D7-DECD5799E075}" destId="{F0D77BEC-E4C6-4FCA-8774-8E52E4B98BCD}" srcOrd="0" destOrd="0" presId="urn:microsoft.com/office/officeart/2005/8/layout/bList2#2"/>
    <dgm:cxn modelId="{1784F353-585A-40C5-9408-5B1DD53B77CA}" srcId="{CD432C31-561E-4C56-8FF2-67081F1BDA78}" destId="{3A791568-FE0C-48AD-88A2-0529573C3FDE}" srcOrd="0" destOrd="0" parTransId="{99EB50C6-74CB-4684-9E29-96F98DCA3D25}" sibTransId="{646EB066-D2B4-4AFF-90D3-BF453D058F2F}"/>
    <dgm:cxn modelId="{411FE1CA-FBCE-4ED8-A0F0-9CB21B2EB0CE}" type="presParOf" srcId="{C318F9D1-8CC7-468D-A3DF-6E50D0B3FC9B}" destId="{F6635181-A973-4492-A9EA-4E64E775B70E}" srcOrd="0" destOrd="0" presId="urn:microsoft.com/office/officeart/2005/8/layout/bList2#2"/>
    <dgm:cxn modelId="{C2F65318-444D-4A25-8870-12A21DD50B5B}" type="presParOf" srcId="{F6635181-A973-4492-A9EA-4E64E775B70E}" destId="{F0D77BEC-E4C6-4FCA-8774-8E52E4B98BCD}" srcOrd="0" destOrd="0" presId="urn:microsoft.com/office/officeart/2005/8/layout/bList2#2"/>
    <dgm:cxn modelId="{CC95FC36-EB8B-4D3F-966C-A1B3A4948BF9}" type="presParOf" srcId="{F6635181-A973-4492-A9EA-4E64E775B70E}" destId="{09882A18-D406-4D34-8603-6A7B9954AF0D}" srcOrd="1" destOrd="0" presId="urn:microsoft.com/office/officeart/2005/8/layout/bList2#2"/>
    <dgm:cxn modelId="{3557AD67-FB32-4799-904D-39B4DD1681DC}" type="presParOf" srcId="{F6635181-A973-4492-A9EA-4E64E775B70E}" destId="{D1494F92-4893-437E-B03B-088859EC6EAF}" srcOrd="2" destOrd="0" presId="urn:microsoft.com/office/officeart/2005/8/layout/bList2#2"/>
    <dgm:cxn modelId="{CABA1C2F-4FB0-42E9-B36F-371F5BA3C48C}" type="presParOf" srcId="{F6635181-A973-4492-A9EA-4E64E775B70E}" destId="{914F043D-D643-417E-9D6B-8184FE83730D}" srcOrd="3" destOrd="0" presId="urn:microsoft.com/office/officeart/2005/8/layout/bList2#2"/>
  </dgm:cxnLst>
  <dgm:bg>
    <a:effectLst>
      <a:glow rad="228600">
        <a:srgbClr val="003300">
          <a:alpha val="40000"/>
        </a:srgbClr>
      </a:glow>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xmlns="" relId="rId1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D432C31-561E-4C56-8FF2-67081F1BDA78}" type="doc">
      <dgm:prSet loTypeId="urn:microsoft.com/office/officeart/2005/8/layout/bList2#2" loCatId="list" qsTypeId="urn:microsoft.com/office/officeart/2005/8/quickstyle/3d4" qsCatId="3D" csTypeId="urn:microsoft.com/office/officeart/2005/8/colors/accent2_2" csCatId="accent2" phldr="1"/>
      <dgm:spPr/>
      <dgm:t>
        <a:bodyPr/>
        <a:lstStyle/>
        <a:p>
          <a:endParaRPr lang="es-ES"/>
        </a:p>
      </dgm:t>
    </dgm:pt>
    <dgm:pt modelId="{3A791568-FE0C-48AD-88A2-0529573C3FDE}">
      <dgm:prSet phldrT="[Texto]"/>
      <dgm:spPr>
        <a:solidFill>
          <a:srgbClr val="003300"/>
        </a:solidFill>
      </dgm:spPr>
      <dgm:t>
        <a:bodyPr/>
        <a:lstStyle/>
        <a:p>
          <a:endParaRPr lang="es-ES" dirty="0"/>
        </a:p>
      </dgm:t>
    </dgm:pt>
    <dgm:pt modelId="{99EB50C6-74CB-4684-9E29-96F98DCA3D25}" type="parTrans" cxnId="{1784F353-585A-40C5-9408-5B1DD53B77CA}">
      <dgm:prSet/>
      <dgm:spPr/>
      <dgm:t>
        <a:bodyPr/>
        <a:lstStyle/>
        <a:p>
          <a:endParaRPr lang="es-ES"/>
        </a:p>
      </dgm:t>
    </dgm:pt>
    <dgm:pt modelId="{646EB066-D2B4-4AFF-90D3-BF453D058F2F}" type="sibTrans" cxnId="{1784F353-585A-40C5-9408-5B1DD53B77CA}">
      <dgm:prSet/>
      <dgm:spPr/>
      <dgm:t>
        <a:bodyPr/>
        <a:lstStyle/>
        <a:p>
          <a:endParaRPr lang="es-ES"/>
        </a:p>
      </dgm:t>
    </dgm:pt>
    <dgm:pt modelId="{A385D43D-C5C4-4983-A6D7-DECD5799E075}">
      <dgm:prSet/>
      <dgm:spPr>
        <a:ln cmpd="sng">
          <a:solidFill>
            <a:srgbClr val="003300"/>
          </a:solidFill>
        </a:ln>
      </dgm:spPr>
      <dgm:t>
        <a:bodyPr/>
        <a:lstStyle/>
        <a:p>
          <a:pPr algn="just"/>
          <a:r>
            <a:rPr lang="es-ES" dirty="0" smtClean="0">
              <a:latin typeface="Maiandra GD" pitchFamily="34" charset="0"/>
            </a:rPr>
            <a:t>Continuar con el estudio del aporte de biomasa de la balsa, para determinar cuál es el periodo donde existe mayor incremento, tomando en cuenta la edad de la plantación, densidades poblacionales y manejo silvicultural. </a:t>
          </a:r>
          <a:endParaRPr lang="es-ES" dirty="0">
            <a:latin typeface="Maiandra GD" pitchFamily="34" charset="0"/>
          </a:endParaRPr>
        </a:p>
      </dgm:t>
    </dgm:pt>
    <dgm:pt modelId="{C5104944-800F-48BF-894C-524909CBCD68}" type="parTrans" cxnId="{6F4B3301-8E15-4B0B-9B58-4F23AA36A94D}">
      <dgm:prSet/>
      <dgm:spPr/>
      <dgm:t>
        <a:bodyPr/>
        <a:lstStyle/>
        <a:p>
          <a:endParaRPr lang="es-ES"/>
        </a:p>
      </dgm:t>
    </dgm:pt>
    <dgm:pt modelId="{2306021D-F1B2-49BB-ADA5-13A7625D15CE}" type="sibTrans" cxnId="{6F4B3301-8E15-4B0B-9B58-4F23AA36A94D}">
      <dgm:prSet/>
      <dgm:spPr/>
      <dgm:t>
        <a:bodyPr/>
        <a:lstStyle/>
        <a:p>
          <a:endParaRPr lang="es-ES"/>
        </a:p>
      </dgm:t>
    </dgm:pt>
    <dgm:pt modelId="{C318F9D1-8CC7-468D-A3DF-6E50D0B3FC9B}" type="pres">
      <dgm:prSet presAssocID="{CD432C31-561E-4C56-8FF2-67081F1BDA78}" presName="diagram" presStyleCnt="0">
        <dgm:presLayoutVars>
          <dgm:dir/>
          <dgm:animLvl val="lvl"/>
          <dgm:resizeHandles val="exact"/>
        </dgm:presLayoutVars>
      </dgm:prSet>
      <dgm:spPr/>
      <dgm:t>
        <a:bodyPr/>
        <a:lstStyle/>
        <a:p>
          <a:endParaRPr lang="es-ES"/>
        </a:p>
      </dgm:t>
    </dgm:pt>
    <dgm:pt modelId="{F6635181-A973-4492-A9EA-4E64E775B70E}" type="pres">
      <dgm:prSet presAssocID="{3A791568-FE0C-48AD-88A2-0529573C3FDE}" presName="compNode" presStyleCnt="0"/>
      <dgm:spPr/>
    </dgm:pt>
    <dgm:pt modelId="{F0D77BEC-E4C6-4FCA-8774-8E52E4B98BCD}" type="pres">
      <dgm:prSet presAssocID="{3A791568-FE0C-48AD-88A2-0529573C3FDE}" presName="childRect" presStyleLbl="bgAcc1" presStyleIdx="0" presStyleCnt="1" custScaleX="120358" custScaleY="124215" custLinFactNeighborX="-1640">
        <dgm:presLayoutVars>
          <dgm:bulletEnabled val="1"/>
        </dgm:presLayoutVars>
      </dgm:prSet>
      <dgm:spPr/>
      <dgm:t>
        <a:bodyPr/>
        <a:lstStyle/>
        <a:p>
          <a:endParaRPr lang="es-ES"/>
        </a:p>
      </dgm:t>
    </dgm:pt>
    <dgm:pt modelId="{09882A18-D406-4D34-8603-6A7B9954AF0D}" type="pres">
      <dgm:prSet presAssocID="{3A791568-FE0C-48AD-88A2-0529573C3FDE}" presName="parentText" presStyleLbl="node1" presStyleIdx="0" presStyleCnt="0" custScaleX="103657">
        <dgm:presLayoutVars>
          <dgm:chMax val="0"/>
          <dgm:bulletEnabled val="1"/>
        </dgm:presLayoutVars>
      </dgm:prSet>
      <dgm:spPr/>
      <dgm:t>
        <a:bodyPr/>
        <a:lstStyle/>
        <a:p>
          <a:endParaRPr lang="es-ES"/>
        </a:p>
      </dgm:t>
    </dgm:pt>
    <dgm:pt modelId="{D1494F92-4893-437E-B03B-088859EC6EAF}" type="pres">
      <dgm:prSet presAssocID="{3A791568-FE0C-48AD-88A2-0529573C3FDE}" presName="parentRect" presStyleLbl="alignNode1" presStyleIdx="0" presStyleCnt="1" custScaleX="124491" custScaleY="64924" custLinFactNeighborX="-38" custLinFactNeighborY="18038"/>
      <dgm:spPr/>
      <dgm:t>
        <a:bodyPr/>
        <a:lstStyle/>
        <a:p>
          <a:endParaRPr lang="es-ES"/>
        </a:p>
      </dgm:t>
    </dgm:pt>
    <dgm:pt modelId="{914F043D-D643-417E-9D6B-8184FE83730D}" type="pres">
      <dgm:prSet presAssocID="{3A791568-FE0C-48AD-88A2-0529573C3FDE}" presName="adorn" presStyleLbl="fgAccFollowNode1" presStyleIdx="0" presStyleCnt="1" custScaleX="72888" custScaleY="75112" custLinFactNeighborX="40957" custLinFactNeighborY="145"/>
      <dgm:spPr>
        <a:blipFill rotWithShape="1">
          <a:blip xmlns:r="http://schemas.openxmlformats.org/officeDocument/2006/relationships" r:embed="rId1"/>
          <a:stretch>
            <a:fillRect/>
          </a:stretch>
        </a:blipFill>
      </dgm:spPr>
      <dgm:t>
        <a:bodyPr/>
        <a:lstStyle/>
        <a:p>
          <a:endParaRPr lang="es-ES"/>
        </a:p>
      </dgm:t>
    </dgm:pt>
  </dgm:ptLst>
  <dgm:cxnLst>
    <dgm:cxn modelId="{6F4B3301-8E15-4B0B-9B58-4F23AA36A94D}" srcId="{3A791568-FE0C-48AD-88A2-0529573C3FDE}" destId="{A385D43D-C5C4-4983-A6D7-DECD5799E075}" srcOrd="0" destOrd="0" parTransId="{C5104944-800F-48BF-894C-524909CBCD68}" sibTransId="{2306021D-F1B2-49BB-ADA5-13A7625D15CE}"/>
    <dgm:cxn modelId="{6C4F5D3E-DA60-45E4-9B76-D274DDA7C388}" type="presOf" srcId="{3A791568-FE0C-48AD-88A2-0529573C3FDE}" destId="{09882A18-D406-4D34-8603-6A7B9954AF0D}" srcOrd="0" destOrd="0" presId="urn:microsoft.com/office/officeart/2005/8/layout/bList2#2"/>
    <dgm:cxn modelId="{2444079D-71B6-4E35-8B76-AFE39E1867BF}" type="presOf" srcId="{CD432C31-561E-4C56-8FF2-67081F1BDA78}" destId="{C318F9D1-8CC7-468D-A3DF-6E50D0B3FC9B}" srcOrd="0" destOrd="0" presId="urn:microsoft.com/office/officeart/2005/8/layout/bList2#2"/>
    <dgm:cxn modelId="{6A3A7368-D1F6-47FF-B12C-EBCC003605B8}" type="presOf" srcId="{A385D43D-C5C4-4983-A6D7-DECD5799E075}" destId="{F0D77BEC-E4C6-4FCA-8774-8E52E4B98BCD}" srcOrd="0" destOrd="0" presId="urn:microsoft.com/office/officeart/2005/8/layout/bList2#2"/>
    <dgm:cxn modelId="{FDD09FC5-6EEC-42B9-A908-0FEDBA9E9B43}" type="presOf" srcId="{3A791568-FE0C-48AD-88A2-0529573C3FDE}" destId="{D1494F92-4893-437E-B03B-088859EC6EAF}" srcOrd="1" destOrd="0" presId="urn:microsoft.com/office/officeart/2005/8/layout/bList2#2"/>
    <dgm:cxn modelId="{1784F353-585A-40C5-9408-5B1DD53B77CA}" srcId="{CD432C31-561E-4C56-8FF2-67081F1BDA78}" destId="{3A791568-FE0C-48AD-88A2-0529573C3FDE}" srcOrd="0" destOrd="0" parTransId="{99EB50C6-74CB-4684-9E29-96F98DCA3D25}" sibTransId="{646EB066-D2B4-4AFF-90D3-BF453D058F2F}"/>
    <dgm:cxn modelId="{02B7E350-9CC4-4EF3-A034-803313409071}" type="presParOf" srcId="{C318F9D1-8CC7-468D-A3DF-6E50D0B3FC9B}" destId="{F6635181-A973-4492-A9EA-4E64E775B70E}" srcOrd="0" destOrd="0" presId="urn:microsoft.com/office/officeart/2005/8/layout/bList2#2"/>
    <dgm:cxn modelId="{D8EEA602-D899-4342-B42A-92E9AD84DD05}" type="presParOf" srcId="{F6635181-A973-4492-A9EA-4E64E775B70E}" destId="{F0D77BEC-E4C6-4FCA-8774-8E52E4B98BCD}" srcOrd="0" destOrd="0" presId="urn:microsoft.com/office/officeart/2005/8/layout/bList2#2"/>
    <dgm:cxn modelId="{4EA3C671-715C-434E-8753-004D4A73DC99}" type="presParOf" srcId="{F6635181-A973-4492-A9EA-4E64E775B70E}" destId="{09882A18-D406-4D34-8603-6A7B9954AF0D}" srcOrd="1" destOrd="0" presId="urn:microsoft.com/office/officeart/2005/8/layout/bList2#2"/>
    <dgm:cxn modelId="{CA8DA253-0047-4080-9F20-647E00721086}" type="presParOf" srcId="{F6635181-A973-4492-A9EA-4E64E775B70E}" destId="{D1494F92-4893-437E-B03B-088859EC6EAF}" srcOrd="2" destOrd="0" presId="urn:microsoft.com/office/officeart/2005/8/layout/bList2#2"/>
    <dgm:cxn modelId="{E6C31B99-CE3F-4B61-A00B-E9FE586BC663}" type="presParOf" srcId="{F6635181-A973-4492-A9EA-4E64E775B70E}" destId="{914F043D-D643-417E-9D6B-8184FE83730D}" srcOrd="3" destOrd="0" presId="urn:microsoft.com/office/officeart/2005/8/layout/bList2#2"/>
  </dgm:cxnLst>
  <dgm:bg>
    <a:effectLst>
      <a:glow rad="228600">
        <a:srgbClr val="003300">
          <a:alpha val="40000"/>
        </a:srgbClr>
      </a:glow>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xmlns="" relId="rId2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D432C31-561E-4C56-8FF2-67081F1BDA78}" type="doc">
      <dgm:prSet loTypeId="urn:microsoft.com/office/officeart/2005/8/layout/bList2#2" loCatId="list" qsTypeId="urn:microsoft.com/office/officeart/2005/8/quickstyle/3d4" qsCatId="3D" csTypeId="urn:microsoft.com/office/officeart/2005/8/colors/accent2_2" csCatId="accent2" phldr="1"/>
      <dgm:spPr/>
      <dgm:t>
        <a:bodyPr/>
        <a:lstStyle/>
        <a:p>
          <a:endParaRPr lang="es-ES"/>
        </a:p>
      </dgm:t>
    </dgm:pt>
    <dgm:pt modelId="{3A791568-FE0C-48AD-88A2-0529573C3FDE}">
      <dgm:prSet phldrT="[Texto]"/>
      <dgm:spPr>
        <a:solidFill>
          <a:srgbClr val="003300"/>
        </a:solidFill>
      </dgm:spPr>
      <dgm:t>
        <a:bodyPr/>
        <a:lstStyle/>
        <a:p>
          <a:endParaRPr lang="es-ES" dirty="0"/>
        </a:p>
      </dgm:t>
    </dgm:pt>
    <dgm:pt modelId="{99EB50C6-74CB-4684-9E29-96F98DCA3D25}" type="parTrans" cxnId="{1784F353-585A-40C5-9408-5B1DD53B77CA}">
      <dgm:prSet/>
      <dgm:spPr/>
      <dgm:t>
        <a:bodyPr/>
        <a:lstStyle/>
        <a:p>
          <a:endParaRPr lang="es-ES"/>
        </a:p>
      </dgm:t>
    </dgm:pt>
    <dgm:pt modelId="{646EB066-D2B4-4AFF-90D3-BF453D058F2F}" type="sibTrans" cxnId="{1784F353-585A-40C5-9408-5B1DD53B77CA}">
      <dgm:prSet/>
      <dgm:spPr/>
      <dgm:t>
        <a:bodyPr/>
        <a:lstStyle/>
        <a:p>
          <a:endParaRPr lang="es-ES"/>
        </a:p>
      </dgm:t>
    </dgm:pt>
    <dgm:pt modelId="{A385D43D-C5C4-4983-A6D7-DECD5799E075}">
      <dgm:prSet/>
      <dgm:spPr>
        <a:ln cmpd="sng">
          <a:solidFill>
            <a:srgbClr val="003300"/>
          </a:solidFill>
        </a:ln>
      </dgm:spPr>
      <dgm:t>
        <a:bodyPr/>
        <a:lstStyle/>
        <a:p>
          <a:pPr algn="just"/>
          <a:r>
            <a:rPr lang="es-ES" dirty="0" smtClean="0">
              <a:latin typeface="Maiandra GD" pitchFamily="34" charset="0"/>
            </a:rPr>
            <a:t>Para lograr que los árboles tengan una morfología recta es necesario iniciar con densidades poblacionales altas, para posteriormente realizar los tratamientos silviculturales principalmente como son los raleos.</a:t>
          </a:r>
          <a:endParaRPr lang="es-ES" dirty="0">
            <a:latin typeface="Maiandra GD" pitchFamily="34" charset="0"/>
          </a:endParaRPr>
        </a:p>
      </dgm:t>
    </dgm:pt>
    <dgm:pt modelId="{C5104944-800F-48BF-894C-524909CBCD68}" type="parTrans" cxnId="{6F4B3301-8E15-4B0B-9B58-4F23AA36A94D}">
      <dgm:prSet/>
      <dgm:spPr/>
      <dgm:t>
        <a:bodyPr/>
        <a:lstStyle/>
        <a:p>
          <a:endParaRPr lang="es-ES"/>
        </a:p>
      </dgm:t>
    </dgm:pt>
    <dgm:pt modelId="{2306021D-F1B2-49BB-ADA5-13A7625D15CE}" type="sibTrans" cxnId="{6F4B3301-8E15-4B0B-9B58-4F23AA36A94D}">
      <dgm:prSet/>
      <dgm:spPr/>
      <dgm:t>
        <a:bodyPr/>
        <a:lstStyle/>
        <a:p>
          <a:endParaRPr lang="es-ES"/>
        </a:p>
      </dgm:t>
    </dgm:pt>
    <dgm:pt modelId="{C318F9D1-8CC7-468D-A3DF-6E50D0B3FC9B}" type="pres">
      <dgm:prSet presAssocID="{CD432C31-561E-4C56-8FF2-67081F1BDA78}" presName="diagram" presStyleCnt="0">
        <dgm:presLayoutVars>
          <dgm:dir/>
          <dgm:animLvl val="lvl"/>
          <dgm:resizeHandles val="exact"/>
        </dgm:presLayoutVars>
      </dgm:prSet>
      <dgm:spPr/>
      <dgm:t>
        <a:bodyPr/>
        <a:lstStyle/>
        <a:p>
          <a:endParaRPr lang="es-ES"/>
        </a:p>
      </dgm:t>
    </dgm:pt>
    <dgm:pt modelId="{F6635181-A973-4492-A9EA-4E64E775B70E}" type="pres">
      <dgm:prSet presAssocID="{3A791568-FE0C-48AD-88A2-0529573C3FDE}" presName="compNode" presStyleCnt="0"/>
      <dgm:spPr/>
    </dgm:pt>
    <dgm:pt modelId="{F0D77BEC-E4C6-4FCA-8774-8E52E4B98BCD}" type="pres">
      <dgm:prSet presAssocID="{3A791568-FE0C-48AD-88A2-0529573C3FDE}" presName="childRect" presStyleLbl="bgAcc1" presStyleIdx="0" presStyleCnt="1" custScaleX="120358" custScaleY="124215" custLinFactNeighborX="-1640">
        <dgm:presLayoutVars>
          <dgm:bulletEnabled val="1"/>
        </dgm:presLayoutVars>
      </dgm:prSet>
      <dgm:spPr/>
      <dgm:t>
        <a:bodyPr/>
        <a:lstStyle/>
        <a:p>
          <a:endParaRPr lang="es-ES"/>
        </a:p>
      </dgm:t>
    </dgm:pt>
    <dgm:pt modelId="{09882A18-D406-4D34-8603-6A7B9954AF0D}" type="pres">
      <dgm:prSet presAssocID="{3A791568-FE0C-48AD-88A2-0529573C3FDE}" presName="parentText" presStyleLbl="node1" presStyleIdx="0" presStyleCnt="0" custScaleX="103657">
        <dgm:presLayoutVars>
          <dgm:chMax val="0"/>
          <dgm:bulletEnabled val="1"/>
        </dgm:presLayoutVars>
      </dgm:prSet>
      <dgm:spPr/>
      <dgm:t>
        <a:bodyPr/>
        <a:lstStyle/>
        <a:p>
          <a:endParaRPr lang="es-ES"/>
        </a:p>
      </dgm:t>
    </dgm:pt>
    <dgm:pt modelId="{D1494F92-4893-437E-B03B-088859EC6EAF}" type="pres">
      <dgm:prSet presAssocID="{3A791568-FE0C-48AD-88A2-0529573C3FDE}" presName="parentRect" presStyleLbl="alignNode1" presStyleIdx="0" presStyleCnt="1" custScaleX="124491" custScaleY="64924" custLinFactNeighborX="-865" custLinFactNeighborY="13459"/>
      <dgm:spPr/>
      <dgm:t>
        <a:bodyPr/>
        <a:lstStyle/>
        <a:p>
          <a:endParaRPr lang="es-ES"/>
        </a:p>
      </dgm:t>
    </dgm:pt>
    <dgm:pt modelId="{914F043D-D643-417E-9D6B-8184FE83730D}" type="pres">
      <dgm:prSet presAssocID="{3A791568-FE0C-48AD-88A2-0529573C3FDE}" presName="adorn" presStyleLbl="fgAccFollowNode1" presStyleIdx="0" presStyleCnt="1" custScaleX="72888" custScaleY="75112" custLinFactNeighborX="40957" custLinFactNeighborY="145"/>
      <dgm:spPr>
        <a:blipFill rotWithShape="1">
          <a:blip xmlns:r="http://schemas.openxmlformats.org/officeDocument/2006/relationships" r:embed="rId1"/>
          <a:stretch>
            <a:fillRect/>
          </a:stretch>
        </a:blipFill>
      </dgm:spPr>
      <dgm:t>
        <a:bodyPr/>
        <a:lstStyle/>
        <a:p>
          <a:endParaRPr lang="es-ES"/>
        </a:p>
      </dgm:t>
    </dgm:pt>
  </dgm:ptLst>
  <dgm:cxnLst>
    <dgm:cxn modelId="{CA70CDBF-8A98-41FE-A7DB-A5B364D3C26A}" type="presOf" srcId="{CD432C31-561E-4C56-8FF2-67081F1BDA78}" destId="{C318F9D1-8CC7-468D-A3DF-6E50D0B3FC9B}" srcOrd="0" destOrd="0" presId="urn:microsoft.com/office/officeart/2005/8/layout/bList2#2"/>
    <dgm:cxn modelId="{11A8A9D5-34D4-41AF-A1E7-49A3B48250DF}" type="presOf" srcId="{3A791568-FE0C-48AD-88A2-0529573C3FDE}" destId="{D1494F92-4893-437E-B03B-088859EC6EAF}" srcOrd="1" destOrd="0" presId="urn:microsoft.com/office/officeart/2005/8/layout/bList2#2"/>
    <dgm:cxn modelId="{6F4B3301-8E15-4B0B-9B58-4F23AA36A94D}" srcId="{3A791568-FE0C-48AD-88A2-0529573C3FDE}" destId="{A385D43D-C5C4-4983-A6D7-DECD5799E075}" srcOrd="0" destOrd="0" parTransId="{C5104944-800F-48BF-894C-524909CBCD68}" sibTransId="{2306021D-F1B2-49BB-ADA5-13A7625D15CE}"/>
    <dgm:cxn modelId="{549ABA91-EA3D-4FD8-9A93-1E51ED338778}" type="presOf" srcId="{3A791568-FE0C-48AD-88A2-0529573C3FDE}" destId="{09882A18-D406-4D34-8603-6A7B9954AF0D}" srcOrd="0" destOrd="0" presId="urn:microsoft.com/office/officeart/2005/8/layout/bList2#2"/>
    <dgm:cxn modelId="{0832C6B5-D450-44C6-B292-98E42F0D2276}" type="presOf" srcId="{A385D43D-C5C4-4983-A6D7-DECD5799E075}" destId="{F0D77BEC-E4C6-4FCA-8774-8E52E4B98BCD}" srcOrd="0" destOrd="0" presId="urn:microsoft.com/office/officeart/2005/8/layout/bList2#2"/>
    <dgm:cxn modelId="{1784F353-585A-40C5-9408-5B1DD53B77CA}" srcId="{CD432C31-561E-4C56-8FF2-67081F1BDA78}" destId="{3A791568-FE0C-48AD-88A2-0529573C3FDE}" srcOrd="0" destOrd="0" parTransId="{99EB50C6-74CB-4684-9E29-96F98DCA3D25}" sibTransId="{646EB066-D2B4-4AFF-90D3-BF453D058F2F}"/>
    <dgm:cxn modelId="{103A6F1F-7454-48CF-9965-3A5EC0A71737}" type="presParOf" srcId="{C318F9D1-8CC7-468D-A3DF-6E50D0B3FC9B}" destId="{F6635181-A973-4492-A9EA-4E64E775B70E}" srcOrd="0" destOrd="0" presId="urn:microsoft.com/office/officeart/2005/8/layout/bList2#2"/>
    <dgm:cxn modelId="{B64C2059-E137-4302-915E-B4E56AB6563E}" type="presParOf" srcId="{F6635181-A973-4492-A9EA-4E64E775B70E}" destId="{F0D77BEC-E4C6-4FCA-8774-8E52E4B98BCD}" srcOrd="0" destOrd="0" presId="urn:microsoft.com/office/officeart/2005/8/layout/bList2#2"/>
    <dgm:cxn modelId="{56396CA1-1614-4DA5-B0A5-3D7323AEB542}" type="presParOf" srcId="{F6635181-A973-4492-A9EA-4E64E775B70E}" destId="{09882A18-D406-4D34-8603-6A7B9954AF0D}" srcOrd="1" destOrd="0" presId="urn:microsoft.com/office/officeart/2005/8/layout/bList2#2"/>
    <dgm:cxn modelId="{6FA9A97C-53C1-43D9-BE7B-6A39ECE88DE5}" type="presParOf" srcId="{F6635181-A973-4492-A9EA-4E64E775B70E}" destId="{D1494F92-4893-437E-B03B-088859EC6EAF}" srcOrd="2" destOrd="0" presId="urn:microsoft.com/office/officeart/2005/8/layout/bList2#2"/>
    <dgm:cxn modelId="{5A284748-A029-4CBA-AFD0-BC796C4CD18D}" type="presParOf" srcId="{F6635181-A973-4492-A9EA-4E64E775B70E}" destId="{914F043D-D643-417E-9D6B-8184FE83730D}" srcOrd="3" destOrd="0" presId="urn:microsoft.com/office/officeart/2005/8/layout/bList2#2"/>
  </dgm:cxnLst>
  <dgm:bg>
    <a:effectLst>
      <a:glow rad="228600">
        <a:srgbClr val="003300">
          <a:alpha val="40000"/>
        </a:srgbClr>
      </a:glow>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xmlns="" relId="rId2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E6672B-4CEB-4A3A-9EA5-2417FF52D895}" type="doc">
      <dgm:prSet loTypeId="urn:microsoft.com/office/officeart/2005/8/layout/list1" loCatId="list" qsTypeId="urn:microsoft.com/office/officeart/2005/8/quickstyle/3d2" qsCatId="3D" csTypeId="urn:microsoft.com/office/officeart/2005/8/colors/accent0_1" csCatId="mainScheme" phldr="1"/>
      <dgm:spPr/>
      <dgm:t>
        <a:bodyPr/>
        <a:lstStyle/>
        <a:p>
          <a:endParaRPr lang="es-ES"/>
        </a:p>
      </dgm:t>
    </dgm:pt>
    <dgm:pt modelId="{6E6B6B74-4382-4FF0-A9E7-C3729A64ECE0}">
      <dgm:prSet phldrT="[Texto]"/>
      <dgm:spPr>
        <a:gradFill rotWithShape="0">
          <a:gsLst>
            <a:gs pos="0">
              <a:srgbClr val="003300"/>
            </a:gs>
            <a:gs pos="64999">
              <a:srgbClr val="F0EBD5"/>
            </a:gs>
            <a:gs pos="100000">
              <a:srgbClr val="D1C39F"/>
            </a:gs>
          </a:gsLst>
          <a:lin ang="16200000" scaled="0"/>
        </a:gradFill>
      </dgm:spPr>
      <dgm:t>
        <a:bodyPr/>
        <a:lstStyle/>
        <a:p>
          <a:r>
            <a:rPr lang="es-ES" b="1" dirty="0" smtClean="0">
              <a:latin typeface="Maiandra GD" pitchFamily="34" charset="0"/>
            </a:rPr>
            <a:t>Heliofanía</a:t>
          </a:r>
          <a:r>
            <a:rPr lang="es-ES" dirty="0" smtClean="0">
              <a:latin typeface="Maiandra GD" pitchFamily="34" charset="0"/>
            </a:rPr>
            <a:t>: 660 horas/sol/año </a:t>
          </a:r>
          <a:endParaRPr lang="es-ES" dirty="0"/>
        </a:p>
      </dgm:t>
    </dgm:pt>
    <dgm:pt modelId="{DC626098-67E7-43BB-A6BF-C2029C39D6CE}" type="parTrans" cxnId="{6E9EE885-3305-4356-9E20-32A2A1AAAE48}">
      <dgm:prSet/>
      <dgm:spPr/>
      <dgm:t>
        <a:bodyPr/>
        <a:lstStyle/>
        <a:p>
          <a:endParaRPr lang="es-ES"/>
        </a:p>
      </dgm:t>
    </dgm:pt>
    <dgm:pt modelId="{74C12BD8-05BD-49F0-968F-89FC3532698A}" type="sibTrans" cxnId="{6E9EE885-3305-4356-9E20-32A2A1AAAE48}">
      <dgm:prSet/>
      <dgm:spPr/>
      <dgm:t>
        <a:bodyPr/>
        <a:lstStyle/>
        <a:p>
          <a:endParaRPr lang="es-ES"/>
        </a:p>
      </dgm:t>
    </dgm:pt>
    <dgm:pt modelId="{AC55066E-99A6-498F-BDB6-690EBDF6C23A}">
      <dgm:prSet phldrT="[Texto]"/>
      <dgm:spPr>
        <a:gradFill rotWithShape="0">
          <a:gsLst>
            <a:gs pos="0">
              <a:srgbClr val="003300"/>
            </a:gs>
            <a:gs pos="64999">
              <a:srgbClr val="F0EBD5"/>
            </a:gs>
            <a:gs pos="100000">
              <a:srgbClr val="D1C39F"/>
            </a:gs>
          </a:gsLst>
          <a:lin ang="16200000" scaled="0"/>
        </a:gradFill>
      </dgm:spPr>
      <dgm:t>
        <a:bodyPr/>
        <a:lstStyle/>
        <a:p>
          <a:r>
            <a:rPr lang="es-ES" b="1" dirty="0" smtClean="0">
              <a:latin typeface="Maiandra GD" pitchFamily="34" charset="0"/>
            </a:rPr>
            <a:t>Altitud</a:t>
          </a:r>
          <a:r>
            <a:rPr lang="es-ES" dirty="0" smtClean="0">
              <a:latin typeface="Maiandra GD" pitchFamily="34" charset="0"/>
            </a:rPr>
            <a:t>: 180 m </a:t>
          </a:r>
          <a:r>
            <a:rPr lang="es-ES" dirty="0" err="1" smtClean="0">
              <a:latin typeface="Maiandra GD" pitchFamily="34" charset="0"/>
            </a:rPr>
            <a:t>s.n.m</a:t>
          </a:r>
          <a:r>
            <a:rPr lang="es-ES" dirty="0" smtClean="0">
              <a:latin typeface="Maiandra GD" pitchFamily="34" charset="0"/>
            </a:rPr>
            <a:t>.</a:t>
          </a:r>
          <a:endParaRPr lang="es-ES" dirty="0"/>
        </a:p>
      </dgm:t>
    </dgm:pt>
    <dgm:pt modelId="{84604C61-AB00-4C89-BB45-350E21BE866C}" type="parTrans" cxnId="{5BAF162B-AC68-4A4E-BD4A-6DAF64B0C2E8}">
      <dgm:prSet/>
      <dgm:spPr/>
      <dgm:t>
        <a:bodyPr/>
        <a:lstStyle/>
        <a:p>
          <a:endParaRPr lang="es-ES"/>
        </a:p>
      </dgm:t>
    </dgm:pt>
    <dgm:pt modelId="{FFED77FE-D27A-45F4-9A05-EF73AB015189}" type="sibTrans" cxnId="{5BAF162B-AC68-4A4E-BD4A-6DAF64B0C2E8}">
      <dgm:prSet/>
      <dgm:spPr/>
      <dgm:t>
        <a:bodyPr/>
        <a:lstStyle/>
        <a:p>
          <a:endParaRPr lang="es-ES"/>
        </a:p>
      </dgm:t>
    </dgm:pt>
    <dgm:pt modelId="{B5E40FDF-2220-41E9-B56B-08C94A6475AF}">
      <dgm:prSet phldrT="[Texto]"/>
      <dgm:spPr>
        <a:gradFill rotWithShape="0">
          <a:gsLst>
            <a:gs pos="0">
              <a:srgbClr val="003300"/>
            </a:gs>
            <a:gs pos="64999">
              <a:srgbClr val="F0EBD5"/>
            </a:gs>
            <a:gs pos="100000">
              <a:srgbClr val="D1C39F"/>
            </a:gs>
          </a:gsLst>
          <a:lin ang="16200000" scaled="0"/>
        </a:gradFill>
      </dgm:spPr>
      <dgm:t>
        <a:bodyPr/>
        <a:lstStyle/>
        <a:p>
          <a:r>
            <a:rPr lang="es-ES" b="0" dirty="0" smtClean="0">
              <a:latin typeface="Maiandra GD" pitchFamily="34" charset="0"/>
            </a:rPr>
            <a:t>Limo arcilloso y arenoso con pH de 5,6</a:t>
          </a:r>
          <a:endParaRPr lang="es-ES" b="0" dirty="0"/>
        </a:p>
      </dgm:t>
    </dgm:pt>
    <dgm:pt modelId="{D6705810-ABF1-4EAF-96C7-CC0DFD68F7D8}" type="parTrans" cxnId="{B1EE02AB-9146-47E9-80E4-89E3FF52CF19}">
      <dgm:prSet/>
      <dgm:spPr/>
      <dgm:t>
        <a:bodyPr/>
        <a:lstStyle/>
        <a:p>
          <a:endParaRPr lang="es-ES"/>
        </a:p>
      </dgm:t>
    </dgm:pt>
    <dgm:pt modelId="{44F11416-B86B-4D04-823A-BD9DEFE43420}" type="sibTrans" cxnId="{B1EE02AB-9146-47E9-80E4-89E3FF52CF19}">
      <dgm:prSet/>
      <dgm:spPr/>
      <dgm:t>
        <a:bodyPr/>
        <a:lstStyle/>
        <a:p>
          <a:endParaRPr lang="es-ES"/>
        </a:p>
      </dgm:t>
    </dgm:pt>
    <dgm:pt modelId="{B9DC1F46-669D-4BA9-991C-51AB539BDFD4}">
      <dgm:prSet phldrT="[Texto]"/>
      <dgm:spPr>
        <a:gradFill rotWithShape="0">
          <a:gsLst>
            <a:gs pos="0">
              <a:srgbClr val="003300"/>
            </a:gs>
            <a:gs pos="64999">
              <a:srgbClr val="F0EBD5"/>
            </a:gs>
            <a:gs pos="100000">
              <a:srgbClr val="D1C39F"/>
            </a:gs>
          </a:gsLst>
          <a:lin ang="16200000" scaled="0"/>
        </a:gradFill>
      </dgm:spPr>
      <dgm:t>
        <a:bodyPr/>
        <a:lstStyle/>
        <a:p>
          <a:r>
            <a:rPr lang="es-ES" b="1" dirty="0" smtClean="0">
              <a:latin typeface="Maiandra GD" pitchFamily="34" charset="0"/>
            </a:rPr>
            <a:t>Z.V. </a:t>
          </a:r>
          <a:r>
            <a:rPr lang="es-ES" dirty="0" smtClean="0">
              <a:latin typeface="Maiandra GD" pitchFamily="34" charset="0"/>
            </a:rPr>
            <a:t>Bosque Húmedo Tropical (</a:t>
          </a:r>
          <a:r>
            <a:rPr lang="es-ES" dirty="0" err="1" smtClean="0">
              <a:latin typeface="Maiandra GD" pitchFamily="34" charset="0"/>
            </a:rPr>
            <a:t>bh</a:t>
          </a:r>
          <a:r>
            <a:rPr lang="es-ES" dirty="0" smtClean="0">
              <a:latin typeface="Maiandra GD" pitchFamily="34" charset="0"/>
            </a:rPr>
            <a:t> – T)</a:t>
          </a:r>
          <a:endParaRPr lang="es-ES" dirty="0"/>
        </a:p>
      </dgm:t>
    </dgm:pt>
    <dgm:pt modelId="{DD4EF906-A8C8-4A44-AF01-0BBEBAD13B95}" type="parTrans" cxnId="{49219758-8690-4133-A30C-5E97AB2AD56D}">
      <dgm:prSet/>
      <dgm:spPr/>
      <dgm:t>
        <a:bodyPr/>
        <a:lstStyle/>
        <a:p>
          <a:endParaRPr lang="es-ES"/>
        </a:p>
      </dgm:t>
    </dgm:pt>
    <dgm:pt modelId="{2DB63EDE-7F61-44C3-8EC7-DBF9823008AA}" type="sibTrans" cxnId="{49219758-8690-4133-A30C-5E97AB2AD56D}">
      <dgm:prSet/>
      <dgm:spPr/>
      <dgm:t>
        <a:bodyPr/>
        <a:lstStyle/>
        <a:p>
          <a:endParaRPr lang="es-ES"/>
        </a:p>
      </dgm:t>
    </dgm:pt>
    <dgm:pt modelId="{FBF69446-6273-4A57-8A4B-9490C2012FFE}">
      <dgm:prSet phldrT="[Texto]"/>
      <dgm:spPr>
        <a:gradFill rotWithShape="0">
          <a:gsLst>
            <a:gs pos="0">
              <a:srgbClr val="003300"/>
            </a:gs>
            <a:gs pos="64999">
              <a:srgbClr val="F0EBD5"/>
            </a:gs>
            <a:gs pos="100000">
              <a:srgbClr val="D1C39F"/>
            </a:gs>
          </a:gsLst>
          <a:lin ang="16200000" scaled="0"/>
        </a:gradFill>
      </dgm:spPr>
      <dgm:t>
        <a:bodyPr/>
        <a:lstStyle/>
        <a:p>
          <a:r>
            <a:rPr lang="es-ES" b="1" dirty="0" smtClean="0">
              <a:latin typeface="Maiandra GD" pitchFamily="34" charset="0"/>
            </a:rPr>
            <a:t>Humedad relativa</a:t>
          </a:r>
          <a:r>
            <a:rPr lang="es-ES" dirty="0" smtClean="0">
              <a:latin typeface="Maiandra GD" pitchFamily="34" charset="0"/>
            </a:rPr>
            <a:t>: 87 %</a:t>
          </a:r>
          <a:endParaRPr lang="es-ES" dirty="0"/>
        </a:p>
      </dgm:t>
    </dgm:pt>
    <dgm:pt modelId="{EC133112-C500-40AE-A9B2-7986254043C9}" type="sibTrans" cxnId="{23E1E2D2-82C9-42B1-B1DA-3EB02437FFF4}">
      <dgm:prSet/>
      <dgm:spPr/>
      <dgm:t>
        <a:bodyPr/>
        <a:lstStyle/>
        <a:p>
          <a:endParaRPr lang="es-ES"/>
        </a:p>
      </dgm:t>
    </dgm:pt>
    <dgm:pt modelId="{A9C3FE6F-9290-49EB-93BB-42DD125584C5}" type="parTrans" cxnId="{23E1E2D2-82C9-42B1-B1DA-3EB02437FFF4}">
      <dgm:prSet/>
      <dgm:spPr/>
      <dgm:t>
        <a:bodyPr/>
        <a:lstStyle/>
        <a:p>
          <a:endParaRPr lang="es-ES"/>
        </a:p>
      </dgm:t>
    </dgm:pt>
    <dgm:pt modelId="{A3F92144-34F9-47EC-BFD5-9628F3D4BE41}">
      <dgm:prSet phldrT="[Texto]"/>
      <dgm:spPr>
        <a:gradFill rotWithShape="0">
          <a:gsLst>
            <a:gs pos="0">
              <a:srgbClr val="003300"/>
            </a:gs>
            <a:gs pos="64999">
              <a:srgbClr val="F0EBD5"/>
            </a:gs>
            <a:gs pos="100000">
              <a:srgbClr val="D1C39F"/>
            </a:gs>
          </a:gsLst>
          <a:lin ang="16200000" scaled="0"/>
        </a:gradFill>
      </dgm:spPr>
      <dgm:t>
        <a:bodyPr/>
        <a:lstStyle/>
        <a:p>
          <a:r>
            <a:rPr lang="es-ES" b="1" dirty="0" smtClean="0">
              <a:latin typeface="Maiandra GD" pitchFamily="34" charset="0"/>
            </a:rPr>
            <a:t>Precipitación</a:t>
          </a:r>
          <a:r>
            <a:rPr lang="es-ES" dirty="0" smtClean="0">
              <a:latin typeface="Maiandra GD" pitchFamily="34" charset="0"/>
            </a:rPr>
            <a:t>: 2980 mm/a</a:t>
          </a:r>
          <a:endParaRPr lang="es-ES" dirty="0">
            <a:latin typeface="Maiandra GD" pitchFamily="34" charset="0"/>
          </a:endParaRPr>
        </a:p>
      </dgm:t>
    </dgm:pt>
    <dgm:pt modelId="{E6B82287-EBAB-437D-9BBB-4AC11B342414}" type="sibTrans" cxnId="{B8422FD5-E479-45D6-AC74-77A62861CD32}">
      <dgm:prSet/>
      <dgm:spPr/>
      <dgm:t>
        <a:bodyPr/>
        <a:lstStyle/>
        <a:p>
          <a:endParaRPr lang="es-ES"/>
        </a:p>
      </dgm:t>
    </dgm:pt>
    <dgm:pt modelId="{48723BBE-E740-4F44-A99F-F4B6374D8DC5}" type="parTrans" cxnId="{B8422FD5-E479-45D6-AC74-77A62861CD32}">
      <dgm:prSet/>
      <dgm:spPr/>
      <dgm:t>
        <a:bodyPr/>
        <a:lstStyle/>
        <a:p>
          <a:endParaRPr lang="es-ES"/>
        </a:p>
      </dgm:t>
    </dgm:pt>
    <dgm:pt modelId="{DECB8214-BD57-48B6-9976-225C96EEF7AF}">
      <dgm:prSet phldrT="[Texto]"/>
      <dgm:spPr>
        <a:gradFill rotWithShape="0">
          <a:gsLst>
            <a:gs pos="0">
              <a:srgbClr val="003300"/>
            </a:gs>
            <a:gs pos="64999">
              <a:srgbClr val="F0EBD5"/>
            </a:gs>
            <a:gs pos="100000">
              <a:srgbClr val="D1C39F"/>
            </a:gs>
          </a:gsLst>
          <a:lin ang="16200000" scaled="0"/>
        </a:gradFill>
      </dgm:spPr>
      <dgm:t>
        <a:bodyPr/>
        <a:lstStyle/>
        <a:p>
          <a:r>
            <a:rPr lang="es-ES" b="1" dirty="0" smtClean="0">
              <a:latin typeface="Maiandra GD" pitchFamily="34" charset="0"/>
            </a:rPr>
            <a:t>HACIENDA SALAZAR Km.32</a:t>
          </a:r>
          <a:endParaRPr lang="es-ES" dirty="0"/>
        </a:p>
      </dgm:t>
    </dgm:pt>
    <dgm:pt modelId="{6988B073-AB3D-4B48-896E-153DBF73174B}" type="sibTrans" cxnId="{BBDBEB9B-C220-47A9-834E-4A910D00FA17}">
      <dgm:prSet/>
      <dgm:spPr/>
      <dgm:t>
        <a:bodyPr/>
        <a:lstStyle/>
        <a:p>
          <a:endParaRPr lang="es-ES"/>
        </a:p>
      </dgm:t>
    </dgm:pt>
    <dgm:pt modelId="{EA43CBEF-FCF0-4855-9EBD-775F59181A59}" type="parTrans" cxnId="{BBDBEB9B-C220-47A9-834E-4A910D00FA17}">
      <dgm:prSet/>
      <dgm:spPr/>
      <dgm:t>
        <a:bodyPr/>
        <a:lstStyle/>
        <a:p>
          <a:endParaRPr lang="es-ES"/>
        </a:p>
      </dgm:t>
    </dgm:pt>
    <dgm:pt modelId="{50C5CF44-E3AB-4D51-B871-FFD75BA52FF0}">
      <dgm:prSet phldrT="[Texto]"/>
      <dgm:spPr>
        <a:gradFill rotWithShape="0">
          <a:gsLst>
            <a:gs pos="0">
              <a:srgbClr val="003300"/>
            </a:gs>
            <a:gs pos="64999">
              <a:srgbClr val="F0EBD5"/>
            </a:gs>
            <a:gs pos="100000">
              <a:srgbClr val="D1C39F"/>
            </a:gs>
          </a:gsLst>
          <a:lin ang="16200000" scaled="0"/>
        </a:gradFill>
      </dgm:spPr>
      <dgm:t>
        <a:bodyPr/>
        <a:lstStyle/>
        <a:p>
          <a:r>
            <a:rPr lang="es-EC" b="1" dirty="0" smtClean="0">
              <a:latin typeface="Maiandra GD" pitchFamily="34" charset="0"/>
            </a:rPr>
            <a:t>F.N. </a:t>
          </a:r>
          <a:r>
            <a:rPr lang="es-EC" dirty="0" smtClean="0">
              <a:latin typeface="Maiandra GD" pitchFamily="34" charset="0"/>
            </a:rPr>
            <a:t>Bosque </a:t>
          </a:r>
          <a:r>
            <a:rPr lang="es-EC" dirty="0" smtClean="0"/>
            <a:t>siempre verde de tierras bajas</a:t>
          </a:r>
          <a:endParaRPr lang="es-ES" dirty="0">
            <a:latin typeface="Maiandra GD" pitchFamily="34" charset="0"/>
          </a:endParaRPr>
        </a:p>
      </dgm:t>
    </dgm:pt>
    <dgm:pt modelId="{452759B4-BE12-4B44-8231-21E84D8B7BCD}" type="parTrans" cxnId="{657A0DA4-82A4-491B-AF0E-88FF4B47A99F}">
      <dgm:prSet/>
      <dgm:spPr/>
      <dgm:t>
        <a:bodyPr/>
        <a:lstStyle/>
        <a:p>
          <a:endParaRPr lang="es-ES"/>
        </a:p>
      </dgm:t>
    </dgm:pt>
    <dgm:pt modelId="{E36D5F1A-CE61-4BEE-9C26-8C2FAF474601}" type="sibTrans" cxnId="{657A0DA4-82A4-491B-AF0E-88FF4B47A99F}">
      <dgm:prSet/>
      <dgm:spPr/>
      <dgm:t>
        <a:bodyPr/>
        <a:lstStyle/>
        <a:p>
          <a:endParaRPr lang="es-ES"/>
        </a:p>
      </dgm:t>
    </dgm:pt>
    <dgm:pt modelId="{51857B6E-CED2-4221-9236-91A64C846764}">
      <dgm:prSet phldrT="[Texto]"/>
      <dgm:spPr>
        <a:gradFill rotWithShape="0">
          <a:gsLst>
            <a:gs pos="0">
              <a:srgbClr val="003300"/>
            </a:gs>
            <a:gs pos="64999">
              <a:srgbClr val="F0EBD5"/>
            </a:gs>
            <a:gs pos="100000">
              <a:srgbClr val="D1C39F"/>
            </a:gs>
          </a:gsLst>
          <a:lin ang="16200000" scaled="0"/>
        </a:gradFill>
      </dgm:spPr>
      <dgm:t>
        <a:bodyPr/>
        <a:lstStyle/>
        <a:p>
          <a:r>
            <a:rPr lang="es-ES" b="1" dirty="0" smtClean="0">
              <a:latin typeface="Maiandra GD" pitchFamily="34" charset="0"/>
            </a:rPr>
            <a:t>Temperatur</a:t>
          </a:r>
          <a:r>
            <a:rPr lang="es-ES" dirty="0" smtClean="0">
              <a:latin typeface="Maiandra GD" pitchFamily="34" charset="0"/>
            </a:rPr>
            <a:t>a: 23,6 ˚C</a:t>
          </a:r>
          <a:endParaRPr lang="es-ES" dirty="0"/>
        </a:p>
      </dgm:t>
    </dgm:pt>
    <dgm:pt modelId="{27AA8C82-661E-4A14-B141-7E450A4A2F01}" type="parTrans" cxnId="{5AD4AE1F-AB6F-407B-9425-530A7F02BBAA}">
      <dgm:prSet/>
      <dgm:spPr/>
      <dgm:t>
        <a:bodyPr/>
        <a:lstStyle/>
        <a:p>
          <a:endParaRPr lang="es-EC"/>
        </a:p>
      </dgm:t>
    </dgm:pt>
    <dgm:pt modelId="{F9B83076-AAEE-4EDF-9615-D41D24F834EA}" type="sibTrans" cxnId="{5AD4AE1F-AB6F-407B-9425-530A7F02BBAA}">
      <dgm:prSet/>
      <dgm:spPr/>
      <dgm:t>
        <a:bodyPr/>
        <a:lstStyle/>
        <a:p>
          <a:endParaRPr lang="es-EC"/>
        </a:p>
      </dgm:t>
    </dgm:pt>
    <dgm:pt modelId="{91A3D9B5-7E05-44F9-90AA-B977B56C4D12}" type="pres">
      <dgm:prSet presAssocID="{58E6672B-4CEB-4A3A-9EA5-2417FF52D895}" presName="linear" presStyleCnt="0">
        <dgm:presLayoutVars>
          <dgm:dir/>
          <dgm:animLvl val="lvl"/>
          <dgm:resizeHandles val="exact"/>
        </dgm:presLayoutVars>
      </dgm:prSet>
      <dgm:spPr/>
      <dgm:t>
        <a:bodyPr/>
        <a:lstStyle/>
        <a:p>
          <a:endParaRPr lang="es-ES"/>
        </a:p>
      </dgm:t>
    </dgm:pt>
    <dgm:pt modelId="{9A46FB87-5945-401E-AF92-A31D4DE9F96F}" type="pres">
      <dgm:prSet presAssocID="{DECB8214-BD57-48B6-9976-225C96EEF7AF}" presName="parentLin" presStyleCnt="0"/>
      <dgm:spPr/>
    </dgm:pt>
    <dgm:pt modelId="{9EC2F370-D37A-457F-8E6C-D03500F719EB}" type="pres">
      <dgm:prSet presAssocID="{DECB8214-BD57-48B6-9976-225C96EEF7AF}" presName="parentLeftMargin" presStyleLbl="node1" presStyleIdx="0" presStyleCnt="9"/>
      <dgm:spPr/>
      <dgm:t>
        <a:bodyPr/>
        <a:lstStyle/>
        <a:p>
          <a:endParaRPr lang="es-ES"/>
        </a:p>
      </dgm:t>
    </dgm:pt>
    <dgm:pt modelId="{055FCEA3-B479-463D-BADB-F318D87A7025}" type="pres">
      <dgm:prSet presAssocID="{DECB8214-BD57-48B6-9976-225C96EEF7AF}" presName="parentText" presStyleLbl="node1" presStyleIdx="0" presStyleCnt="9" custScaleX="124388" custLinFactNeighborX="3609" custLinFactNeighborY="29642">
        <dgm:presLayoutVars>
          <dgm:chMax val="0"/>
          <dgm:bulletEnabled val="1"/>
        </dgm:presLayoutVars>
      </dgm:prSet>
      <dgm:spPr/>
      <dgm:t>
        <a:bodyPr/>
        <a:lstStyle/>
        <a:p>
          <a:endParaRPr lang="es-ES"/>
        </a:p>
      </dgm:t>
    </dgm:pt>
    <dgm:pt modelId="{D0B60822-B4D6-4AD3-9330-55746E0B2C44}" type="pres">
      <dgm:prSet presAssocID="{DECB8214-BD57-48B6-9976-225C96EEF7AF}" presName="negativeSpace" presStyleCnt="0"/>
      <dgm:spPr/>
    </dgm:pt>
    <dgm:pt modelId="{D78EB1F2-089F-4A79-816F-9FEE2F86BB4D}" type="pres">
      <dgm:prSet presAssocID="{DECB8214-BD57-48B6-9976-225C96EEF7AF}" presName="childText" presStyleLbl="conFgAcc1" presStyleIdx="0" presStyleCnt="9">
        <dgm:presLayoutVars>
          <dgm:bulletEnabled val="1"/>
        </dgm:presLayoutVars>
      </dgm:prSet>
      <dgm:spPr>
        <a:solidFill>
          <a:srgbClr val="008000">
            <a:alpha val="89804"/>
          </a:srgbClr>
        </a:solidFill>
      </dgm:spPr>
    </dgm:pt>
    <dgm:pt modelId="{AF622D2F-14EC-45C0-9F1A-BA40A438042B}" type="pres">
      <dgm:prSet presAssocID="{6988B073-AB3D-4B48-896E-153DBF73174B}" presName="spaceBetweenRectangles" presStyleCnt="0"/>
      <dgm:spPr/>
    </dgm:pt>
    <dgm:pt modelId="{B223506C-ED43-4DDC-B7E0-77BE69AAC8AF}" type="pres">
      <dgm:prSet presAssocID="{51857B6E-CED2-4221-9236-91A64C846764}" presName="parentLin" presStyleCnt="0"/>
      <dgm:spPr/>
    </dgm:pt>
    <dgm:pt modelId="{874BF5C3-79D3-429E-909B-18691220D19B}" type="pres">
      <dgm:prSet presAssocID="{51857B6E-CED2-4221-9236-91A64C846764}" presName="parentLeftMargin" presStyleLbl="node1" presStyleIdx="0" presStyleCnt="9" custLinFactNeighborX="3609" custLinFactNeighborY="29642"/>
      <dgm:spPr/>
      <dgm:t>
        <a:bodyPr/>
        <a:lstStyle/>
        <a:p>
          <a:endParaRPr lang="es-EC"/>
        </a:p>
      </dgm:t>
    </dgm:pt>
    <dgm:pt modelId="{B7A1511C-17BA-49E5-8747-D46E1BB7A5D1}" type="pres">
      <dgm:prSet presAssocID="{51857B6E-CED2-4221-9236-91A64C846764}" presName="parentText" presStyleLbl="node1" presStyleIdx="1" presStyleCnt="9">
        <dgm:presLayoutVars>
          <dgm:chMax val="0"/>
          <dgm:bulletEnabled val="1"/>
        </dgm:presLayoutVars>
      </dgm:prSet>
      <dgm:spPr/>
      <dgm:t>
        <a:bodyPr/>
        <a:lstStyle/>
        <a:p>
          <a:endParaRPr lang="es-EC"/>
        </a:p>
      </dgm:t>
    </dgm:pt>
    <dgm:pt modelId="{D49F5211-BCA0-4C18-A81C-4F2888D9011E}" type="pres">
      <dgm:prSet presAssocID="{51857B6E-CED2-4221-9236-91A64C846764}" presName="negativeSpace" presStyleCnt="0"/>
      <dgm:spPr/>
    </dgm:pt>
    <dgm:pt modelId="{73D2061F-BF10-468B-908E-9D3620871B99}" type="pres">
      <dgm:prSet presAssocID="{51857B6E-CED2-4221-9236-91A64C846764}" presName="childText" presStyleLbl="conFgAcc1" presStyleIdx="1" presStyleCnt="9">
        <dgm:presLayoutVars>
          <dgm:bulletEnabled val="1"/>
        </dgm:presLayoutVars>
      </dgm:prSet>
      <dgm:spPr>
        <a:solidFill>
          <a:srgbClr val="008000">
            <a:alpha val="90000"/>
          </a:srgbClr>
        </a:solidFill>
      </dgm:spPr>
      <dgm:t>
        <a:bodyPr/>
        <a:lstStyle/>
        <a:p>
          <a:endParaRPr lang="es-EC"/>
        </a:p>
      </dgm:t>
    </dgm:pt>
    <dgm:pt modelId="{723993E7-445A-49A1-99B6-44ECCE64BDC3}" type="pres">
      <dgm:prSet presAssocID="{F9B83076-AAEE-4EDF-9615-D41D24F834EA}" presName="spaceBetweenRectangles" presStyleCnt="0"/>
      <dgm:spPr/>
    </dgm:pt>
    <dgm:pt modelId="{8A03D836-4E4D-46BF-9E4B-0B160B1D629D}" type="pres">
      <dgm:prSet presAssocID="{A3F92144-34F9-47EC-BFD5-9628F3D4BE41}" presName="parentLin" presStyleCnt="0"/>
      <dgm:spPr/>
    </dgm:pt>
    <dgm:pt modelId="{A54BC1A6-AD97-4941-BBE9-9D5F76D0424D}" type="pres">
      <dgm:prSet presAssocID="{A3F92144-34F9-47EC-BFD5-9628F3D4BE41}" presName="parentLeftMargin" presStyleLbl="node1" presStyleIdx="1" presStyleCnt="9"/>
      <dgm:spPr/>
      <dgm:t>
        <a:bodyPr/>
        <a:lstStyle/>
        <a:p>
          <a:endParaRPr lang="es-ES"/>
        </a:p>
      </dgm:t>
    </dgm:pt>
    <dgm:pt modelId="{21C7BF00-7328-42E4-8AD3-338ED3AE6FED}" type="pres">
      <dgm:prSet presAssocID="{A3F92144-34F9-47EC-BFD5-9628F3D4BE41}" presName="parentText" presStyleLbl="node1" presStyleIdx="2" presStyleCnt="9" custLinFactNeighborX="3609" custLinFactNeighborY="29642">
        <dgm:presLayoutVars>
          <dgm:chMax val="0"/>
          <dgm:bulletEnabled val="1"/>
        </dgm:presLayoutVars>
      </dgm:prSet>
      <dgm:spPr/>
      <dgm:t>
        <a:bodyPr/>
        <a:lstStyle/>
        <a:p>
          <a:endParaRPr lang="es-ES"/>
        </a:p>
      </dgm:t>
    </dgm:pt>
    <dgm:pt modelId="{1612B989-60D6-4D1E-B95D-B3D3E3D4063B}" type="pres">
      <dgm:prSet presAssocID="{A3F92144-34F9-47EC-BFD5-9628F3D4BE41}" presName="negativeSpace" presStyleCnt="0"/>
      <dgm:spPr/>
    </dgm:pt>
    <dgm:pt modelId="{852FEEDD-31A5-4231-A84D-6AD506573E72}" type="pres">
      <dgm:prSet presAssocID="{A3F92144-34F9-47EC-BFD5-9628F3D4BE41}" presName="childText" presStyleLbl="conFgAcc1" presStyleIdx="2" presStyleCnt="9">
        <dgm:presLayoutVars>
          <dgm:bulletEnabled val="1"/>
        </dgm:presLayoutVars>
      </dgm:prSet>
      <dgm:spPr>
        <a:solidFill>
          <a:srgbClr val="008000">
            <a:alpha val="90000"/>
          </a:srgbClr>
        </a:solidFill>
      </dgm:spPr>
    </dgm:pt>
    <dgm:pt modelId="{05BF90A3-0297-4947-8F23-7A0BC4983639}" type="pres">
      <dgm:prSet presAssocID="{E6B82287-EBAB-437D-9BBB-4AC11B342414}" presName="spaceBetweenRectangles" presStyleCnt="0"/>
      <dgm:spPr/>
    </dgm:pt>
    <dgm:pt modelId="{6C6AA6B4-1F46-4401-9CC4-C1EA0A620BF4}" type="pres">
      <dgm:prSet presAssocID="{FBF69446-6273-4A57-8A4B-9490C2012FFE}" presName="parentLin" presStyleCnt="0"/>
      <dgm:spPr/>
    </dgm:pt>
    <dgm:pt modelId="{0015C924-B6F8-4FAA-BBD4-5A4BD056672E}" type="pres">
      <dgm:prSet presAssocID="{FBF69446-6273-4A57-8A4B-9490C2012FFE}" presName="parentLeftMargin" presStyleLbl="node1" presStyleIdx="2" presStyleCnt="9"/>
      <dgm:spPr/>
      <dgm:t>
        <a:bodyPr/>
        <a:lstStyle/>
        <a:p>
          <a:endParaRPr lang="es-ES"/>
        </a:p>
      </dgm:t>
    </dgm:pt>
    <dgm:pt modelId="{C91E9524-32DD-44E7-B2E4-573AA1378B7C}" type="pres">
      <dgm:prSet presAssocID="{FBF69446-6273-4A57-8A4B-9490C2012FFE}" presName="parentText" presStyleLbl="node1" presStyleIdx="3" presStyleCnt="9" custLinFactNeighborY="29642">
        <dgm:presLayoutVars>
          <dgm:chMax val="0"/>
          <dgm:bulletEnabled val="1"/>
        </dgm:presLayoutVars>
      </dgm:prSet>
      <dgm:spPr/>
      <dgm:t>
        <a:bodyPr/>
        <a:lstStyle/>
        <a:p>
          <a:endParaRPr lang="es-ES"/>
        </a:p>
      </dgm:t>
    </dgm:pt>
    <dgm:pt modelId="{FDA4A6C7-8C1E-41E3-A3E2-09CAB3C9F59E}" type="pres">
      <dgm:prSet presAssocID="{FBF69446-6273-4A57-8A4B-9490C2012FFE}" presName="negativeSpace" presStyleCnt="0"/>
      <dgm:spPr/>
    </dgm:pt>
    <dgm:pt modelId="{520BE858-18E2-444E-BF37-B4E102E75B52}" type="pres">
      <dgm:prSet presAssocID="{FBF69446-6273-4A57-8A4B-9490C2012FFE}" presName="childText" presStyleLbl="conFgAcc1" presStyleIdx="3" presStyleCnt="9">
        <dgm:presLayoutVars>
          <dgm:bulletEnabled val="1"/>
        </dgm:presLayoutVars>
      </dgm:prSet>
      <dgm:spPr>
        <a:solidFill>
          <a:srgbClr val="008000">
            <a:alpha val="90000"/>
          </a:srgbClr>
        </a:solidFill>
      </dgm:spPr>
    </dgm:pt>
    <dgm:pt modelId="{8B5880D4-86A9-48B2-847E-6E988364FB04}" type="pres">
      <dgm:prSet presAssocID="{EC133112-C500-40AE-A9B2-7986254043C9}" presName="spaceBetweenRectangles" presStyleCnt="0"/>
      <dgm:spPr/>
    </dgm:pt>
    <dgm:pt modelId="{290E23A1-DF1E-4FFF-B002-96BD68CD8D50}" type="pres">
      <dgm:prSet presAssocID="{6E6B6B74-4382-4FF0-A9E7-C3729A64ECE0}" presName="parentLin" presStyleCnt="0"/>
      <dgm:spPr/>
    </dgm:pt>
    <dgm:pt modelId="{F02D8300-4108-45C2-96C6-4889E32786B2}" type="pres">
      <dgm:prSet presAssocID="{6E6B6B74-4382-4FF0-A9E7-C3729A64ECE0}" presName="parentLeftMargin" presStyleLbl="node1" presStyleIdx="3" presStyleCnt="9"/>
      <dgm:spPr/>
      <dgm:t>
        <a:bodyPr/>
        <a:lstStyle/>
        <a:p>
          <a:endParaRPr lang="es-ES"/>
        </a:p>
      </dgm:t>
    </dgm:pt>
    <dgm:pt modelId="{6B54C85F-D0E5-4677-9116-B517752FB488}" type="pres">
      <dgm:prSet presAssocID="{6E6B6B74-4382-4FF0-A9E7-C3729A64ECE0}" presName="parentText" presStyleLbl="node1" presStyleIdx="4" presStyleCnt="9" custLinFactNeighborY="29642">
        <dgm:presLayoutVars>
          <dgm:chMax val="0"/>
          <dgm:bulletEnabled val="1"/>
        </dgm:presLayoutVars>
      </dgm:prSet>
      <dgm:spPr/>
      <dgm:t>
        <a:bodyPr/>
        <a:lstStyle/>
        <a:p>
          <a:endParaRPr lang="es-ES"/>
        </a:p>
      </dgm:t>
    </dgm:pt>
    <dgm:pt modelId="{F9598E5D-1534-4EF9-9EBC-17A58A4236BC}" type="pres">
      <dgm:prSet presAssocID="{6E6B6B74-4382-4FF0-A9E7-C3729A64ECE0}" presName="negativeSpace" presStyleCnt="0"/>
      <dgm:spPr/>
    </dgm:pt>
    <dgm:pt modelId="{BB39812F-5BBC-4B70-A405-6A8B7CFD91EF}" type="pres">
      <dgm:prSet presAssocID="{6E6B6B74-4382-4FF0-A9E7-C3729A64ECE0}" presName="childText" presStyleLbl="conFgAcc1" presStyleIdx="4" presStyleCnt="9">
        <dgm:presLayoutVars>
          <dgm:bulletEnabled val="1"/>
        </dgm:presLayoutVars>
      </dgm:prSet>
      <dgm:spPr>
        <a:solidFill>
          <a:srgbClr val="008000">
            <a:alpha val="90000"/>
          </a:srgbClr>
        </a:solidFill>
      </dgm:spPr>
      <dgm:t>
        <a:bodyPr/>
        <a:lstStyle/>
        <a:p>
          <a:endParaRPr lang="es-ES"/>
        </a:p>
      </dgm:t>
    </dgm:pt>
    <dgm:pt modelId="{1376A4E3-1DB0-432B-A706-9F87284A089E}" type="pres">
      <dgm:prSet presAssocID="{74C12BD8-05BD-49F0-968F-89FC3532698A}" presName="spaceBetweenRectangles" presStyleCnt="0"/>
      <dgm:spPr/>
    </dgm:pt>
    <dgm:pt modelId="{32FEA0AA-34D0-4553-AC4A-F0D22ACF280B}" type="pres">
      <dgm:prSet presAssocID="{AC55066E-99A6-498F-BDB6-690EBDF6C23A}" presName="parentLin" presStyleCnt="0"/>
      <dgm:spPr/>
    </dgm:pt>
    <dgm:pt modelId="{C13B28C3-26B5-4CE3-B10D-D94A61EC5010}" type="pres">
      <dgm:prSet presAssocID="{AC55066E-99A6-498F-BDB6-690EBDF6C23A}" presName="parentLeftMargin" presStyleLbl="node1" presStyleIdx="4" presStyleCnt="9"/>
      <dgm:spPr/>
      <dgm:t>
        <a:bodyPr/>
        <a:lstStyle/>
        <a:p>
          <a:endParaRPr lang="es-ES"/>
        </a:p>
      </dgm:t>
    </dgm:pt>
    <dgm:pt modelId="{3C633861-8320-4359-A55D-20F03EA0EF65}" type="pres">
      <dgm:prSet presAssocID="{AC55066E-99A6-498F-BDB6-690EBDF6C23A}" presName="parentText" presStyleLbl="node1" presStyleIdx="5" presStyleCnt="9" custLinFactNeighborY="29642">
        <dgm:presLayoutVars>
          <dgm:chMax val="0"/>
          <dgm:bulletEnabled val="1"/>
        </dgm:presLayoutVars>
      </dgm:prSet>
      <dgm:spPr/>
      <dgm:t>
        <a:bodyPr/>
        <a:lstStyle/>
        <a:p>
          <a:endParaRPr lang="es-ES"/>
        </a:p>
      </dgm:t>
    </dgm:pt>
    <dgm:pt modelId="{86CE2AAA-43BA-4C4A-9EDF-D836005F9023}" type="pres">
      <dgm:prSet presAssocID="{AC55066E-99A6-498F-BDB6-690EBDF6C23A}" presName="negativeSpace" presStyleCnt="0"/>
      <dgm:spPr/>
    </dgm:pt>
    <dgm:pt modelId="{8A5C45FE-2CDA-4AA7-A667-1222ED14960F}" type="pres">
      <dgm:prSet presAssocID="{AC55066E-99A6-498F-BDB6-690EBDF6C23A}" presName="childText" presStyleLbl="conFgAcc1" presStyleIdx="5" presStyleCnt="9">
        <dgm:presLayoutVars>
          <dgm:bulletEnabled val="1"/>
        </dgm:presLayoutVars>
      </dgm:prSet>
      <dgm:spPr>
        <a:solidFill>
          <a:srgbClr val="008000">
            <a:alpha val="90000"/>
          </a:srgbClr>
        </a:solidFill>
      </dgm:spPr>
    </dgm:pt>
    <dgm:pt modelId="{7031C271-98E1-4424-ACD8-F4CEAE23C07A}" type="pres">
      <dgm:prSet presAssocID="{FFED77FE-D27A-45F4-9A05-EF73AB015189}" presName="spaceBetweenRectangles" presStyleCnt="0"/>
      <dgm:spPr/>
    </dgm:pt>
    <dgm:pt modelId="{AF94DABE-F49A-4E67-A7E8-3874DC29F1F9}" type="pres">
      <dgm:prSet presAssocID="{B5E40FDF-2220-41E9-B56B-08C94A6475AF}" presName="parentLin" presStyleCnt="0"/>
      <dgm:spPr/>
    </dgm:pt>
    <dgm:pt modelId="{F72D2C7D-5737-421E-A23E-F6FF5BFCC2A5}" type="pres">
      <dgm:prSet presAssocID="{B5E40FDF-2220-41E9-B56B-08C94A6475AF}" presName="parentLeftMargin" presStyleLbl="node1" presStyleIdx="5" presStyleCnt="9"/>
      <dgm:spPr/>
      <dgm:t>
        <a:bodyPr/>
        <a:lstStyle/>
        <a:p>
          <a:endParaRPr lang="es-ES"/>
        </a:p>
      </dgm:t>
    </dgm:pt>
    <dgm:pt modelId="{A2036CCE-C5C6-4094-93F7-2A4A634646BF}" type="pres">
      <dgm:prSet presAssocID="{B5E40FDF-2220-41E9-B56B-08C94A6475AF}" presName="parentText" presStyleLbl="node1" presStyleIdx="6" presStyleCnt="9" custLinFactNeighborY="29642">
        <dgm:presLayoutVars>
          <dgm:chMax val="0"/>
          <dgm:bulletEnabled val="1"/>
        </dgm:presLayoutVars>
      </dgm:prSet>
      <dgm:spPr/>
      <dgm:t>
        <a:bodyPr/>
        <a:lstStyle/>
        <a:p>
          <a:endParaRPr lang="es-ES"/>
        </a:p>
      </dgm:t>
    </dgm:pt>
    <dgm:pt modelId="{B8751D4D-C066-4735-AD8E-32AE0CA66CC3}" type="pres">
      <dgm:prSet presAssocID="{B5E40FDF-2220-41E9-B56B-08C94A6475AF}" presName="negativeSpace" presStyleCnt="0"/>
      <dgm:spPr/>
    </dgm:pt>
    <dgm:pt modelId="{7C53B2D0-133C-436E-87BF-D2ACAC97C0FD}" type="pres">
      <dgm:prSet presAssocID="{B5E40FDF-2220-41E9-B56B-08C94A6475AF}" presName="childText" presStyleLbl="conFgAcc1" presStyleIdx="6" presStyleCnt="9">
        <dgm:presLayoutVars>
          <dgm:bulletEnabled val="1"/>
        </dgm:presLayoutVars>
      </dgm:prSet>
      <dgm:spPr>
        <a:solidFill>
          <a:srgbClr val="008000">
            <a:alpha val="90000"/>
          </a:srgbClr>
        </a:solidFill>
      </dgm:spPr>
    </dgm:pt>
    <dgm:pt modelId="{1576D92D-598C-4B97-95B6-E9F122F8ADE4}" type="pres">
      <dgm:prSet presAssocID="{44F11416-B86B-4D04-823A-BD9DEFE43420}" presName="spaceBetweenRectangles" presStyleCnt="0"/>
      <dgm:spPr/>
    </dgm:pt>
    <dgm:pt modelId="{7C1C95E0-F6B7-4018-8DFE-F263C219FAEB}" type="pres">
      <dgm:prSet presAssocID="{B9DC1F46-669D-4BA9-991C-51AB539BDFD4}" presName="parentLin" presStyleCnt="0"/>
      <dgm:spPr/>
    </dgm:pt>
    <dgm:pt modelId="{474C8797-8EC6-4CA1-8D57-9A4A00872CE5}" type="pres">
      <dgm:prSet presAssocID="{B9DC1F46-669D-4BA9-991C-51AB539BDFD4}" presName="parentLeftMargin" presStyleLbl="node1" presStyleIdx="6" presStyleCnt="9"/>
      <dgm:spPr/>
      <dgm:t>
        <a:bodyPr/>
        <a:lstStyle/>
        <a:p>
          <a:endParaRPr lang="es-ES"/>
        </a:p>
      </dgm:t>
    </dgm:pt>
    <dgm:pt modelId="{34972FCD-66E9-4870-BB73-97F4057B0F09}" type="pres">
      <dgm:prSet presAssocID="{B9DC1F46-669D-4BA9-991C-51AB539BDFD4}" presName="parentText" presStyleLbl="node1" presStyleIdx="7" presStyleCnt="9" custLinFactNeighborY="29642">
        <dgm:presLayoutVars>
          <dgm:chMax val="0"/>
          <dgm:bulletEnabled val="1"/>
        </dgm:presLayoutVars>
      </dgm:prSet>
      <dgm:spPr/>
      <dgm:t>
        <a:bodyPr/>
        <a:lstStyle/>
        <a:p>
          <a:endParaRPr lang="es-ES"/>
        </a:p>
      </dgm:t>
    </dgm:pt>
    <dgm:pt modelId="{6C5A4DA6-9A45-46CE-BD12-2A862A70CCA9}" type="pres">
      <dgm:prSet presAssocID="{B9DC1F46-669D-4BA9-991C-51AB539BDFD4}" presName="negativeSpace" presStyleCnt="0"/>
      <dgm:spPr/>
    </dgm:pt>
    <dgm:pt modelId="{1C51CB31-AAD8-404B-B32F-33E1C8442449}" type="pres">
      <dgm:prSet presAssocID="{B9DC1F46-669D-4BA9-991C-51AB539BDFD4}" presName="childText" presStyleLbl="conFgAcc1" presStyleIdx="7" presStyleCnt="9" custLinFactY="352" custLinFactNeighborY="100000">
        <dgm:presLayoutVars>
          <dgm:bulletEnabled val="1"/>
        </dgm:presLayoutVars>
      </dgm:prSet>
      <dgm:spPr>
        <a:solidFill>
          <a:srgbClr val="008000">
            <a:alpha val="90000"/>
          </a:srgbClr>
        </a:solidFill>
      </dgm:spPr>
      <dgm:t>
        <a:bodyPr/>
        <a:lstStyle/>
        <a:p>
          <a:endParaRPr lang="es-ES"/>
        </a:p>
      </dgm:t>
    </dgm:pt>
    <dgm:pt modelId="{539510E9-252C-415E-BCF8-E970E8B160EE}" type="pres">
      <dgm:prSet presAssocID="{2DB63EDE-7F61-44C3-8EC7-DBF9823008AA}" presName="spaceBetweenRectangles" presStyleCnt="0"/>
      <dgm:spPr/>
    </dgm:pt>
    <dgm:pt modelId="{72A9C887-BDB6-4659-A885-32FF1E50E51A}" type="pres">
      <dgm:prSet presAssocID="{50C5CF44-E3AB-4D51-B871-FFD75BA52FF0}" presName="parentLin" presStyleCnt="0"/>
      <dgm:spPr/>
    </dgm:pt>
    <dgm:pt modelId="{D3D3D04E-3E71-4255-9E4C-FC961DD59F27}" type="pres">
      <dgm:prSet presAssocID="{50C5CF44-E3AB-4D51-B871-FFD75BA52FF0}" presName="parentLeftMargin" presStyleLbl="node1" presStyleIdx="7" presStyleCnt="9" custLinFactNeighborY="29642"/>
      <dgm:spPr/>
      <dgm:t>
        <a:bodyPr/>
        <a:lstStyle/>
        <a:p>
          <a:endParaRPr lang="es-ES"/>
        </a:p>
      </dgm:t>
    </dgm:pt>
    <dgm:pt modelId="{81FC0334-61C0-4826-832E-C90D39B2FBFF}" type="pres">
      <dgm:prSet presAssocID="{50C5CF44-E3AB-4D51-B871-FFD75BA52FF0}" presName="parentText" presStyleLbl="node1" presStyleIdx="8" presStyleCnt="9">
        <dgm:presLayoutVars>
          <dgm:chMax val="0"/>
          <dgm:bulletEnabled val="1"/>
        </dgm:presLayoutVars>
      </dgm:prSet>
      <dgm:spPr/>
      <dgm:t>
        <a:bodyPr/>
        <a:lstStyle/>
        <a:p>
          <a:endParaRPr lang="es-ES"/>
        </a:p>
      </dgm:t>
    </dgm:pt>
    <dgm:pt modelId="{73E0300A-57ED-449B-83F3-C533AD1960B3}" type="pres">
      <dgm:prSet presAssocID="{50C5CF44-E3AB-4D51-B871-FFD75BA52FF0}" presName="negativeSpace" presStyleCnt="0"/>
      <dgm:spPr/>
    </dgm:pt>
    <dgm:pt modelId="{CCEF9F05-D447-4D8F-A4E0-9F8466FDE42F}" type="pres">
      <dgm:prSet presAssocID="{50C5CF44-E3AB-4D51-B871-FFD75BA52FF0}" presName="childText" presStyleLbl="conFgAcc1" presStyleIdx="8" presStyleCnt="9">
        <dgm:presLayoutVars>
          <dgm:bulletEnabled val="1"/>
        </dgm:presLayoutVars>
      </dgm:prSet>
      <dgm:spPr>
        <a:solidFill>
          <a:srgbClr val="008000">
            <a:alpha val="90000"/>
          </a:srgbClr>
        </a:solidFill>
      </dgm:spPr>
      <dgm:t>
        <a:bodyPr/>
        <a:lstStyle/>
        <a:p>
          <a:endParaRPr lang="es-ES"/>
        </a:p>
      </dgm:t>
    </dgm:pt>
  </dgm:ptLst>
  <dgm:cxnLst>
    <dgm:cxn modelId="{6E9EE885-3305-4356-9E20-32A2A1AAAE48}" srcId="{58E6672B-4CEB-4A3A-9EA5-2417FF52D895}" destId="{6E6B6B74-4382-4FF0-A9E7-C3729A64ECE0}" srcOrd="4" destOrd="0" parTransId="{DC626098-67E7-43BB-A6BF-C2029C39D6CE}" sibTransId="{74C12BD8-05BD-49F0-968F-89FC3532698A}"/>
    <dgm:cxn modelId="{23E1E2D2-82C9-42B1-B1DA-3EB02437FFF4}" srcId="{58E6672B-4CEB-4A3A-9EA5-2417FF52D895}" destId="{FBF69446-6273-4A57-8A4B-9490C2012FFE}" srcOrd="3" destOrd="0" parTransId="{A9C3FE6F-9290-49EB-93BB-42DD125584C5}" sibTransId="{EC133112-C500-40AE-A9B2-7986254043C9}"/>
    <dgm:cxn modelId="{593FD996-DB09-44A3-AABF-0ACB33613824}" type="presOf" srcId="{A3F92144-34F9-47EC-BFD5-9628F3D4BE41}" destId="{A54BC1A6-AD97-4941-BBE9-9D5F76D0424D}" srcOrd="0" destOrd="0" presId="urn:microsoft.com/office/officeart/2005/8/layout/list1"/>
    <dgm:cxn modelId="{5AD4AE1F-AB6F-407B-9425-530A7F02BBAA}" srcId="{58E6672B-4CEB-4A3A-9EA5-2417FF52D895}" destId="{51857B6E-CED2-4221-9236-91A64C846764}" srcOrd="1" destOrd="0" parTransId="{27AA8C82-661E-4A14-B141-7E450A4A2F01}" sibTransId="{F9B83076-AAEE-4EDF-9615-D41D24F834EA}"/>
    <dgm:cxn modelId="{B1EE02AB-9146-47E9-80E4-89E3FF52CF19}" srcId="{58E6672B-4CEB-4A3A-9EA5-2417FF52D895}" destId="{B5E40FDF-2220-41E9-B56B-08C94A6475AF}" srcOrd="6" destOrd="0" parTransId="{D6705810-ABF1-4EAF-96C7-CC0DFD68F7D8}" sibTransId="{44F11416-B86B-4D04-823A-BD9DEFE43420}"/>
    <dgm:cxn modelId="{E8CFDDDE-95C0-4C15-BFD1-E3388971B067}" type="presOf" srcId="{DECB8214-BD57-48B6-9976-225C96EEF7AF}" destId="{055FCEA3-B479-463D-BADB-F318D87A7025}" srcOrd="1" destOrd="0" presId="urn:microsoft.com/office/officeart/2005/8/layout/list1"/>
    <dgm:cxn modelId="{3C6B1382-4306-4BB9-8C41-FAC75B9D1C87}" type="presOf" srcId="{B9DC1F46-669D-4BA9-991C-51AB539BDFD4}" destId="{474C8797-8EC6-4CA1-8D57-9A4A00872CE5}" srcOrd="0" destOrd="0" presId="urn:microsoft.com/office/officeart/2005/8/layout/list1"/>
    <dgm:cxn modelId="{A05AFC8E-168B-4BC8-A5DE-78F445B9C489}" type="presOf" srcId="{6E6B6B74-4382-4FF0-A9E7-C3729A64ECE0}" destId="{6B54C85F-D0E5-4677-9116-B517752FB488}" srcOrd="1" destOrd="0" presId="urn:microsoft.com/office/officeart/2005/8/layout/list1"/>
    <dgm:cxn modelId="{02D41BDF-4636-434A-8A67-EA4EA03D89DA}" type="presOf" srcId="{AC55066E-99A6-498F-BDB6-690EBDF6C23A}" destId="{3C633861-8320-4359-A55D-20F03EA0EF65}" srcOrd="1" destOrd="0" presId="urn:microsoft.com/office/officeart/2005/8/layout/list1"/>
    <dgm:cxn modelId="{657A0DA4-82A4-491B-AF0E-88FF4B47A99F}" srcId="{58E6672B-4CEB-4A3A-9EA5-2417FF52D895}" destId="{50C5CF44-E3AB-4D51-B871-FFD75BA52FF0}" srcOrd="8" destOrd="0" parTransId="{452759B4-BE12-4B44-8231-21E84D8B7BCD}" sibTransId="{E36D5F1A-CE61-4BEE-9C26-8C2FAF474601}"/>
    <dgm:cxn modelId="{8E372D7C-B001-459E-BE37-8957A0DC9E23}" type="presOf" srcId="{DECB8214-BD57-48B6-9976-225C96EEF7AF}" destId="{9EC2F370-D37A-457F-8E6C-D03500F719EB}" srcOrd="0" destOrd="0" presId="urn:microsoft.com/office/officeart/2005/8/layout/list1"/>
    <dgm:cxn modelId="{EF71FE94-2FD7-4145-A7DB-B860DDEBDDA1}" type="presOf" srcId="{51857B6E-CED2-4221-9236-91A64C846764}" destId="{B7A1511C-17BA-49E5-8747-D46E1BB7A5D1}" srcOrd="1" destOrd="0" presId="urn:microsoft.com/office/officeart/2005/8/layout/list1"/>
    <dgm:cxn modelId="{DCDC519C-787B-407F-96B7-2F703D6446F2}" type="presOf" srcId="{B5E40FDF-2220-41E9-B56B-08C94A6475AF}" destId="{A2036CCE-C5C6-4094-93F7-2A4A634646BF}" srcOrd="1" destOrd="0" presId="urn:microsoft.com/office/officeart/2005/8/layout/list1"/>
    <dgm:cxn modelId="{5BAF162B-AC68-4A4E-BD4A-6DAF64B0C2E8}" srcId="{58E6672B-4CEB-4A3A-9EA5-2417FF52D895}" destId="{AC55066E-99A6-498F-BDB6-690EBDF6C23A}" srcOrd="5" destOrd="0" parTransId="{84604C61-AB00-4C89-BB45-350E21BE866C}" sibTransId="{FFED77FE-D27A-45F4-9A05-EF73AB015189}"/>
    <dgm:cxn modelId="{BBDBEB9B-C220-47A9-834E-4A910D00FA17}" srcId="{58E6672B-4CEB-4A3A-9EA5-2417FF52D895}" destId="{DECB8214-BD57-48B6-9976-225C96EEF7AF}" srcOrd="0" destOrd="0" parTransId="{EA43CBEF-FCF0-4855-9EBD-775F59181A59}" sibTransId="{6988B073-AB3D-4B48-896E-153DBF73174B}"/>
    <dgm:cxn modelId="{E61CBF89-AABD-46D1-A15C-D499B06BC4C8}" type="presOf" srcId="{FBF69446-6273-4A57-8A4B-9490C2012FFE}" destId="{0015C924-B6F8-4FAA-BBD4-5A4BD056672E}" srcOrd="0" destOrd="0" presId="urn:microsoft.com/office/officeart/2005/8/layout/list1"/>
    <dgm:cxn modelId="{F82AD8F1-80F6-4DA8-A130-41BAB839B6CA}" type="presOf" srcId="{A3F92144-34F9-47EC-BFD5-9628F3D4BE41}" destId="{21C7BF00-7328-42E4-8AD3-338ED3AE6FED}" srcOrd="1" destOrd="0" presId="urn:microsoft.com/office/officeart/2005/8/layout/list1"/>
    <dgm:cxn modelId="{430F005C-092C-4AF8-BB67-22335DF71212}" type="presOf" srcId="{FBF69446-6273-4A57-8A4B-9490C2012FFE}" destId="{C91E9524-32DD-44E7-B2E4-573AA1378B7C}" srcOrd="1" destOrd="0" presId="urn:microsoft.com/office/officeart/2005/8/layout/list1"/>
    <dgm:cxn modelId="{77309AE4-0010-4D2A-AE29-A2C50067D906}" type="presOf" srcId="{6E6B6B74-4382-4FF0-A9E7-C3729A64ECE0}" destId="{F02D8300-4108-45C2-96C6-4889E32786B2}" srcOrd="0" destOrd="0" presId="urn:microsoft.com/office/officeart/2005/8/layout/list1"/>
    <dgm:cxn modelId="{1816E7B8-7913-43DF-8ECB-D544F0C03491}" type="presOf" srcId="{B5E40FDF-2220-41E9-B56B-08C94A6475AF}" destId="{F72D2C7D-5737-421E-A23E-F6FF5BFCC2A5}" srcOrd="0" destOrd="0" presId="urn:microsoft.com/office/officeart/2005/8/layout/list1"/>
    <dgm:cxn modelId="{B8422FD5-E479-45D6-AC74-77A62861CD32}" srcId="{58E6672B-4CEB-4A3A-9EA5-2417FF52D895}" destId="{A3F92144-34F9-47EC-BFD5-9628F3D4BE41}" srcOrd="2" destOrd="0" parTransId="{48723BBE-E740-4F44-A99F-F4B6374D8DC5}" sibTransId="{E6B82287-EBAB-437D-9BBB-4AC11B342414}"/>
    <dgm:cxn modelId="{B46DDCB2-26B7-48BE-9454-8C9FF7C526E1}" type="presOf" srcId="{50C5CF44-E3AB-4D51-B871-FFD75BA52FF0}" destId="{81FC0334-61C0-4826-832E-C90D39B2FBFF}" srcOrd="1" destOrd="0" presId="urn:microsoft.com/office/officeart/2005/8/layout/list1"/>
    <dgm:cxn modelId="{201B52EB-98D2-4843-AA12-897C8C85EF19}" type="presOf" srcId="{58E6672B-4CEB-4A3A-9EA5-2417FF52D895}" destId="{91A3D9B5-7E05-44F9-90AA-B977B56C4D12}" srcOrd="0" destOrd="0" presId="urn:microsoft.com/office/officeart/2005/8/layout/list1"/>
    <dgm:cxn modelId="{445594BB-50A6-4792-A3C2-D5314A58AE14}" type="presOf" srcId="{B9DC1F46-669D-4BA9-991C-51AB539BDFD4}" destId="{34972FCD-66E9-4870-BB73-97F4057B0F09}" srcOrd="1" destOrd="0" presId="urn:microsoft.com/office/officeart/2005/8/layout/list1"/>
    <dgm:cxn modelId="{49219758-8690-4133-A30C-5E97AB2AD56D}" srcId="{58E6672B-4CEB-4A3A-9EA5-2417FF52D895}" destId="{B9DC1F46-669D-4BA9-991C-51AB539BDFD4}" srcOrd="7" destOrd="0" parTransId="{DD4EF906-A8C8-4A44-AF01-0BBEBAD13B95}" sibTransId="{2DB63EDE-7F61-44C3-8EC7-DBF9823008AA}"/>
    <dgm:cxn modelId="{ACD2E2B1-8B59-4A4F-84AA-2ABD207DB8D8}" type="presOf" srcId="{AC55066E-99A6-498F-BDB6-690EBDF6C23A}" destId="{C13B28C3-26B5-4CE3-B10D-D94A61EC5010}" srcOrd="0" destOrd="0" presId="urn:microsoft.com/office/officeart/2005/8/layout/list1"/>
    <dgm:cxn modelId="{8BB6C9B4-D4BD-4C19-A20D-B4DA05C03E90}" type="presOf" srcId="{50C5CF44-E3AB-4D51-B871-FFD75BA52FF0}" destId="{D3D3D04E-3E71-4255-9E4C-FC961DD59F27}" srcOrd="0" destOrd="0" presId="urn:microsoft.com/office/officeart/2005/8/layout/list1"/>
    <dgm:cxn modelId="{F4320BB7-FC6C-4CFF-80FE-5DA4FF57D501}" type="presOf" srcId="{51857B6E-CED2-4221-9236-91A64C846764}" destId="{874BF5C3-79D3-429E-909B-18691220D19B}" srcOrd="0" destOrd="0" presId="urn:microsoft.com/office/officeart/2005/8/layout/list1"/>
    <dgm:cxn modelId="{4E28E8B3-B3B4-4376-B572-3B68CA0BECC4}" type="presParOf" srcId="{91A3D9B5-7E05-44F9-90AA-B977B56C4D12}" destId="{9A46FB87-5945-401E-AF92-A31D4DE9F96F}" srcOrd="0" destOrd="0" presId="urn:microsoft.com/office/officeart/2005/8/layout/list1"/>
    <dgm:cxn modelId="{755A062B-B9BF-4142-B7B6-5FDDEC391A39}" type="presParOf" srcId="{9A46FB87-5945-401E-AF92-A31D4DE9F96F}" destId="{9EC2F370-D37A-457F-8E6C-D03500F719EB}" srcOrd="0" destOrd="0" presId="urn:microsoft.com/office/officeart/2005/8/layout/list1"/>
    <dgm:cxn modelId="{3E1EF929-7F1F-4911-AF52-1CFF326F6F88}" type="presParOf" srcId="{9A46FB87-5945-401E-AF92-A31D4DE9F96F}" destId="{055FCEA3-B479-463D-BADB-F318D87A7025}" srcOrd="1" destOrd="0" presId="urn:microsoft.com/office/officeart/2005/8/layout/list1"/>
    <dgm:cxn modelId="{E5D909F6-F270-43C6-BE8E-0719F38E5E01}" type="presParOf" srcId="{91A3D9B5-7E05-44F9-90AA-B977B56C4D12}" destId="{D0B60822-B4D6-4AD3-9330-55746E0B2C44}" srcOrd="1" destOrd="0" presId="urn:microsoft.com/office/officeart/2005/8/layout/list1"/>
    <dgm:cxn modelId="{900B29E4-E0CF-4EDE-BF32-E31BC6A7BD77}" type="presParOf" srcId="{91A3D9B5-7E05-44F9-90AA-B977B56C4D12}" destId="{D78EB1F2-089F-4A79-816F-9FEE2F86BB4D}" srcOrd="2" destOrd="0" presId="urn:microsoft.com/office/officeart/2005/8/layout/list1"/>
    <dgm:cxn modelId="{9FE29117-7158-49C0-BB81-5DD265C603B2}" type="presParOf" srcId="{91A3D9B5-7E05-44F9-90AA-B977B56C4D12}" destId="{AF622D2F-14EC-45C0-9F1A-BA40A438042B}" srcOrd="3" destOrd="0" presId="urn:microsoft.com/office/officeart/2005/8/layout/list1"/>
    <dgm:cxn modelId="{3892BAFF-13CD-4297-B05D-37CD9E6E65F5}" type="presParOf" srcId="{91A3D9B5-7E05-44F9-90AA-B977B56C4D12}" destId="{B223506C-ED43-4DDC-B7E0-77BE69AAC8AF}" srcOrd="4" destOrd="0" presId="urn:microsoft.com/office/officeart/2005/8/layout/list1"/>
    <dgm:cxn modelId="{2B3306D1-5171-42C5-90FC-D88393C13C93}" type="presParOf" srcId="{B223506C-ED43-4DDC-B7E0-77BE69AAC8AF}" destId="{874BF5C3-79D3-429E-909B-18691220D19B}" srcOrd="0" destOrd="0" presId="urn:microsoft.com/office/officeart/2005/8/layout/list1"/>
    <dgm:cxn modelId="{345B0C2B-18AF-4E30-9696-0077F8B28002}" type="presParOf" srcId="{B223506C-ED43-4DDC-B7E0-77BE69AAC8AF}" destId="{B7A1511C-17BA-49E5-8747-D46E1BB7A5D1}" srcOrd="1" destOrd="0" presId="urn:microsoft.com/office/officeart/2005/8/layout/list1"/>
    <dgm:cxn modelId="{8F2CC31A-642A-4825-8625-7FCA7F64A199}" type="presParOf" srcId="{91A3D9B5-7E05-44F9-90AA-B977B56C4D12}" destId="{D49F5211-BCA0-4C18-A81C-4F2888D9011E}" srcOrd="5" destOrd="0" presId="urn:microsoft.com/office/officeart/2005/8/layout/list1"/>
    <dgm:cxn modelId="{1575004A-4030-442C-BAFE-4B0467018B9B}" type="presParOf" srcId="{91A3D9B5-7E05-44F9-90AA-B977B56C4D12}" destId="{73D2061F-BF10-468B-908E-9D3620871B99}" srcOrd="6" destOrd="0" presId="urn:microsoft.com/office/officeart/2005/8/layout/list1"/>
    <dgm:cxn modelId="{6AE90411-F846-4F3F-9930-3E685984D304}" type="presParOf" srcId="{91A3D9B5-7E05-44F9-90AA-B977B56C4D12}" destId="{723993E7-445A-49A1-99B6-44ECCE64BDC3}" srcOrd="7" destOrd="0" presId="urn:microsoft.com/office/officeart/2005/8/layout/list1"/>
    <dgm:cxn modelId="{BD90A358-66C9-4E43-915E-B7CE4D44B434}" type="presParOf" srcId="{91A3D9B5-7E05-44F9-90AA-B977B56C4D12}" destId="{8A03D836-4E4D-46BF-9E4B-0B160B1D629D}" srcOrd="8" destOrd="0" presId="urn:microsoft.com/office/officeart/2005/8/layout/list1"/>
    <dgm:cxn modelId="{986AFCA0-D172-447B-8F2F-3BA4F99D57AF}" type="presParOf" srcId="{8A03D836-4E4D-46BF-9E4B-0B160B1D629D}" destId="{A54BC1A6-AD97-4941-BBE9-9D5F76D0424D}" srcOrd="0" destOrd="0" presId="urn:microsoft.com/office/officeart/2005/8/layout/list1"/>
    <dgm:cxn modelId="{2637D2A9-4CAC-4292-B0CE-20761D559F18}" type="presParOf" srcId="{8A03D836-4E4D-46BF-9E4B-0B160B1D629D}" destId="{21C7BF00-7328-42E4-8AD3-338ED3AE6FED}" srcOrd="1" destOrd="0" presId="urn:microsoft.com/office/officeart/2005/8/layout/list1"/>
    <dgm:cxn modelId="{4642045E-F8AE-4E11-8223-CD57D277FBAF}" type="presParOf" srcId="{91A3D9B5-7E05-44F9-90AA-B977B56C4D12}" destId="{1612B989-60D6-4D1E-B95D-B3D3E3D4063B}" srcOrd="9" destOrd="0" presId="urn:microsoft.com/office/officeart/2005/8/layout/list1"/>
    <dgm:cxn modelId="{F3575A4A-0332-408B-AB01-F6915EEB2589}" type="presParOf" srcId="{91A3D9B5-7E05-44F9-90AA-B977B56C4D12}" destId="{852FEEDD-31A5-4231-A84D-6AD506573E72}" srcOrd="10" destOrd="0" presId="urn:microsoft.com/office/officeart/2005/8/layout/list1"/>
    <dgm:cxn modelId="{53B8437F-94EB-4421-AC86-FEE064656563}" type="presParOf" srcId="{91A3D9B5-7E05-44F9-90AA-B977B56C4D12}" destId="{05BF90A3-0297-4947-8F23-7A0BC4983639}" srcOrd="11" destOrd="0" presId="urn:microsoft.com/office/officeart/2005/8/layout/list1"/>
    <dgm:cxn modelId="{BF8D96CD-6DEF-464F-A84E-AEF9F2E9724B}" type="presParOf" srcId="{91A3D9B5-7E05-44F9-90AA-B977B56C4D12}" destId="{6C6AA6B4-1F46-4401-9CC4-C1EA0A620BF4}" srcOrd="12" destOrd="0" presId="urn:microsoft.com/office/officeart/2005/8/layout/list1"/>
    <dgm:cxn modelId="{EDF30551-E42A-46FB-A594-865BB0D69D74}" type="presParOf" srcId="{6C6AA6B4-1F46-4401-9CC4-C1EA0A620BF4}" destId="{0015C924-B6F8-4FAA-BBD4-5A4BD056672E}" srcOrd="0" destOrd="0" presId="urn:microsoft.com/office/officeart/2005/8/layout/list1"/>
    <dgm:cxn modelId="{6D61DD05-815E-4F2F-B738-926FD14B3034}" type="presParOf" srcId="{6C6AA6B4-1F46-4401-9CC4-C1EA0A620BF4}" destId="{C91E9524-32DD-44E7-B2E4-573AA1378B7C}" srcOrd="1" destOrd="0" presId="urn:microsoft.com/office/officeart/2005/8/layout/list1"/>
    <dgm:cxn modelId="{F74AEB41-1791-4898-A6A1-4632A7F80B61}" type="presParOf" srcId="{91A3D9B5-7E05-44F9-90AA-B977B56C4D12}" destId="{FDA4A6C7-8C1E-41E3-A3E2-09CAB3C9F59E}" srcOrd="13" destOrd="0" presId="urn:microsoft.com/office/officeart/2005/8/layout/list1"/>
    <dgm:cxn modelId="{98C349C7-D4AC-4483-BA9B-38B12E6528AD}" type="presParOf" srcId="{91A3D9B5-7E05-44F9-90AA-B977B56C4D12}" destId="{520BE858-18E2-444E-BF37-B4E102E75B52}" srcOrd="14" destOrd="0" presId="urn:microsoft.com/office/officeart/2005/8/layout/list1"/>
    <dgm:cxn modelId="{1FC95A6E-8A4E-4E0D-8E43-85EB788B0D9E}" type="presParOf" srcId="{91A3D9B5-7E05-44F9-90AA-B977B56C4D12}" destId="{8B5880D4-86A9-48B2-847E-6E988364FB04}" srcOrd="15" destOrd="0" presId="urn:microsoft.com/office/officeart/2005/8/layout/list1"/>
    <dgm:cxn modelId="{1B07C010-99BF-4609-8DB8-410DBF62A757}" type="presParOf" srcId="{91A3D9B5-7E05-44F9-90AA-B977B56C4D12}" destId="{290E23A1-DF1E-4FFF-B002-96BD68CD8D50}" srcOrd="16" destOrd="0" presId="urn:microsoft.com/office/officeart/2005/8/layout/list1"/>
    <dgm:cxn modelId="{BA5D2D7E-E0D3-4A93-87C7-8DAAD8B94153}" type="presParOf" srcId="{290E23A1-DF1E-4FFF-B002-96BD68CD8D50}" destId="{F02D8300-4108-45C2-96C6-4889E32786B2}" srcOrd="0" destOrd="0" presId="urn:microsoft.com/office/officeart/2005/8/layout/list1"/>
    <dgm:cxn modelId="{B0951999-7311-40CE-8380-DFB6F807394A}" type="presParOf" srcId="{290E23A1-DF1E-4FFF-B002-96BD68CD8D50}" destId="{6B54C85F-D0E5-4677-9116-B517752FB488}" srcOrd="1" destOrd="0" presId="urn:microsoft.com/office/officeart/2005/8/layout/list1"/>
    <dgm:cxn modelId="{8AEB2142-8F93-4810-B7EF-178CFA96D837}" type="presParOf" srcId="{91A3D9B5-7E05-44F9-90AA-B977B56C4D12}" destId="{F9598E5D-1534-4EF9-9EBC-17A58A4236BC}" srcOrd="17" destOrd="0" presId="urn:microsoft.com/office/officeart/2005/8/layout/list1"/>
    <dgm:cxn modelId="{CAD617DC-41E4-4C95-BB22-A044563700CC}" type="presParOf" srcId="{91A3D9B5-7E05-44F9-90AA-B977B56C4D12}" destId="{BB39812F-5BBC-4B70-A405-6A8B7CFD91EF}" srcOrd="18" destOrd="0" presId="urn:microsoft.com/office/officeart/2005/8/layout/list1"/>
    <dgm:cxn modelId="{2D90E7AF-9337-4DA8-9EF5-C848AF54FD1C}" type="presParOf" srcId="{91A3D9B5-7E05-44F9-90AA-B977B56C4D12}" destId="{1376A4E3-1DB0-432B-A706-9F87284A089E}" srcOrd="19" destOrd="0" presId="urn:microsoft.com/office/officeart/2005/8/layout/list1"/>
    <dgm:cxn modelId="{94A6AFA8-52A7-456A-BACC-6E3E1EF073FC}" type="presParOf" srcId="{91A3D9B5-7E05-44F9-90AA-B977B56C4D12}" destId="{32FEA0AA-34D0-4553-AC4A-F0D22ACF280B}" srcOrd="20" destOrd="0" presId="urn:microsoft.com/office/officeart/2005/8/layout/list1"/>
    <dgm:cxn modelId="{2E609D31-A0F7-4C80-BE2B-D4490B8C1CCB}" type="presParOf" srcId="{32FEA0AA-34D0-4553-AC4A-F0D22ACF280B}" destId="{C13B28C3-26B5-4CE3-B10D-D94A61EC5010}" srcOrd="0" destOrd="0" presId="urn:microsoft.com/office/officeart/2005/8/layout/list1"/>
    <dgm:cxn modelId="{4AD33055-72A6-4282-9CC6-BF165D64321E}" type="presParOf" srcId="{32FEA0AA-34D0-4553-AC4A-F0D22ACF280B}" destId="{3C633861-8320-4359-A55D-20F03EA0EF65}" srcOrd="1" destOrd="0" presId="urn:microsoft.com/office/officeart/2005/8/layout/list1"/>
    <dgm:cxn modelId="{A3C3CB23-C975-4485-8833-BAD1229470CB}" type="presParOf" srcId="{91A3D9B5-7E05-44F9-90AA-B977B56C4D12}" destId="{86CE2AAA-43BA-4C4A-9EDF-D836005F9023}" srcOrd="21" destOrd="0" presId="urn:microsoft.com/office/officeart/2005/8/layout/list1"/>
    <dgm:cxn modelId="{9A731953-F706-45D2-8F6A-C887B3C8ADA3}" type="presParOf" srcId="{91A3D9B5-7E05-44F9-90AA-B977B56C4D12}" destId="{8A5C45FE-2CDA-4AA7-A667-1222ED14960F}" srcOrd="22" destOrd="0" presId="urn:microsoft.com/office/officeart/2005/8/layout/list1"/>
    <dgm:cxn modelId="{79EAA89B-1E8C-4524-8FF5-9C1B320DA7B4}" type="presParOf" srcId="{91A3D9B5-7E05-44F9-90AA-B977B56C4D12}" destId="{7031C271-98E1-4424-ACD8-F4CEAE23C07A}" srcOrd="23" destOrd="0" presId="urn:microsoft.com/office/officeart/2005/8/layout/list1"/>
    <dgm:cxn modelId="{951F6E69-F9F9-4578-ADA9-E3C99A2129DB}" type="presParOf" srcId="{91A3D9B5-7E05-44F9-90AA-B977B56C4D12}" destId="{AF94DABE-F49A-4E67-A7E8-3874DC29F1F9}" srcOrd="24" destOrd="0" presId="urn:microsoft.com/office/officeart/2005/8/layout/list1"/>
    <dgm:cxn modelId="{82A68975-A385-4FB0-BA03-E4337A186AB4}" type="presParOf" srcId="{AF94DABE-F49A-4E67-A7E8-3874DC29F1F9}" destId="{F72D2C7D-5737-421E-A23E-F6FF5BFCC2A5}" srcOrd="0" destOrd="0" presId="urn:microsoft.com/office/officeart/2005/8/layout/list1"/>
    <dgm:cxn modelId="{B0E7C2B8-4555-4110-AB93-E7DC86783416}" type="presParOf" srcId="{AF94DABE-F49A-4E67-A7E8-3874DC29F1F9}" destId="{A2036CCE-C5C6-4094-93F7-2A4A634646BF}" srcOrd="1" destOrd="0" presId="urn:microsoft.com/office/officeart/2005/8/layout/list1"/>
    <dgm:cxn modelId="{E4E03812-7B27-4823-A840-7C688B74EBBD}" type="presParOf" srcId="{91A3D9B5-7E05-44F9-90AA-B977B56C4D12}" destId="{B8751D4D-C066-4735-AD8E-32AE0CA66CC3}" srcOrd="25" destOrd="0" presId="urn:microsoft.com/office/officeart/2005/8/layout/list1"/>
    <dgm:cxn modelId="{5051F92D-09E6-4B96-9542-088FF843EE8C}" type="presParOf" srcId="{91A3D9B5-7E05-44F9-90AA-B977B56C4D12}" destId="{7C53B2D0-133C-436E-87BF-D2ACAC97C0FD}" srcOrd="26" destOrd="0" presId="urn:microsoft.com/office/officeart/2005/8/layout/list1"/>
    <dgm:cxn modelId="{3957F076-F1D0-4237-B15F-DBDF441B7300}" type="presParOf" srcId="{91A3D9B5-7E05-44F9-90AA-B977B56C4D12}" destId="{1576D92D-598C-4B97-95B6-E9F122F8ADE4}" srcOrd="27" destOrd="0" presId="urn:microsoft.com/office/officeart/2005/8/layout/list1"/>
    <dgm:cxn modelId="{1B6E44CA-C16F-43B2-A314-E0E827ABA071}" type="presParOf" srcId="{91A3D9B5-7E05-44F9-90AA-B977B56C4D12}" destId="{7C1C95E0-F6B7-4018-8DFE-F263C219FAEB}" srcOrd="28" destOrd="0" presId="urn:microsoft.com/office/officeart/2005/8/layout/list1"/>
    <dgm:cxn modelId="{8CF3E249-E725-4D4C-BD86-093A0DEB6DF1}" type="presParOf" srcId="{7C1C95E0-F6B7-4018-8DFE-F263C219FAEB}" destId="{474C8797-8EC6-4CA1-8D57-9A4A00872CE5}" srcOrd="0" destOrd="0" presId="urn:microsoft.com/office/officeart/2005/8/layout/list1"/>
    <dgm:cxn modelId="{1E7EEB00-6A3A-4B8F-B21B-FA579FA35738}" type="presParOf" srcId="{7C1C95E0-F6B7-4018-8DFE-F263C219FAEB}" destId="{34972FCD-66E9-4870-BB73-97F4057B0F09}" srcOrd="1" destOrd="0" presId="urn:microsoft.com/office/officeart/2005/8/layout/list1"/>
    <dgm:cxn modelId="{3CFC287E-17E2-413D-BCC2-45DEEED1C65D}" type="presParOf" srcId="{91A3D9B5-7E05-44F9-90AA-B977B56C4D12}" destId="{6C5A4DA6-9A45-46CE-BD12-2A862A70CCA9}" srcOrd="29" destOrd="0" presId="urn:microsoft.com/office/officeart/2005/8/layout/list1"/>
    <dgm:cxn modelId="{FCDA7297-D92D-4AA3-8EAC-8A4D5E013022}" type="presParOf" srcId="{91A3D9B5-7E05-44F9-90AA-B977B56C4D12}" destId="{1C51CB31-AAD8-404B-B32F-33E1C8442449}" srcOrd="30" destOrd="0" presId="urn:microsoft.com/office/officeart/2005/8/layout/list1"/>
    <dgm:cxn modelId="{22FBA688-2FFB-4B5A-A05F-D0240C53EEE1}" type="presParOf" srcId="{91A3D9B5-7E05-44F9-90AA-B977B56C4D12}" destId="{539510E9-252C-415E-BCF8-E970E8B160EE}" srcOrd="31" destOrd="0" presId="urn:microsoft.com/office/officeart/2005/8/layout/list1"/>
    <dgm:cxn modelId="{AB6DE81B-091E-4B59-BB31-56407C9E469F}" type="presParOf" srcId="{91A3D9B5-7E05-44F9-90AA-B977B56C4D12}" destId="{72A9C887-BDB6-4659-A885-32FF1E50E51A}" srcOrd="32" destOrd="0" presId="urn:microsoft.com/office/officeart/2005/8/layout/list1"/>
    <dgm:cxn modelId="{5E4C274E-F12A-497F-8CEB-5A90DFD3A57C}" type="presParOf" srcId="{72A9C887-BDB6-4659-A885-32FF1E50E51A}" destId="{D3D3D04E-3E71-4255-9E4C-FC961DD59F27}" srcOrd="0" destOrd="0" presId="urn:microsoft.com/office/officeart/2005/8/layout/list1"/>
    <dgm:cxn modelId="{3B3858D8-277C-4A7C-9865-1B279598FF61}" type="presParOf" srcId="{72A9C887-BDB6-4659-A885-32FF1E50E51A}" destId="{81FC0334-61C0-4826-832E-C90D39B2FBFF}" srcOrd="1" destOrd="0" presId="urn:microsoft.com/office/officeart/2005/8/layout/list1"/>
    <dgm:cxn modelId="{FB7277CE-F73D-4D6D-95C8-1C8D61860E12}" type="presParOf" srcId="{91A3D9B5-7E05-44F9-90AA-B977B56C4D12}" destId="{73E0300A-57ED-449B-83F3-C533AD1960B3}" srcOrd="33" destOrd="0" presId="urn:microsoft.com/office/officeart/2005/8/layout/list1"/>
    <dgm:cxn modelId="{66907739-D335-4958-A897-C2E64882AE76}" type="presParOf" srcId="{91A3D9B5-7E05-44F9-90AA-B977B56C4D12}" destId="{CCEF9F05-D447-4D8F-A4E0-9F8466FDE42F}" srcOrd="34" destOrd="0" presId="urn:microsoft.com/office/officeart/2005/8/layout/list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155B0A-3E9E-409A-AC29-8BABD3335A14}" type="doc">
      <dgm:prSet loTypeId="urn:microsoft.com/office/officeart/2005/8/layout/hierarchy2" loCatId="hierarchy" qsTypeId="urn:microsoft.com/office/officeart/2005/8/quickstyle/3d1" qsCatId="3D" csTypeId="urn:microsoft.com/office/officeart/2005/8/colors/accent4_1" csCatId="accent4" phldr="1"/>
      <dgm:spPr/>
      <dgm:t>
        <a:bodyPr/>
        <a:lstStyle/>
        <a:p>
          <a:endParaRPr lang="es-EC"/>
        </a:p>
      </dgm:t>
    </dgm:pt>
    <dgm:pt modelId="{9E0969CF-2909-4043-951B-308173549274}">
      <dgm:prSet phldrT="[Texto]"/>
      <dgm:spPr>
        <a:solidFill>
          <a:srgbClr val="003300"/>
        </a:solidFill>
      </dgm:spPr>
      <dgm:t>
        <a:bodyPr/>
        <a:lstStyle/>
        <a:p>
          <a:r>
            <a:rPr lang="es-ES" b="1" dirty="0" smtClean="0">
              <a:solidFill>
                <a:schemeClr val="bg1">
                  <a:lumMod val="95000"/>
                </a:schemeClr>
              </a:solidFill>
              <a:latin typeface="Maiandra GD" pitchFamily="34" charset="0"/>
            </a:rPr>
            <a:t>Ecuatoriana </a:t>
          </a:r>
        </a:p>
        <a:p>
          <a:r>
            <a:rPr lang="es-ES" b="1" dirty="0" smtClean="0">
              <a:solidFill>
                <a:schemeClr val="bg1">
                  <a:lumMod val="95000"/>
                </a:schemeClr>
              </a:solidFill>
              <a:latin typeface="Maiandra GD" pitchFamily="34" charset="0"/>
            </a:rPr>
            <a:t>Colombiana</a:t>
          </a:r>
          <a:endParaRPr lang="es-EC" b="1" dirty="0">
            <a:solidFill>
              <a:schemeClr val="bg1">
                <a:lumMod val="95000"/>
              </a:schemeClr>
            </a:solidFill>
            <a:latin typeface="Maiandra GD" pitchFamily="34" charset="0"/>
          </a:endParaRPr>
        </a:p>
      </dgm:t>
    </dgm:pt>
    <dgm:pt modelId="{AC871157-AB7C-41BD-BC36-BDB1A795795D}" type="parTrans" cxnId="{38BF47CC-C824-4088-AE6D-4593C30CE8F7}">
      <dgm:prSet/>
      <dgm:spPr/>
      <dgm:t>
        <a:bodyPr/>
        <a:lstStyle/>
        <a:p>
          <a:endParaRPr lang="es-EC">
            <a:latin typeface="Maiandra GD" pitchFamily="34" charset="0"/>
          </a:endParaRPr>
        </a:p>
      </dgm:t>
    </dgm:pt>
    <dgm:pt modelId="{8D2DF168-C6D1-4271-912E-F6480F605ECB}" type="sibTrans" cxnId="{38BF47CC-C824-4088-AE6D-4593C30CE8F7}">
      <dgm:prSet/>
      <dgm:spPr/>
      <dgm:t>
        <a:bodyPr/>
        <a:lstStyle/>
        <a:p>
          <a:endParaRPr lang="es-EC">
            <a:latin typeface="Maiandra GD" pitchFamily="34" charset="0"/>
          </a:endParaRPr>
        </a:p>
      </dgm:t>
    </dgm:pt>
    <dgm:pt modelId="{7D76DBA1-EB93-44E7-B093-529595314574}">
      <dgm:prSet phldrT="[Texto]"/>
      <dgm:spPr>
        <a:noFill/>
        <a:ln>
          <a:solidFill>
            <a:srgbClr val="008000"/>
          </a:solidFill>
        </a:ln>
      </dgm:spPr>
      <dgm:t>
        <a:bodyPr/>
        <a:lstStyle/>
        <a:p>
          <a:r>
            <a:rPr lang="es-ES" b="1" dirty="0" smtClean="0">
              <a:solidFill>
                <a:srgbClr val="003300"/>
              </a:solidFill>
              <a:latin typeface="Maiandra GD" pitchFamily="34" charset="0"/>
            </a:rPr>
            <a:t>1 666 p/h</a:t>
          </a:r>
        </a:p>
        <a:p>
          <a:r>
            <a:rPr lang="es-ES" b="1" dirty="0" smtClean="0">
              <a:solidFill>
                <a:srgbClr val="003300"/>
              </a:solidFill>
              <a:latin typeface="Maiandra GD" pitchFamily="34" charset="0"/>
            </a:rPr>
            <a:t>2 X 3</a:t>
          </a:r>
        </a:p>
      </dgm:t>
    </dgm:pt>
    <dgm:pt modelId="{B9A5287A-0A93-4370-B0E1-1F53D9F9DC37}" type="parTrans" cxnId="{9AEF3964-D4CE-4F37-9C17-8ADD66AC2A96}">
      <dgm:prSet/>
      <dgm:spPr/>
      <dgm:t>
        <a:bodyPr/>
        <a:lstStyle/>
        <a:p>
          <a:endParaRPr lang="es-EC">
            <a:latin typeface="Maiandra GD" pitchFamily="34" charset="0"/>
          </a:endParaRPr>
        </a:p>
      </dgm:t>
    </dgm:pt>
    <dgm:pt modelId="{A3797C15-BDA9-44DA-91EB-E67F6D15ED73}" type="sibTrans" cxnId="{9AEF3964-D4CE-4F37-9C17-8ADD66AC2A96}">
      <dgm:prSet/>
      <dgm:spPr/>
      <dgm:t>
        <a:bodyPr/>
        <a:lstStyle/>
        <a:p>
          <a:endParaRPr lang="es-EC">
            <a:latin typeface="Maiandra GD" pitchFamily="34" charset="0"/>
          </a:endParaRPr>
        </a:p>
      </dgm:t>
    </dgm:pt>
    <dgm:pt modelId="{C25D1C8F-425B-4754-BDAD-41D951C5311C}">
      <dgm:prSet phldrT="[Texto]"/>
      <dgm:spPr>
        <a:noFill/>
        <a:ln>
          <a:solidFill>
            <a:srgbClr val="008000"/>
          </a:solidFill>
        </a:ln>
      </dgm:spPr>
      <dgm:t>
        <a:bodyPr/>
        <a:lstStyle/>
        <a:p>
          <a:r>
            <a:rPr lang="es-ES" b="1" dirty="0" smtClean="0">
              <a:solidFill>
                <a:srgbClr val="003300"/>
              </a:solidFill>
              <a:latin typeface="Maiandra GD" pitchFamily="34" charset="0"/>
            </a:rPr>
            <a:t>1 111 p/h</a:t>
          </a:r>
        </a:p>
        <a:p>
          <a:r>
            <a:rPr lang="es-ES" b="1" dirty="0" smtClean="0">
              <a:solidFill>
                <a:srgbClr val="003300"/>
              </a:solidFill>
              <a:latin typeface="Maiandra GD" pitchFamily="34" charset="0"/>
            </a:rPr>
            <a:t>3 X 3</a:t>
          </a:r>
          <a:endParaRPr lang="es-EC" b="1" dirty="0">
            <a:solidFill>
              <a:srgbClr val="003300"/>
            </a:solidFill>
            <a:latin typeface="Maiandra GD" pitchFamily="34" charset="0"/>
          </a:endParaRPr>
        </a:p>
      </dgm:t>
    </dgm:pt>
    <dgm:pt modelId="{BD6D8A8C-5C14-4538-B1C3-FB23BB093CF0}" type="parTrans" cxnId="{C1E32BD6-8125-44F3-AE0F-92672FD1E267}">
      <dgm:prSet/>
      <dgm:spPr/>
      <dgm:t>
        <a:bodyPr/>
        <a:lstStyle/>
        <a:p>
          <a:endParaRPr lang="es-EC">
            <a:latin typeface="Maiandra GD" pitchFamily="34" charset="0"/>
          </a:endParaRPr>
        </a:p>
      </dgm:t>
    </dgm:pt>
    <dgm:pt modelId="{E9ED5D64-7868-491D-927F-A6CB952DF21D}" type="sibTrans" cxnId="{C1E32BD6-8125-44F3-AE0F-92672FD1E267}">
      <dgm:prSet/>
      <dgm:spPr/>
      <dgm:t>
        <a:bodyPr/>
        <a:lstStyle/>
        <a:p>
          <a:endParaRPr lang="es-EC">
            <a:latin typeface="Maiandra GD" pitchFamily="34" charset="0"/>
          </a:endParaRPr>
        </a:p>
      </dgm:t>
    </dgm:pt>
    <dgm:pt modelId="{C7A4EA4E-DD6C-4C59-9C44-8D016C120E16}">
      <dgm:prSet/>
      <dgm:spPr>
        <a:noFill/>
        <a:ln>
          <a:solidFill>
            <a:srgbClr val="008000"/>
          </a:solidFill>
        </a:ln>
      </dgm:spPr>
      <dgm:t>
        <a:bodyPr/>
        <a:lstStyle/>
        <a:p>
          <a:r>
            <a:rPr lang="es-ES" b="1" smtClean="0">
              <a:solidFill>
                <a:srgbClr val="003300"/>
              </a:solidFill>
              <a:latin typeface="Maiandra GD" pitchFamily="34" charset="0"/>
            </a:rPr>
            <a:t>833 </a:t>
          </a:r>
          <a:r>
            <a:rPr lang="es-ES" b="1" dirty="0" smtClean="0">
              <a:solidFill>
                <a:srgbClr val="003300"/>
              </a:solidFill>
              <a:latin typeface="Maiandra GD" pitchFamily="34" charset="0"/>
            </a:rPr>
            <a:t>p/h</a:t>
          </a:r>
        </a:p>
        <a:p>
          <a:r>
            <a:rPr lang="es-ES" b="1" dirty="0" smtClean="0">
              <a:solidFill>
                <a:srgbClr val="003300"/>
              </a:solidFill>
              <a:latin typeface="Maiandra GD" pitchFamily="34" charset="0"/>
            </a:rPr>
            <a:t>3 X 4</a:t>
          </a:r>
          <a:endParaRPr lang="es-EC" b="1" dirty="0">
            <a:solidFill>
              <a:srgbClr val="003300"/>
            </a:solidFill>
            <a:latin typeface="Maiandra GD" pitchFamily="34" charset="0"/>
          </a:endParaRPr>
        </a:p>
      </dgm:t>
    </dgm:pt>
    <dgm:pt modelId="{B128FA07-FC58-409B-A19B-CFB935F85D8C}" type="parTrans" cxnId="{6335BE51-7FC3-4BD4-A3AE-29F83F00AF6F}">
      <dgm:prSet/>
      <dgm:spPr/>
      <dgm:t>
        <a:bodyPr/>
        <a:lstStyle/>
        <a:p>
          <a:endParaRPr lang="es-EC">
            <a:latin typeface="Maiandra GD" pitchFamily="34" charset="0"/>
          </a:endParaRPr>
        </a:p>
      </dgm:t>
    </dgm:pt>
    <dgm:pt modelId="{7C969A85-28ED-49A8-8C78-744BB99F729C}" type="sibTrans" cxnId="{6335BE51-7FC3-4BD4-A3AE-29F83F00AF6F}">
      <dgm:prSet/>
      <dgm:spPr/>
      <dgm:t>
        <a:bodyPr/>
        <a:lstStyle/>
        <a:p>
          <a:endParaRPr lang="es-EC">
            <a:latin typeface="Maiandra GD" pitchFamily="34" charset="0"/>
          </a:endParaRPr>
        </a:p>
      </dgm:t>
    </dgm:pt>
    <dgm:pt modelId="{EEABE300-17F9-4C74-A0D6-8D1F83FC2333}">
      <dgm:prSet/>
      <dgm:spPr>
        <a:noFill/>
        <a:ln>
          <a:solidFill>
            <a:srgbClr val="008000"/>
          </a:solidFill>
        </a:ln>
      </dgm:spPr>
      <dgm:t>
        <a:bodyPr/>
        <a:lstStyle/>
        <a:p>
          <a:r>
            <a:rPr lang="es-ES" b="1" dirty="0" smtClean="0">
              <a:solidFill>
                <a:srgbClr val="003300"/>
              </a:solidFill>
              <a:latin typeface="Maiandra GD" pitchFamily="34" charset="0"/>
            </a:rPr>
            <a:t>625 p/h</a:t>
          </a:r>
        </a:p>
        <a:p>
          <a:r>
            <a:rPr lang="es-ES" b="1" dirty="0" smtClean="0">
              <a:solidFill>
                <a:srgbClr val="003300"/>
              </a:solidFill>
              <a:latin typeface="Maiandra GD" pitchFamily="34" charset="0"/>
            </a:rPr>
            <a:t>4 X 4</a:t>
          </a:r>
          <a:endParaRPr lang="es-EC" b="1" dirty="0">
            <a:solidFill>
              <a:srgbClr val="003300"/>
            </a:solidFill>
            <a:latin typeface="Maiandra GD" pitchFamily="34" charset="0"/>
          </a:endParaRPr>
        </a:p>
      </dgm:t>
    </dgm:pt>
    <dgm:pt modelId="{3F6B0B27-F93B-49A1-BADC-D36C90949263}" type="parTrans" cxnId="{3F0DC135-6F58-4D66-B76A-1DD36172E258}">
      <dgm:prSet/>
      <dgm:spPr/>
      <dgm:t>
        <a:bodyPr/>
        <a:lstStyle/>
        <a:p>
          <a:endParaRPr lang="es-EC">
            <a:latin typeface="Maiandra GD" pitchFamily="34" charset="0"/>
          </a:endParaRPr>
        </a:p>
      </dgm:t>
    </dgm:pt>
    <dgm:pt modelId="{A5DEB20D-0BF7-401F-A1A2-86C381C96783}" type="sibTrans" cxnId="{3F0DC135-6F58-4D66-B76A-1DD36172E258}">
      <dgm:prSet/>
      <dgm:spPr/>
      <dgm:t>
        <a:bodyPr/>
        <a:lstStyle/>
        <a:p>
          <a:endParaRPr lang="es-EC">
            <a:latin typeface="Maiandra GD" pitchFamily="34" charset="0"/>
          </a:endParaRPr>
        </a:p>
      </dgm:t>
    </dgm:pt>
    <dgm:pt modelId="{354DA74D-F22A-443B-9C5E-0B4BB31A3CAF}">
      <dgm:prSet/>
      <dgm:spPr>
        <a:noFill/>
        <a:ln>
          <a:solidFill>
            <a:srgbClr val="008000"/>
          </a:solidFill>
        </a:ln>
      </dgm:spPr>
      <dgm:t>
        <a:bodyPr/>
        <a:lstStyle/>
        <a:p>
          <a:r>
            <a:rPr lang="es-ES" b="1" dirty="0" smtClean="0">
              <a:solidFill>
                <a:srgbClr val="003300"/>
              </a:solidFill>
              <a:latin typeface="Maiandra GD" pitchFamily="34" charset="0"/>
            </a:rPr>
            <a:t>500 p/h</a:t>
          </a:r>
        </a:p>
        <a:p>
          <a:r>
            <a:rPr lang="es-ES" b="1" dirty="0" smtClean="0">
              <a:solidFill>
                <a:srgbClr val="003300"/>
              </a:solidFill>
              <a:latin typeface="Maiandra GD" pitchFamily="34" charset="0"/>
            </a:rPr>
            <a:t>4 X 5</a:t>
          </a:r>
          <a:endParaRPr lang="es-EC" b="1" dirty="0">
            <a:solidFill>
              <a:srgbClr val="003300"/>
            </a:solidFill>
            <a:latin typeface="Maiandra GD" pitchFamily="34" charset="0"/>
          </a:endParaRPr>
        </a:p>
      </dgm:t>
    </dgm:pt>
    <dgm:pt modelId="{40589DEC-70F6-4F2B-8DCC-3BD3FA2D5112}" type="parTrans" cxnId="{90AC3548-B8C5-4265-B12B-3527910664B4}">
      <dgm:prSet/>
      <dgm:spPr/>
      <dgm:t>
        <a:bodyPr/>
        <a:lstStyle/>
        <a:p>
          <a:endParaRPr lang="es-EC">
            <a:latin typeface="Maiandra GD" pitchFamily="34" charset="0"/>
          </a:endParaRPr>
        </a:p>
      </dgm:t>
    </dgm:pt>
    <dgm:pt modelId="{6D2FF094-CAEE-49A3-9B73-6FCB54EBFFB3}" type="sibTrans" cxnId="{90AC3548-B8C5-4265-B12B-3527910664B4}">
      <dgm:prSet/>
      <dgm:spPr/>
      <dgm:t>
        <a:bodyPr/>
        <a:lstStyle/>
        <a:p>
          <a:endParaRPr lang="es-EC">
            <a:latin typeface="Maiandra GD" pitchFamily="34" charset="0"/>
          </a:endParaRPr>
        </a:p>
      </dgm:t>
    </dgm:pt>
    <dgm:pt modelId="{AFC9D11F-BA97-4DC0-9714-CEA7FD961C18}" type="pres">
      <dgm:prSet presAssocID="{EC155B0A-3E9E-409A-AC29-8BABD3335A14}" presName="diagram" presStyleCnt="0">
        <dgm:presLayoutVars>
          <dgm:chPref val="1"/>
          <dgm:dir/>
          <dgm:animOne val="branch"/>
          <dgm:animLvl val="lvl"/>
          <dgm:resizeHandles val="exact"/>
        </dgm:presLayoutVars>
      </dgm:prSet>
      <dgm:spPr/>
      <dgm:t>
        <a:bodyPr/>
        <a:lstStyle/>
        <a:p>
          <a:endParaRPr lang="es-EC"/>
        </a:p>
      </dgm:t>
    </dgm:pt>
    <dgm:pt modelId="{F1B29055-003D-48BC-99F9-C38864904274}" type="pres">
      <dgm:prSet presAssocID="{9E0969CF-2909-4043-951B-308173549274}" presName="root1" presStyleCnt="0"/>
      <dgm:spPr/>
    </dgm:pt>
    <dgm:pt modelId="{21A40342-39E5-4733-8E91-42DCD92F682C}" type="pres">
      <dgm:prSet presAssocID="{9E0969CF-2909-4043-951B-308173549274}" presName="LevelOneTextNode" presStyleLbl="node0" presStyleIdx="0" presStyleCnt="1">
        <dgm:presLayoutVars>
          <dgm:chPref val="3"/>
        </dgm:presLayoutVars>
      </dgm:prSet>
      <dgm:spPr/>
      <dgm:t>
        <a:bodyPr/>
        <a:lstStyle/>
        <a:p>
          <a:endParaRPr lang="es-EC"/>
        </a:p>
      </dgm:t>
    </dgm:pt>
    <dgm:pt modelId="{B27C1DF9-23E8-4458-88C4-A5FA9ADC4805}" type="pres">
      <dgm:prSet presAssocID="{9E0969CF-2909-4043-951B-308173549274}" presName="level2hierChild" presStyleCnt="0"/>
      <dgm:spPr/>
    </dgm:pt>
    <dgm:pt modelId="{BCBAAFCD-A6B7-416B-B113-78DC4066AD7C}" type="pres">
      <dgm:prSet presAssocID="{B9A5287A-0A93-4370-B0E1-1F53D9F9DC37}" presName="conn2-1" presStyleLbl="parChTrans1D2" presStyleIdx="0" presStyleCnt="5"/>
      <dgm:spPr/>
      <dgm:t>
        <a:bodyPr/>
        <a:lstStyle/>
        <a:p>
          <a:endParaRPr lang="es-EC"/>
        </a:p>
      </dgm:t>
    </dgm:pt>
    <dgm:pt modelId="{3D403332-1E3B-40FC-AE7B-1DF8CF66EB20}" type="pres">
      <dgm:prSet presAssocID="{B9A5287A-0A93-4370-B0E1-1F53D9F9DC37}" presName="connTx" presStyleLbl="parChTrans1D2" presStyleIdx="0" presStyleCnt="5"/>
      <dgm:spPr/>
      <dgm:t>
        <a:bodyPr/>
        <a:lstStyle/>
        <a:p>
          <a:endParaRPr lang="es-EC"/>
        </a:p>
      </dgm:t>
    </dgm:pt>
    <dgm:pt modelId="{0125A1F7-1487-44EA-9571-47F5C2D8C45F}" type="pres">
      <dgm:prSet presAssocID="{7D76DBA1-EB93-44E7-B093-529595314574}" presName="root2" presStyleCnt="0"/>
      <dgm:spPr/>
    </dgm:pt>
    <dgm:pt modelId="{579DC9C3-148C-4F4F-8749-C4A83A678E0C}" type="pres">
      <dgm:prSet presAssocID="{7D76DBA1-EB93-44E7-B093-529595314574}" presName="LevelTwoTextNode" presStyleLbl="node2" presStyleIdx="0" presStyleCnt="5">
        <dgm:presLayoutVars>
          <dgm:chPref val="3"/>
        </dgm:presLayoutVars>
      </dgm:prSet>
      <dgm:spPr/>
      <dgm:t>
        <a:bodyPr/>
        <a:lstStyle/>
        <a:p>
          <a:endParaRPr lang="es-EC"/>
        </a:p>
      </dgm:t>
    </dgm:pt>
    <dgm:pt modelId="{4E04E50F-1D48-4ECA-B636-9C1682B51C21}" type="pres">
      <dgm:prSet presAssocID="{7D76DBA1-EB93-44E7-B093-529595314574}" presName="level3hierChild" presStyleCnt="0"/>
      <dgm:spPr/>
    </dgm:pt>
    <dgm:pt modelId="{8990B087-E0AB-431E-A270-E77FC7D013BE}" type="pres">
      <dgm:prSet presAssocID="{BD6D8A8C-5C14-4538-B1C3-FB23BB093CF0}" presName="conn2-1" presStyleLbl="parChTrans1D2" presStyleIdx="1" presStyleCnt="5"/>
      <dgm:spPr/>
      <dgm:t>
        <a:bodyPr/>
        <a:lstStyle/>
        <a:p>
          <a:endParaRPr lang="es-EC"/>
        </a:p>
      </dgm:t>
    </dgm:pt>
    <dgm:pt modelId="{375D2A7E-3208-4E0A-A888-BA617494B11C}" type="pres">
      <dgm:prSet presAssocID="{BD6D8A8C-5C14-4538-B1C3-FB23BB093CF0}" presName="connTx" presStyleLbl="parChTrans1D2" presStyleIdx="1" presStyleCnt="5"/>
      <dgm:spPr/>
      <dgm:t>
        <a:bodyPr/>
        <a:lstStyle/>
        <a:p>
          <a:endParaRPr lang="es-EC"/>
        </a:p>
      </dgm:t>
    </dgm:pt>
    <dgm:pt modelId="{13910B9C-2C6F-4FA1-A9F3-E49A66B6EA6F}" type="pres">
      <dgm:prSet presAssocID="{C25D1C8F-425B-4754-BDAD-41D951C5311C}" presName="root2" presStyleCnt="0"/>
      <dgm:spPr/>
    </dgm:pt>
    <dgm:pt modelId="{C0E7C730-F17C-4028-B5D7-F3CFA37D8C6A}" type="pres">
      <dgm:prSet presAssocID="{C25D1C8F-425B-4754-BDAD-41D951C5311C}" presName="LevelTwoTextNode" presStyleLbl="node2" presStyleIdx="1" presStyleCnt="5">
        <dgm:presLayoutVars>
          <dgm:chPref val="3"/>
        </dgm:presLayoutVars>
      </dgm:prSet>
      <dgm:spPr/>
      <dgm:t>
        <a:bodyPr/>
        <a:lstStyle/>
        <a:p>
          <a:endParaRPr lang="es-EC"/>
        </a:p>
      </dgm:t>
    </dgm:pt>
    <dgm:pt modelId="{3846EE81-1137-4D06-835F-F75870765F0C}" type="pres">
      <dgm:prSet presAssocID="{C25D1C8F-425B-4754-BDAD-41D951C5311C}" presName="level3hierChild" presStyleCnt="0"/>
      <dgm:spPr/>
    </dgm:pt>
    <dgm:pt modelId="{2DA8EA97-2241-49E2-B26C-C49A4E62F576}" type="pres">
      <dgm:prSet presAssocID="{B128FA07-FC58-409B-A19B-CFB935F85D8C}" presName="conn2-1" presStyleLbl="parChTrans1D2" presStyleIdx="2" presStyleCnt="5"/>
      <dgm:spPr/>
      <dgm:t>
        <a:bodyPr/>
        <a:lstStyle/>
        <a:p>
          <a:endParaRPr lang="es-EC"/>
        </a:p>
      </dgm:t>
    </dgm:pt>
    <dgm:pt modelId="{A7FC2E35-8F97-4963-8A9E-A7ED9C87FCD2}" type="pres">
      <dgm:prSet presAssocID="{B128FA07-FC58-409B-A19B-CFB935F85D8C}" presName="connTx" presStyleLbl="parChTrans1D2" presStyleIdx="2" presStyleCnt="5"/>
      <dgm:spPr/>
      <dgm:t>
        <a:bodyPr/>
        <a:lstStyle/>
        <a:p>
          <a:endParaRPr lang="es-EC"/>
        </a:p>
      </dgm:t>
    </dgm:pt>
    <dgm:pt modelId="{12FE44A2-93B6-49EE-8AFE-1989849B42B5}" type="pres">
      <dgm:prSet presAssocID="{C7A4EA4E-DD6C-4C59-9C44-8D016C120E16}" presName="root2" presStyleCnt="0"/>
      <dgm:spPr/>
    </dgm:pt>
    <dgm:pt modelId="{A97AA1C4-AA0D-4F94-9FCA-E102D6C5A0AD}" type="pres">
      <dgm:prSet presAssocID="{C7A4EA4E-DD6C-4C59-9C44-8D016C120E16}" presName="LevelTwoTextNode" presStyleLbl="node2" presStyleIdx="2" presStyleCnt="5">
        <dgm:presLayoutVars>
          <dgm:chPref val="3"/>
        </dgm:presLayoutVars>
      </dgm:prSet>
      <dgm:spPr/>
      <dgm:t>
        <a:bodyPr/>
        <a:lstStyle/>
        <a:p>
          <a:endParaRPr lang="es-EC"/>
        </a:p>
      </dgm:t>
    </dgm:pt>
    <dgm:pt modelId="{EB81D16A-268D-44FD-B929-BBA881B558DF}" type="pres">
      <dgm:prSet presAssocID="{C7A4EA4E-DD6C-4C59-9C44-8D016C120E16}" presName="level3hierChild" presStyleCnt="0"/>
      <dgm:spPr/>
    </dgm:pt>
    <dgm:pt modelId="{DB94368D-E889-4C75-B02F-7BCD54A3395F}" type="pres">
      <dgm:prSet presAssocID="{3F6B0B27-F93B-49A1-BADC-D36C90949263}" presName="conn2-1" presStyleLbl="parChTrans1D2" presStyleIdx="3" presStyleCnt="5"/>
      <dgm:spPr/>
      <dgm:t>
        <a:bodyPr/>
        <a:lstStyle/>
        <a:p>
          <a:endParaRPr lang="es-EC"/>
        </a:p>
      </dgm:t>
    </dgm:pt>
    <dgm:pt modelId="{C27CC44D-9DE5-419D-9849-BE188186F198}" type="pres">
      <dgm:prSet presAssocID="{3F6B0B27-F93B-49A1-BADC-D36C90949263}" presName="connTx" presStyleLbl="parChTrans1D2" presStyleIdx="3" presStyleCnt="5"/>
      <dgm:spPr/>
      <dgm:t>
        <a:bodyPr/>
        <a:lstStyle/>
        <a:p>
          <a:endParaRPr lang="es-EC"/>
        </a:p>
      </dgm:t>
    </dgm:pt>
    <dgm:pt modelId="{DD752D8D-6231-421C-9F47-1F01423EC0AE}" type="pres">
      <dgm:prSet presAssocID="{EEABE300-17F9-4C74-A0D6-8D1F83FC2333}" presName="root2" presStyleCnt="0"/>
      <dgm:spPr/>
    </dgm:pt>
    <dgm:pt modelId="{EF8247D2-D938-4764-9791-5DB8CB138088}" type="pres">
      <dgm:prSet presAssocID="{EEABE300-17F9-4C74-A0D6-8D1F83FC2333}" presName="LevelTwoTextNode" presStyleLbl="node2" presStyleIdx="3" presStyleCnt="5">
        <dgm:presLayoutVars>
          <dgm:chPref val="3"/>
        </dgm:presLayoutVars>
      </dgm:prSet>
      <dgm:spPr/>
      <dgm:t>
        <a:bodyPr/>
        <a:lstStyle/>
        <a:p>
          <a:endParaRPr lang="es-EC"/>
        </a:p>
      </dgm:t>
    </dgm:pt>
    <dgm:pt modelId="{1ADC3A1D-0B55-44EB-83FB-01505A846129}" type="pres">
      <dgm:prSet presAssocID="{EEABE300-17F9-4C74-A0D6-8D1F83FC2333}" presName="level3hierChild" presStyleCnt="0"/>
      <dgm:spPr/>
    </dgm:pt>
    <dgm:pt modelId="{AE85B849-C890-4BEC-8972-CAEBDFBC580E}" type="pres">
      <dgm:prSet presAssocID="{40589DEC-70F6-4F2B-8DCC-3BD3FA2D5112}" presName="conn2-1" presStyleLbl="parChTrans1D2" presStyleIdx="4" presStyleCnt="5"/>
      <dgm:spPr/>
      <dgm:t>
        <a:bodyPr/>
        <a:lstStyle/>
        <a:p>
          <a:endParaRPr lang="es-EC"/>
        </a:p>
      </dgm:t>
    </dgm:pt>
    <dgm:pt modelId="{5E6B05B0-BF8A-4AF7-8389-970A79BB0E03}" type="pres">
      <dgm:prSet presAssocID="{40589DEC-70F6-4F2B-8DCC-3BD3FA2D5112}" presName="connTx" presStyleLbl="parChTrans1D2" presStyleIdx="4" presStyleCnt="5"/>
      <dgm:spPr/>
      <dgm:t>
        <a:bodyPr/>
        <a:lstStyle/>
        <a:p>
          <a:endParaRPr lang="es-EC"/>
        </a:p>
      </dgm:t>
    </dgm:pt>
    <dgm:pt modelId="{8CD4FAA6-9B69-4D1A-A221-DA17E97A58F0}" type="pres">
      <dgm:prSet presAssocID="{354DA74D-F22A-443B-9C5E-0B4BB31A3CAF}" presName="root2" presStyleCnt="0"/>
      <dgm:spPr/>
    </dgm:pt>
    <dgm:pt modelId="{11A4CCB5-3F11-4C5C-BB75-39633532A375}" type="pres">
      <dgm:prSet presAssocID="{354DA74D-F22A-443B-9C5E-0B4BB31A3CAF}" presName="LevelTwoTextNode" presStyleLbl="node2" presStyleIdx="4" presStyleCnt="5">
        <dgm:presLayoutVars>
          <dgm:chPref val="3"/>
        </dgm:presLayoutVars>
      </dgm:prSet>
      <dgm:spPr/>
      <dgm:t>
        <a:bodyPr/>
        <a:lstStyle/>
        <a:p>
          <a:endParaRPr lang="es-EC"/>
        </a:p>
      </dgm:t>
    </dgm:pt>
    <dgm:pt modelId="{86AC9C5C-D930-469A-A40B-43E9DA039DCD}" type="pres">
      <dgm:prSet presAssocID="{354DA74D-F22A-443B-9C5E-0B4BB31A3CAF}" presName="level3hierChild" presStyleCnt="0"/>
      <dgm:spPr/>
    </dgm:pt>
  </dgm:ptLst>
  <dgm:cxnLst>
    <dgm:cxn modelId="{619EE08C-BC97-460F-BB8F-FFE884C3DA7B}" type="presOf" srcId="{B128FA07-FC58-409B-A19B-CFB935F85D8C}" destId="{2DA8EA97-2241-49E2-B26C-C49A4E62F576}" srcOrd="0" destOrd="0" presId="urn:microsoft.com/office/officeart/2005/8/layout/hierarchy2"/>
    <dgm:cxn modelId="{5D0310BC-2A48-4EB0-B7FD-EBF25020D213}" type="presOf" srcId="{9E0969CF-2909-4043-951B-308173549274}" destId="{21A40342-39E5-4733-8E91-42DCD92F682C}" srcOrd="0" destOrd="0" presId="urn:microsoft.com/office/officeart/2005/8/layout/hierarchy2"/>
    <dgm:cxn modelId="{49950245-B466-403D-A282-C4891E07A18E}" type="presOf" srcId="{B9A5287A-0A93-4370-B0E1-1F53D9F9DC37}" destId="{3D403332-1E3B-40FC-AE7B-1DF8CF66EB20}" srcOrd="1" destOrd="0" presId="urn:microsoft.com/office/officeart/2005/8/layout/hierarchy2"/>
    <dgm:cxn modelId="{69CAF949-36CF-4F10-A0F2-8DDBC22DE859}" type="presOf" srcId="{B9A5287A-0A93-4370-B0E1-1F53D9F9DC37}" destId="{BCBAAFCD-A6B7-416B-B113-78DC4066AD7C}" srcOrd="0" destOrd="0" presId="urn:microsoft.com/office/officeart/2005/8/layout/hierarchy2"/>
    <dgm:cxn modelId="{96ADE839-9CCA-4386-B96B-E457294B8538}" type="presOf" srcId="{40589DEC-70F6-4F2B-8DCC-3BD3FA2D5112}" destId="{AE85B849-C890-4BEC-8972-CAEBDFBC580E}" srcOrd="0" destOrd="0" presId="urn:microsoft.com/office/officeart/2005/8/layout/hierarchy2"/>
    <dgm:cxn modelId="{B5F1C943-4DC0-429A-9A05-DC6F030E4E02}" type="presOf" srcId="{BD6D8A8C-5C14-4538-B1C3-FB23BB093CF0}" destId="{8990B087-E0AB-431E-A270-E77FC7D013BE}" srcOrd="0" destOrd="0" presId="urn:microsoft.com/office/officeart/2005/8/layout/hierarchy2"/>
    <dgm:cxn modelId="{38BF47CC-C824-4088-AE6D-4593C30CE8F7}" srcId="{EC155B0A-3E9E-409A-AC29-8BABD3335A14}" destId="{9E0969CF-2909-4043-951B-308173549274}" srcOrd="0" destOrd="0" parTransId="{AC871157-AB7C-41BD-BC36-BDB1A795795D}" sibTransId="{8D2DF168-C6D1-4271-912E-F6480F605ECB}"/>
    <dgm:cxn modelId="{EA91C6D9-6F2D-40E0-9FC0-9C989B9AFA49}" type="presOf" srcId="{3F6B0B27-F93B-49A1-BADC-D36C90949263}" destId="{DB94368D-E889-4C75-B02F-7BCD54A3395F}" srcOrd="0" destOrd="0" presId="urn:microsoft.com/office/officeart/2005/8/layout/hierarchy2"/>
    <dgm:cxn modelId="{C1FB64D4-E979-48EA-89CC-FBC634B03463}" type="presOf" srcId="{3F6B0B27-F93B-49A1-BADC-D36C90949263}" destId="{C27CC44D-9DE5-419D-9849-BE188186F198}" srcOrd="1" destOrd="0" presId="urn:microsoft.com/office/officeart/2005/8/layout/hierarchy2"/>
    <dgm:cxn modelId="{C1E32BD6-8125-44F3-AE0F-92672FD1E267}" srcId="{9E0969CF-2909-4043-951B-308173549274}" destId="{C25D1C8F-425B-4754-BDAD-41D951C5311C}" srcOrd="1" destOrd="0" parTransId="{BD6D8A8C-5C14-4538-B1C3-FB23BB093CF0}" sibTransId="{E9ED5D64-7868-491D-927F-A6CB952DF21D}"/>
    <dgm:cxn modelId="{9AEF3964-D4CE-4F37-9C17-8ADD66AC2A96}" srcId="{9E0969CF-2909-4043-951B-308173549274}" destId="{7D76DBA1-EB93-44E7-B093-529595314574}" srcOrd="0" destOrd="0" parTransId="{B9A5287A-0A93-4370-B0E1-1F53D9F9DC37}" sibTransId="{A3797C15-BDA9-44DA-91EB-E67F6D15ED73}"/>
    <dgm:cxn modelId="{90AC3548-B8C5-4265-B12B-3527910664B4}" srcId="{9E0969CF-2909-4043-951B-308173549274}" destId="{354DA74D-F22A-443B-9C5E-0B4BB31A3CAF}" srcOrd="4" destOrd="0" parTransId="{40589DEC-70F6-4F2B-8DCC-3BD3FA2D5112}" sibTransId="{6D2FF094-CAEE-49A3-9B73-6FCB54EBFFB3}"/>
    <dgm:cxn modelId="{E2E308B2-94F6-4410-AD62-350370626623}" type="presOf" srcId="{354DA74D-F22A-443B-9C5E-0B4BB31A3CAF}" destId="{11A4CCB5-3F11-4C5C-BB75-39633532A375}" srcOrd="0" destOrd="0" presId="urn:microsoft.com/office/officeart/2005/8/layout/hierarchy2"/>
    <dgm:cxn modelId="{17776509-6737-4B64-AEA7-3B550C6AADCE}" type="presOf" srcId="{C7A4EA4E-DD6C-4C59-9C44-8D016C120E16}" destId="{A97AA1C4-AA0D-4F94-9FCA-E102D6C5A0AD}" srcOrd="0" destOrd="0" presId="urn:microsoft.com/office/officeart/2005/8/layout/hierarchy2"/>
    <dgm:cxn modelId="{6335BE51-7FC3-4BD4-A3AE-29F83F00AF6F}" srcId="{9E0969CF-2909-4043-951B-308173549274}" destId="{C7A4EA4E-DD6C-4C59-9C44-8D016C120E16}" srcOrd="2" destOrd="0" parTransId="{B128FA07-FC58-409B-A19B-CFB935F85D8C}" sibTransId="{7C969A85-28ED-49A8-8C78-744BB99F729C}"/>
    <dgm:cxn modelId="{3F0DC135-6F58-4D66-B76A-1DD36172E258}" srcId="{9E0969CF-2909-4043-951B-308173549274}" destId="{EEABE300-17F9-4C74-A0D6-8D1F83FC2333}" srcOrd="3" destOrd="0" parTransId="{3F6B0B27-F93B-49A1-BADC-D36C90949263}" sibTransId="{A5DEB20D-0BF7-401F-A1A2-86C381C96783}"/>
    <dgm:cxn modelId="{FA49364D-F8DB-4CB7-8873-993BEC39276D}" type="presOf" srcId="{40589DEC-70F6-4F2B-8DCC-3BD3FA2D5112}" destId="{5E6B05B0-BF8A-4AF7-8389-970A79BB0E03}" srcOrd="1" destOrd="0" presId="urn:microsoft.com/office/officeart/2005/8/layout/hierarchy2"/>
    <dgm:cxn modelId="{4A31D00E-3B38-4415-B1A7-DDBA8BB756EC}" type="presOf" srcId="{C25D1C8F-425B-4754-BDAD-41D951C5311C}" destId="{C0E7C730-F17C-4028-B5D7-F3CFA37D8C6A}" srcOrd="0" destOrd="0" presId="urn:microsoft.com/office/officeart/2005/8/layout/hierarchy2"/>
    <dgm:cxn modelId="{C1D20A4A-EA6E-43B4-8CE6-869E7B3CA896}" type="presOf" srcId="{EEABE300-17F9-4C74-A0D6-8D1F83FC2333}" destId="{EF8247D2-D938-4764-9791-5DB8CB138088}" srcOrd="0" destOrd="0" presId="urn:microsoft.com/office/officeart/2005/8/layout/hierarchy2"/>
    <dgm:cxn modelId="{8E23D543-273A-4B92-98FE-1518E4F1BCCF}" type="presOf" srcId="{7D76DBA1-EB93-44E7-B093-529595314574}" destId="{579DC9C3-148C-4F4F-8749-C4A83A678E0C}" srcOrd="0" destOrd="0" presId="urn:microsoft.com/office/officeart/2005/8/layout/hierarchy2"/>
    <dgm:cxn modelId="{DF2066F0-AF25-4895-90E3-D81F12800748}" type="presOf" srcId="{BD6D8A8C-5C14-4538-B1C3-FB23BB093CF0}" destId="{375D2A7E-3208-4E0A-A888-BA617494B11C}" srcOrd="1" destOrd="0" presId="urn:microsoft.com/office/officeart/2005/8/layout/hierarchy2"/>
    <dgm:cxn modelId="{8FED961C-E42D-470F-9A9D-D0B897EFF21D}" type="presOf" srcId="{B128FA07-FC58-409B-A19B-CFB935F85D8C}" destId="{A7FC2E35-8F97-4963-8A9E-A7ED9C87FCD2}" srcOrd="1" destOrd="0" presId="urn:microsoft.com/office/officeart/2005/8/layout/hierarchy2"/>
    <dgm:cxn modelId="{7450F567-389D-4C69-B331-8560CCAFAE12}" type="presOf" srcId="{EC155B0A-3E9E-409A-AC29-8BABD3335A14}" destId="{AFC9D11F-BA97-4DC0-9714-CEA7FD961C18}" srcOrd="0" destOrd="0" presId="urn:microsoft.com/office/officeart/2005/8/layout/hierarchy2"/>
    <dgm:cxn modelId="{6EEFBD72-F0C2-42F3-9FA1-E6D16401F3C5}" type="presParOf" srcId="{AFC9D11F-BA97-4DC0-9714-CEA7FD961C18}" destId="{F1B29055-003D-48BC-99F9-C38864904274}" srcOrd="0" destOrd="0" presId="urn:microsoft.com/office/officeart/2005/8/layout/hierarchy2"/>
    <dgm:cxn modelId="{FC40F517-3C93-4ABF-8366-C65EA813620F}" type="presParOf" srcId="{F1B29055-003D-48BC-99F9-C38864904274}" destId="{21A40342-39E5-4733-8E91-42DCD92F682C}" srcOrd="0" destOrd="0" presId="urn:microsoft.com/office/officeart/2005/8/layout/hierarchy2"/>
    <dgm:cxn modelId="{0C02D777-CF81-4061-8980-3E455E98BF5A}" type="presParOf" srcId="{F1B29055-003D-48BC-99F9-C38864904274}" destId="{B27C1DF9-23E8-4458-88C4-A5FA9ADC4805}" srcOrd="1" destOrd="0" presId="urn:microsoft.com/office/officeart/2005/8/layout/hierarchy2"/>
    <dgm:cxn modelId="{6145A238-3850-4D33-8203-0772998B6C49}" type="presParOf" srcId="{B27C1DF9-23E8-4458-88C4-A5FA9ADC4805}" destId="{BCBAAFCD-A6B7-416B-B113-78DC4066AD7C}" srcOrd="0" destOrd="0" presId="urn:microsoft.com/office/officeart/2005/8/layout/hierarchy2"/>
    <dgm:cxn modelId="{CF4206DB-84CD-4897-8A74-5059EB4EF566}" type="presParOf" srcId="{BCBAAFCD-A6B7-416B-B113-78DC4066AD7C}" destId="{3D403332-1E3B-40FC-AE7B-1DF8CF66EB20}" srcOrd="0" destOrd="0" presId="urn:microsoft.com/office/officeart/2005/8/layout/hierarchy2"/>
    <dgm:cxn modelId="{182066DD-9CBD-44A0-B57C-FA109F1D2AE4}" type="presParOf" srcId="{B27C1DF9-23E8-4458-88C4-A5FA9ADC4805}" destId="{0125A1F7-1487-44EA-9571-47F5C2D8C45F}" srcOrd="1" destOrd="0" presId="urn:microsoft.com/office/officeart/2005/8/layout/hierarchy2"/>
    <dgm:cxn modelId="{739A5361-2CAE-4C1F-8050-F34522475151}" type="presParOf" srcId="{0125A1F7-1487-44EA-9571-47F5C2D8C45F}" destId="{579DC9C3-148C-4F4F-8749-C4A83A678E0C}" srcOrd="0" destOrd="0" presId="urn:microsoft.com/office/officeart/2005/8/layout/hierarchy2"/>
    <dgm:cxn modelId="{ED0D1950-1678-49DA-A8D4-71F28A81F0F5}" type="presParOf" srcId="{0125A1F7-1487-44EA-9571-47F5C2D8C45F}" destId="{4E04E50F-1D48-4ECA-B636-9C1682B51C21}" srcOrd="1" destOrd="0" presId="urn:microsoft.com/office/officeart/2005/8/layout/hierarchy2"/>
    <dgm:cxn modelId="{1B1CC567-0CE1-4340-B4CC-9562681CD98B}" type="presParOf" srcId="{B27C1DF9-23E8-4458-88C4-A5FA9ADC4805}" destId="{8990B087-E0AB-431E-A270-E77FC7D013BE}" srcOrd="2" destOrd="0" presId="urn:microsoft.com/office/officeart/2005/8/layout/hierarchy2"/>
    <dgm:cxn modelId="{EC3FB4FC-274A-43B7-939C-F4B263637D92}" type="presParOf" srcId="{8990B087-E0AB-431E-A270-E77FC7D013BE}" destId="{375D2A7E-3208-4E0A-A888-BA617494B11C}" srcOrd="0" destOrd="0" presId="urn:microsoft.com/office/officeart/2005/8/layout/hierarchy2"/>
    <dgm:cxn modelId="{A92B2710-C400-442F-B85F-7BCD12146C94}" type="presParOf" srcId="{B27C1DF9-23E8-4458-88C4-A5FA9ADC4805}" destId="{13910B9C-2C6F-4FA1-A9F3-E49A66B6EA6F}" srcOrd="3" destOrd="0" presId="urn:microsoft.com/office/officeart/2005/8/layout/hierarchy2"/>
    <dgm:cxn modelId="{9D16F1A9-4722-474C-8A32-EE603C236DD2}" type="presParOf" srcId="{13910B9C-2C6F-4FA1-A9F3-E49A66B6EA6F}" destId="{C0E7C730-F17C-4028-B5D7-F3CFA37D8C6A}" srcOrd="0" destOrd="0" presId="urn:microsoft.com/office/officeart/2005/8/layout/hierarchy2"/>
    <dgm:cxn modelId="{0F1CD695-A17F-4E4E-98A4-668710246FBF}" type="presParOf" srcId="{13910B9C-2C6F-4FA1-A9F3-E49A66B6EA6F}" destId="{3846EE81-1137-4D06-835F-F75870765F0C}" srcOrd="1" destOrd="0" presId="urn:microsoft.com/office/officeart/2005/8/layout/hierarchy2"/>
    <dgm:cxn modelId="{4CCB7A0E-D297-4E19-9D85-F0E4389E5722}" type="presParOf" srcId="{B27C1DF9-23E8-4458-88C4-A5FA9ADC4805}" destId="{2DA8EA97-2241-49E2-B26C-C49A4E62F576}" srcOrd="4" destOrd="0" presId="urn:microsoft.com/office/officeart/2005/8/layout/hierarchy2"/>
    <dgm:cxn modelId="{30DC5BA7-D391-48C5-9F24-06B2E63FC885}" type="presParOf" srcId="{2DA8EA97-2241-49E2-B26C-C49A4E62F576}" destId="{A7FC2E35-8F97-4963-8A9E-A7ED9C87FCD2}" srcOrd="0" destOrd="0" presId="urn:microsoft.com/office/officeart/2005/8/layout/hierarchy2"/>
    <dgm:cxn modelId="{00A9C12F-5DD5-4D06-8A72-6184033B0F6D}" type="presParOf" srcId="{B27C1DF9-23E8-4458-88C4-A5FA9ADC4805}" destId="{12FE44A2-93B6-49EE-8AFE-1989849B42B5}" srcOrd="5" destOrd="0" presId="urn:microsoft.com/office/officeart/2005/8/layout/hierarchy2"/>
    <dgm:cxn modelId="{6B6B93D2-9900-4717-9AE2-A53AAFD25028}" type="presParOf" srcId="{12FE44A2-93B6-49EE-8AFE-1989849B42B5}" destId="{A97AA1C4-AA0D-4F94-9FCA-E102D6C5A0AD}" srcOrd="0" destOrd="0" presId="urn:microsoft.com/office/officeart/2005/8/layout/hierarchy2"/>
    <dgm:cxn modelId="{FC8CCFEB-16FF-4C4D-91D3-9356AB6DB7BC}" type="presParOf" srcId="{12FE44A2-93B6-49EE-8AFE-1989849B42B5}" destId="{EB81D16A-268D-44FD-B929-BBA881B558DF}" srcOrd="1" destOrd="0" presId="urn:microsoft.com/office/officeart/2005/8/layout/hierarchy2"/>
    <dgm:cxn modelId="{43216B0F-9314-451C-ADDC-2D18B03BC88F}" type="presParOf" srcId="{B27C1DF9-23E8-4458-88C4-A5FA9ADC4805}" destId="{DB94368D-E889-4C75-B02F-7BCD54A3395F}" srcOrd="6" destOrd="0" presId="urn:microsoft.com/office/officeart/2005/8/layout/hierarchy2"/>
    <dgm:cxn modelId="{4F68B60D-593C-4BE9-B3F0-B9562DF81C0C}" type="presParOf" srcId="{DB94368D-E889-4C75-B02F-7BCD54A3395F}" destId="{C27CC44D-9DE5-419D-9849-BE188186F198}" srcOrd="0" destOrd="0" presId="urn:microsoft.com/office/officeart/2005/8/layout/hierarchy2"/>
    <dgm:cxn modelId="{F52BB2B1-4EBF-41D7-9BCE-4DC89D3D7B49}" type="presParOf" srcId="{B27C1DF9-23E8-4458-88C4-A5FA9ADC4805}" destId="{DD752D8D-6231-421C-9F47-1F01423EC0AE}" srcOrd="7" destOrd="0" presId="urn:microsoft.com/office/officeart/2005/8/layout/hierarchy2"/>
    <dgm:cxn modelId="{D3F772D9-2D4A-47E8-8AA3-2B3E940BCCCB}" type="presParOf" srcId="{DD752D8D-6231-421C-9F47-1F01423EC0AE}" destId="{EF8247D2-D938-4764-9791-5DB8CB138088}" srcOrd="0" destOrd="0" presId="urn:microsoft.com/office/officeart/2005/8/layout/hierarchy2"/>
    <dgm:cxn modelId="{16321C16-C18A-43DE-8EAB-4FC5B839F761}" type="presParOf" srcId="{DD752D8D-6231-421C-9F47-1F01423EC0AE}" destId="{1ADC3A1D-0B55-44EB-83FB-01505A846129}" srcOrd="1" destOrd="0" presId="urn:microsoft.com/office/officeart/2005/8/layout/hierarchy2"/>
    <dgm:cxn modelId="{9FFF5853-00C8-4B56-9F29-FC63B404D22B}" type="presParOf" srcId="{B27C1DF9-23E8-4458-88C4-A5FA9ADC4805}" destId="{AE85B849-C890-4BEC-8972-CAEBDFBC580E}" srcOrd="8" destOrd="0" presId="urn:microsoft.com/office/officeart/2005/8/layout/hierarchy2"/>
    <dgm:cxn modelId="{47E71677-23E8-4FBB-840E-192056231955}" type="presParOf" srcId="{AE85B849-C890-4BEC-8972-CAEBDFBC580E}" destId="{5E6B05B0-BF8A-4AF7-8389-970A79BB0E03}" srcOrd="0" destOrd="0" presId="urn:microsoft.com/office/officeart/2005/8/layout/hierarchy2"/>
    <dgm:cxn modelId="{C0E96EB5-8ED3-4A66-B912-77599D2C57FC}" type="presParOf" srcId="{B27C1DF9-23E8-4458-88C4-A5FA9ADC4805}" destId="{8CD4FAA6-9B69-4D1A-A221-DA17E97A58F0}" srcOrd="9" destOrd="0" presId="urn:microsoft.com/office/officeart/2005/8/layout/hierarchy2"/>
    <dgm:cxn modelId="{E17F09D8-6015-432D-ACF8-CD7F81688BF1}" type="presParOf" srcId="{8CD4FAA6-9B69-4D1A-A221-DA17E97A58F0}" destId="{11A4CCB5-3F11-4C5C-BB75-39633532A375}" srcOrd="0" destOrd="0" presId="urn:microsoft.com/office/officeart/2005/8/layout/hierarchy2"/>
    <dgm:cxn modelId="{9FF3420A-B682-4620-B20D-6CDEA70E3F33}" type="presParOf" srcId="{8CD4FAA6-9B69-4D1A-A221-DA17E97A58F0}" destId="{86AC9C5C-D930-469A-A40B-43E9DA039DCD}" srcOrd="1" destOrd="0" presId="urn:microsoft.com/office/officeart/2005/8/layout/hierarchy2"/>
  </dgm:cxnLst>
  <dgm:bg/>
  <dgm:whole>
    <a:ln>
      <a:noFill/>
    </a:ln>
  </dgm:whole>
  <dgm:extLst>
    <a:ext uri="http://schemas.microsoft.com/office/drawing/2008/diagram">
      <dsp:dataModelExt xmlns:dsp="http://schemas.microsoft.com/office/drawing/2008/diagram" xmlns=""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7BA824-41E9-4B1E-9F4E-664707873A45}"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es-EC"/>
        </a:p>
      </dgm:t>
    </dgm:pt>
    <dgm:pt modelId="{9A59E843-BD67-4970-8B16-DE530B3AA489}">
      <dgm:prSet phldrT="[Texto]" custT="1"/>
      <dgm:spPr>
        <a:solidFill>
          <a:srgbClr val="003300"/>
        </a:solidFill>
        <a:ln>
          <a:solidFill>
            <a:srgbClr val="003300"/>
          </a:solidFill>
        </a:ln>
      </dgm:spPr>
      <dgm:t>
        <a:bodyPr/>
        <a:lstStyle/>
        <a:p>
          <a:r>
            <a:rPr lang="es-ES" sz="2000" dirty="0" smtClean="0">
              <a:latin typeface="Maiandra GD" pitchFamily="34" charset="0"/>
            </a:rPr>
            <a:t>Altura</a:t>
          </a:r>
          <a:endParaRPr lang="es-EC" sz="2000" dirty="0">
            <a:latin typeface="Maiandra GD" pitchFamily="34" charset="0"/>
          </a:endParaRPr>
        </a:p>
      </dgm:t>
    </dgm:pt>
    <dgm:pt modelId="{C39F6322-E6FE-4E7A-AACC-06576DD597DA}" type="parTrans" cxnId="{5FBE2473-62FA-44A4-93FB-2710569318CF}">
      <dgm:prSet/>
      <dgm:spPr/>
      <dgm:t>
        <a:bodyPr/>
        <a:lstStyle/>
        <a:p>
          <a:endParaRPr lang="es-EC"/>
        </a:p>
      </dgm:t>
    </dgm:pt>
    <dgm:pt modelId="{BE111020-F374-41AC-86DB-404C2D7A4D68}" type="sibTrans" cxnId="{5FBE2473-62FA-44A4-93FB-2710569318CF}">
      <dgm:prSet/>
      <dgm:spPr/>
      <dgm:t>
        <a:bodyPr/>
        <a:lstStyle/>
        <a:p>
          <a:endParaRPr lang="es-EC"/>
        </a:p>
      </dgm:t>
    </dgm:pt>
    <dgm:pt modelId="{B15F6D68-3304-47D9-A47B-89210FC2EB15}">
      <dgm:prSet phldrT="[Texto]" custT="1"/>
      <dgm:spPr>
        <a:solidFill>
          <a:schemeClr val="bg1"/>
        </a:solidFill>
        <a:ln>
          <a:solidFill>
            <a:srgbClr val="003300"/>
          </a:solidFill>
        </a:ln>
      </dgm:spPr>
      <dgm:t>
        <a:bodyPr/>
        <a:lstStyle/>
        <a:p>
          <a:r>
            <a:rPr lang="es-ES" sz="2000" b="0" dirty="0" smtClean="0">
              <a:solidFill>
                <a:srgbClr val="003300"/>
              </a:solidFill>
              <a:latin typeface="Maiandra GD" pitchFamily="34" charset="0"/>
            </a:rPr>
            <a:t>Diámetro</a:t>
          </a:r>
          <a:endParaRPr lang="es-EC" sz="2000" b="0" dirty="0">
            <a:solidFill>
              <a:srgbClr val="003300"/>
            </a:solidFill>
            <a:latin typeface="Maiandra GD" pitchFamily="34" charset="0"/>
          </a:endParaRPr>
        </a:p>
      </dgm:t>
    </dgm:pt>
    <dgm:pt modelId="{462ED7AD-B615-4B8A-9A8F-A9352D031025}" type="parTrans" cxnId="{121084BB-6223-4001-8538-52AC70B8EC8D}">
      <dgm:prSet/>
      <dgm:spPr/>
      <dgm:t>
        <a:bodyPr/>
        <a:lstStyle/>
        <a:p>
          <a:endParaRPr lang="es-EC"/>
        </a:p>
      </dgm:t>
    </dgm:pt>
    <dgm:pt modelId="{810F6827-390A-48FD-B284-2049690DE0ED}" type="sibTrans" cxnId="{121084BB-6223-4001-8538-52AC70B8EC8D}">
      <dgm:prSet/>
      <dgm:spPr/>
      <dgm:t>
        <a:bodyPr/>
        <a:lstStyle/>
        <a:p>
          <a:endParaRPr lang="es-EC"/>
        </a:p>
      </dgm:t>
    </dgm:pt>
    <dgm:pt modelId="{5FE0A888-B021-4F44-AFFB-4B1FAA602AAC}">
      <dgm:prSet phldrT="[Texto]" custT="1"/>
      <dgm:spPr>
        <a:solidFill>
          <a:srgbClr val="003300"/>
        </a:solidFill>
        <a:ln>
          <a:solidFill>
            <a:srgbClr val="003300"/>
          </a:solidFill>
        </a:ln>
      </dgm:spPr>
      <dgm:t>
        <a:bodyPr/>
        <a:lstStyle/>
        <a:p>
          <a:r>
            <a:rPr lang="es-ES" sz="2000" dirty="0" smtClean="0">
              <a:latin typeface="Maiandra GD" pitchFamily="34" charset="0"/>
            </a:rPr>
            <a:t>Área basal</a:t>
          </a:r>
          <a:endParaRPr lang="es-EC" sz="2000" dirty="0">
            <a:latin typeface="Maiandra GD" pitchFamily="34" charset="0"/>
          </a:endParaRPr>
        </a:p>
      </dgm:t>
    </dgm:pt>
    <dgm:pt modelId="{EAC3DE83-64F6-472B-A604-BB4440B49866}" type="parTrans" cxnId="{6FFD918E-3B9A-48F2-8A5D-A44E04ED58F5}">
      <dgm:prSet/>
      <dgm:spPr/>
      <dgm:t>
        <a:bodyPr/>
        <a:lstStyle/>
        <a:p>
          <a:endParaRPr lang="es-EC"/>
        </a:p>
      </dgm:t>
    </dgm:pt>
    <dgm:pt modelId="{48F2567E-AF58-4420-9247-C88E5450DA46}" type="sibTrans" cxnId="{6FFD918E-3B9A-48F2-8A5D-A44E04ED58F5}">
      <dgm:prSet/>
      <dgm:spPr/>
      <dgm:t>
        <a:bodyPr/>
        <a:lstStyle/>
        <a:p>
          <a:endParaRPr lang="es-EC"/>
        </a:p>
      </dgm:t>
    </dgm:pt>
    <dgm:pt modelId="{309DDB02-ADF2-4F2E-865B-BD8ECF690720}">
      <dgm:prSet phldrT="[Texto]" custT="1"/>
      <dgm:spPr>
        <a:solidFill>
          <a:schemeClr val="bg1"/>
        </a:solidFill>
        <a:ln>
          <a:solidFill>
            <a:srgbClr val="003300"/>
          </a:solidFill>
        </a:ln>
      </dgm:spPr>
      <dgm:t>
        <a:bodyPr/>
        <a:lstStyle/>
        <a:p>
          <a:r>
            <a:rPr lang="es-ES" sz="2000" dirty="0" smtClean="0">
              <a:solidFill>
                <a:srgbClr val="003300"/>
              </a:solidFill>
              <a:latin typeface="Maiandra GD" pitchFamily="34" charset="0"/>
            </a:rPr>
            <a:t>Morfología</a:t>
          </a:r>
          <a:endParaRPr lang="es-EC" sz="2000" dirty="0">
            <a:solidFill>
              <a:srgbClr val="003300"/>
            </a:solidFill>
            <a:latin typeface="Maiandra GD" pitchFamily="34" charset="0"/>
          </a:endParaRPr>
        </a:p>
      </dgm:t>
    </dgm:pt>
    <dgm:pt modelId="{C5FDA90D-6ECA-4CEC-9DDD-BC9E92E3F62F}" type="parTrans" cxnId="{E46B2C53-0E72-4218-8AE5-4CC279B64D11}">
      <dgm:prSet/>
      <dgm:spPr/>
      <dgm:t>
        <a:bodyPr/>
        <a:lstStyle/>
        <a:p>
          <a:endParaRPr lang="es-EC"/>
        </a:p>
      </dgm:t>
    </dgm:pt>
    <dgm:pt modelId="{2A0BE3B1-6E4E-412C-963A-4D6BAB9650C5}" type="sibTrans" cxnId="{E46B2C53-0E72-4218-8AE5-4CC279B64D11}">
      <dgm:prSet/>
      <dgm:spPr/>
      <dgm:t>
        <a:bodyPr/>
        <a:lstStyle/>
        <a:p>
          <a:endParaRPr lang="es-EC"/>
        </a:p>
      </dgm:t>
    </dgm:pt>
    <dgm:pt modelId="{7B32C7D8-22F7-4232-8694-C7EF4C561137}">
      <dgm:prSet custT="1"/>
      <dgm:spPr>
        <a:solidFill>
          <a:srgbClr val="003300"/>
        </a:solidFill>
        <a:ln>
          <a:solidFill>
            <a:srgbClr val="003300"/>
          </a:solidFill>
        </a:ln>
      </dgm:spPr>
      <dgm:t>
        <a:bodyPr/>
        <a:lstStyle/>
        <a:p>
          <a:r>
            <a:rPr lang="es-ES" sz="2000" dirty="0" smtClean="0">
              <a:latin typeface="Maiandra GD" pitchFamily="34" charset="0"/>
            </a:rPr>
            <a:t>Sobrevivencia</a:t>
          </a:r>
        </a:p>
      </dgm:t>
    </dgm:pt>
    <dgm:pt modelId="{CA180014-E529-4B30-A646-AF7357CFA0C5}" type="parTrans" cxnId="{E26D5929-34F2-46B8-930C-D25F42F6342B}">
      <dgm:prSet/>
      <dgm:spPr/>
      <dgm:t>
        <a:bodyPr/>
        <a:lstStyle/>
        <a:p>
          <a:endParaRPr lang="es-EC"/>
        </a:p>
      </dgm:t>
    </dgm:pt>
    <dgm:pt modelId="{E2679B8D-2796-4B83-ACAA-1D184E2CD342}" type="sibTrans" cxnId="{E26D5929-34F2-46B8-930C-D25F42F6342B}">
      <dgm:prSet/>
      <dgm:spPr/>
      <dgm:t>
        <a:bodyPr/>
        <a:lstStyle/>
        <a:p>
          <a:endParaRPr lang="es-EC"/>
        </a:p>
      </dgm:t>
    </dgm:pt>
    <dgm:pt modelId="{49FCB0FB-DBF6-416F-A37A-DACF6284606E}">
      <dgm:prSet custT="1"/>
      <dgm:spPr>
        <a:solidFill>
          <a:schemeClr val="bg1"/>
        </a:solidFill>
        <a:ln>
          <a:solidFill>
            <a:srgbClr val="003300"/>
          </a:solidFill>
        </a:ln>
      </dgm:spPr>
      <dgm:t>
        <a:bodyPr/>
        <a:lstStyle/>
        <a:p>
          <a:r>
            <a:rPr lang="es-ES" sz="2000" dirty="0" smtClean="0">
              <a:solidFill>
                <a:srgbClr val="003300"/>
              </a:solidFill>
              <a:latin typeface="Maiandra GD" pitchFamily="34" charset="0"/>
            </a:rPr>
            <a:t>Aporte de biomasa al suelo</a:t>
          </a:r>
        </a:p>
      </dgm:t>
    </dgm:pt>
    <dgm:pt modelId="{65BBC766-8CA8-4642-B45B-9A275DC30364}" type="parTrans" cxnId="{981B667B-9DF6-4AD6-9351-29BD84A7232D}">
      <dgm:prSet/>
      <dgm:spPr/>
      <dgm:t>
        <a:bodyPr/>
        <a:lstStyle/>
        <a:p>
          <a:endParaRPr lang="es-EC"/>
        </a:p>
      </dgm:t>
    </dgm:pt>
    <dgm:pt modelId="{653F895D-8D57-4CDE-A81C-696D5FFD83BE}" type="sibTrans" cxnId="{981B667B-9DF6-4AD6-9351-29BD84A7232D}">
      <dgm:prSet/>
      <dgm:spPr/>
      <dgm:t>
        <a:bodyPr/>
        <a:lstStyle/>
        <a:p>
          <a:endParaRPr lang="es-EC"/>
        </a:p>
      </dgm:t>
    </dgm:pt>
    <dgm:pt modelId="{7B65A9AD-BD0F-45F3-9621-D0349B3CD967}">
      <dgm:prSet custT="1"/>
      <dgm:spPr>
        <a:solidFill>
          <a:srgbClr val="003300"/>
        </a:solidFill>
        <a:ln>
          <a:solidFill>
            <a:srgbClr val="003300"/>
          </a:solidFill>
        </a:ln>
      </dgm:spPr>
      <dgm:t>
        <a:bodyPr/>
        <a:lstStyle/>
        <a:p>
          <a:r>
            <a:rPr lang="es-ES" sz="2000" dirty="0" smtClean="0">
              <a:latin typeface="Maiandra GD" pitchFamily="34" charset="0"/>
            </a:rPr>
            <a:t>Costos de establecimiento y manejo</a:t>
          </a:r>
          <a:endParaRPr lang="es-ES" sz="2000" dirty="0">
            <a:latin typeface="Maiandra GD" pitchFamily="34" charset="0"/>
          </a:endParaRPr>
        </a:p>
      </dgm:t>
    </dgm:pt>
    <dgm:pt modelId="{A585EFDB-CD5A-4341-B9D2-8B85D653F62B}" type="parTrans" cxnId="{F8F00E19-3884-49D3-9158-FBEDE33A26C4}">
      <dgm:prSet/>
      <dgm:spPr/>
      <dgm:t>
        <a:bodyPr/>
        <a:lstStyle/>
        <a:p>
          <a:endParaRPr lang="es-EC"/>
        </a:p>
      </dgm:t>
    </dgm:pt>
    <dgm:pt modelId="{61CF8D3A-7448-4EFA-9C09-1AFF01396706}" type="sibTrans" cxnId="{F8F00E19-3884-49D3-9158-FBEDE33A26C4}">
      <dgm:prSet/>
      <dgm:spPr/>
      <dgm:t>
        <a:bodyPr/>
        <a:lstStyle/>
        <a:p>
          <a:endParaRPr lang="es-EC"/>
        </a:p>
      </dgm:t>
    </dgm:pt>
    <dgm:pt modelId="{9F9A9341-A7D7-45D7-94A5-867D4392CE6F}" type="pres">
      <dgm:prSet presAssocID="{367BA824-41E9-4B1E-9F4E-664707873A45}" presName="linear" presStyleCnt="0">
        <dgm:presLayoutVars>
          <dgm:dir/>
          <dgm:animLvl val="lvl"/>
          <dgm:resizeHandles val="exact"/>
        </dgm:presLayoutVars>
      </dgm:prSet>
      <dgm:spPr/>
      <dgm:t>
        <a:bodyPr/>
        <a:lstStyle/>
        <a:p>
          <a:endParaRPr lang="es-EC"/>
        </a:p>
      </dgm:t>
    </dgm:pt>
    <dgm:pt modelId="{2532113D-5946-4516-9CF6-10B7FD8906A1}" type="pres">
      <dgm:prSet presAssocID="{9A59E843-BD67-4970-8B16-DE530B3AA489}" presName="parentLin" presStyleCnt="0"/>
      <dgm:spPr/>
    </dgm:pt>
    <dgm:pt modelId="{8DA7F0AF-0EDA-40D5-AA50-893103E935EC}" type="pres">
      <dgm:prSet presAssocID="{9A59E843-BD67-4970-8B16-DE530B3AA489}" presName="parentLeftMargin" presStyleLbl="node1" presStyleIdx="0" presStyleCnt="7"/>
      <dgm:spPr/>
      <dgm:t>
        <a:bodyPr/>
        <a:lstStyle/>
        <a:p>
          <a:endParaRPr lang="es-EC"/>
        </a:p>
      </dgm:t>
    </dgm:pt>
    <dgm:pt modelId="{874E3B34-C74F-4AC3-B546-AB752AE0A8D0}" type="pres">
      <dgm:prSet presAssocID="{9A59E843-BD67-4970-8B16-DE530B3AA489}" presName="parentText" presStyleLbl="node1" presStyleIdx="0" presStyleCnt="7">
        <dgm:presLayoutVars>
          <dgm:chMax val="0"/>
          <dgm:bulletEnabled val="1"/>
        </dgm:presLayoutVars>
      </dgm:prSet>
      <dgm:spPr/>
      <dgm:t>
        <a:bodyPr/>
        <a:lstStyle/>
        <a:p>
          <a:endParaRPr lang="es-EC"/>
        </a:p>
      </dgm:t>
    </dgm:pt>
    <dgm:pt modelId="{66C0AD98-4E49-4650-B672-0D2067CF677D}" type="pres">
      <dgm:prSet presAssocID="{9A59E843-BD67-4970-8B16-DE530B3AA489}" presName="negativeSpace" presStyleCnt="0"/>
      <dgm:spPr/>
    </dgm:pt>
    <dgm:pt modelId="{9B32504C-3908-4E13-8837-6E9DC79EF9F2}" type="pres">
      <dgm:prSet presAssocID="{9A59E843-BD67-4970-8B16-DE530B3AA489}" presName="childText" presStyleLbl="conFgAcc1" presStyleIdx="0" presStyleCnt="7">
        <dgm:presLayoutVars>
          <dgm:bulletEnabled val="1"/>
        </dgm:presLayoutVars>
      </dgm:prSet>
      <dgm:spPr>
        <a:ln>
          <a:solidFill>
            <a:srgbClr val="003300"/>
          </a:solidFill>
        </a:ln>
      </dgm:spPr>
    </dgm:pt>
    <dgm:pt modelId="{1C81C8AF-CDAB-4275-9341-40D2488144E0}" type="pres">
      <dgm:prSet presAssocID="{BE111020-F374-41AC-86DB-404C2D7A4D68}" presName="spaceBetweenRectangles" presStyleCnt="0"/>
      <dgm:spPr/>
    </dgm:pt>
    <dgm:pt modelId="{1F92373D-60CD-4AE2-ACAE-648B7C086506}" type="pres">
      <dgm:prSet presAssocID="{B15F6D68-3304-47D9-A47B-89210FC2EB15}" presName="parentLin" presStyleCnt="0"/>
      <dgm:spPr/>
    </dgm:pt>
    <dgm:pt modelId="{C0CA7EA4-F845-4142-A704-9A8315638205}" type="pres">
      <dgm:prSet presAssocID="{B15F6D68-3304-47D9-A47B-89210FC2EB15}" presName="parentLeftMargin" presStyleLbl="node1" presStyleIdx="0" presStyleCnt="7"/>
      <dgm:spPr/>
      <dgm:t>
        <a:bodyPr/>
        <a:lstStyle/>
        <a:p>
          <a:endParaRPr lang="es-EC"/>
        </a:p>
      </dgm:t>
    </dgm:pt>
    <dgm:pt modelId="{2D082430-A7AC-4E56-BB4A-D2D6A8CB7B78}" type="pres">
      <dgm:prSet presAssocID="{B15F6D68-3304-47D9-A47B-89210FC2EB15}" presName="parentText" presStyleLbl="node1" presStyleIdx="1" presStyleCnt="7">
        <dgm:presLayoutVars>
          <dgm:chMax val="0"/>
          <dgm:bulletEnabled val="1"/>
        </dgm:presLayoutVars>
      </dgm:prSet>
      <dgm:spPr/>
      <dgm:t>
        <a:bodyPr/>
        <a:lstStyle/>
        <a:p>
          <a:endParaRPr lang="es-EC"/>
        </a:p>
      </dgm:t>
    </dgm:pt>
    <dgm:pt modelId="{0998ABEA-346C-4834-97F2-7CC5F9D5D8EC}" type="pres">
      <dgm:prSet presAssocID="{B15F6D68-3304-47D9-A47B-89210FC2EB15}" presName="negativeSpace" presStyleCnt="0"/>
      <dgm:spPr/>
    </dgm:pt>
    <dgm:pt modelId="{37138DF9-6348-4FDA-A2F4-AC4A4DC9722B}" type="pres">
      <dgm:prSet presAssocID="{B15F6D68-3304-47D9-A47B-89210FC2EB15}" presName="childText" presStyleLbl="conFgAcc1" presStyleIdx="1" presStyleCnt="7">
        <dgm:presLayoutVars>
          <dgm:bulletEnabled val="1"/>
        </dgm:presLayoutVars>
      </dgm:prSet>
      <dgm:spPr>
        <a:ln>
          <a:solidFill>
            <a:srgbClr val="003300"/>
          </a:solidFill>
        </a:ln>
      </dgm:spPr>
    </dgm:pt>
    <dgm:pt modelId="{96975B38-E107-41DB-8E0D-163B8A525F99}" type="pres">
      <dgm:prSet presAssocID="{810F6827-390A-48FD-B284-2049690DE0ED}" presName="spaceBetweenRectangles" presStyleCnt="0"/>
      <dgm:spPr/>
    </dgm:pt>
    <dgm:pt modelId="{C88BD12C-0A55-4B2A-BC55-B146B64172D8}" type="pres">
      <dgm:prSet presAssocID="{5FE0A888-B021-4F44-AFFB-4B1FAA602AAC}" presName="parentLin" presStyleCnt="0"/>
      <dgm:spPr/>
    </dgm:pt>
    <dgm:pt modelId="{B332411D-66E7-4DBB-BF4C-76B8FA64EE11}" type="pres">
      <dgm:prSet presAssocID="{5FE0A888-B021-4F44-AFFB-4B1FAA602AAC}" presName="parentLeftMargin" presStyleLbl="node1" presStyleIdx="1" presStyleCnt="7"/>
      <dgm:spPr/>
      <dgm:t>
        <a:bodyPr/>
        <a:lstStyle/>
        <a:p>
          <a:endParaRPr lang="es-EC"/>
        </a:p>
      </dgm:t>
    </dgm:pt>
    <dgm:pt modelId="{40256995-0DEC-4A89-B8AA-EAD1BCFBD92F}" type="pres">
      <dgm:prSet presAssocID="{5FE0A888-B021-4F44-AFFB-4B1FAA602AAC}" presName="parentText" presStyleLbl="node1" presStyleIdx="2" presStyleCnt="7">
        <dgm:presLayoutVars>
          <dgm:chMax val="0"/>
          <dgm:bulletEnabled val="1"/>
        </dgm:presLayoutVars>
      </dgm:prSet>
      <dgm:spPr/>
      <dgm:t>
        <a:bodyPr/>
        <a:lstStyle/>
        <a:p>
          <a:endParaRPr lang="es-EC"/>
        </a:p>
      </dgm:t>
    </dgm:pt>
    <dgm:pt modelId="{AFACC5F0-85D4-464E-93A4-E7895E799926}" type="pres">
      <dgm:prSet presAssocID="{5FE0A888-B021-4F44-AFFB-4B1FAA602AAC}" presName="negativeSpace" presStyleCnt="0"/>
      <dgm:spPr/>
    </dgm:pt>
    <dgm:pt modelId="{67387E92-9A3B-470A-96DF-7AC76C88B10C}" type="pres">
      <dgm:prSet presAssocID="{5FE0A888-B021-4F44-AFFB-4B1FAA602AAC}" presName="childText" presStyleLbl="conFgAcc1" presStyleIdx="2" presStyleCnt="7">
        <dgm:presLayoutVars>
          <dgm:bulletEnabled val="1"/>
        </dgm:presLayoutVars>
      </dgm:prSet>
      <dgm:spPr>
        <a:ln>
          <a:solidFill>
            <a:srgbClr val="003300"/>
          </a:solidFill>
        </a:ln>
      </dgm:spPr>
    </dgm:pt>
    <dgm:pt modelId="{96D37A14-C37B-4E64-9134-3EF3E92E17A2}" type="pres">
      <dgm:prSet presAssocID="{48F2567E-AF58-4420-9247-C88E5450DA46}" presName="spaceBetweenRectangles" presStyleCnt="0"/>
      <dgm:spPr/>
    </dgm:pt>
    <dgm:pt modelId="{B600E100-85BA-4C30-938D-73B64CAE832D}" type="pres">
      <dgm:prSet presAssocID="{309DDB02-ADF2-4F2E-865B-BD8ECF690720}" presName="parentLin" presStyleCnt="0"/>
      <dgm:spPr/>
    </dgm:pt>
    <dgm:pt modelId="{F5D93DA5-B44E-4169-B6E3-58CFBA2609B3}" type="pres">
      <dgm:prSet presAssocID="{309DDB02-ADF2-4F2E-865B-BD8ECF690720}" presName="parentLeftMargin" presStyleLbl="node1" presStyleIdx="2" presStyleCnt="7"/>
      <dgm:spPr/>
      <dgm:t>
        <a:bodyPr/>
        <a:lstStyle/>
        <a:p>
          <a:endParaRPr lang="es-EC"/>
        </a:p>
      </dgm:t>
    </dgm:pt>
    <dgm:pt modelId="{209A4800-FC37-4905-A704-4D3ED50C2A23}" type="pres">
      <dgm:prSet presAssocID="{309DDB02-ADF2-4F2E-865B-BD8ECF690720}" presName="parentText" presStyleLbl="node1" presStyleIdx="3" presStyleCnt="7">
        <dgm:presLayoutVars>
          <dgm:chMax val="0"/>
          <dgm:bulletEnabled val="1"/>
        </dgm:presLayoutVars>
      </dgm:prSet>
      <dgm:spPr/>
      <dgm:t>
        <a:bodyPr/>
        <a:lstStyle/>
        <a:p>
          <a:endParaRPr lang="es-EC"/>
        </a:p>
      </dgm:t>
    </dgm:pt>
    <dgm:pt modelId="{88984AD8-6DDE-426F-8575-FFEEADFC5F38}" type="pres">
      <dgm:prSet presAssocID="{309DDB02-ADF2-4F2E-865B-BD8ECF690720}" presName="negativeSpace" presStyleCnt="0"/>
      <dgm:spPr/>
    </dgm:pt>
    <dgm:pt modelId="{A3C71E0B-FDB1-46AF-AD90-EE8FF2BC904D}" type="pres">
      <dgm:prSet presAssocID="{309DDB02-ADF2-4F2E-865B-BD8ECF690720}" presName="childText" presStyleLbl="conFgAcc1" presStyleIdx="3" presStyleCnt="7">
        <dgm:presLayoutVars>
          <dgm:bulletEnabled val="1"/>
        </dgm:presLayoutVars>
      </dgm:prSet>
      <dgm:spPr>
        <a:ln>
          <a:solidFill>
            <a:srgbClr val="003300"/>
          </a:solidFill>
        </a:ln>
      </dgm:spPr>
    </dgm:pt>
    <dgm:pt modelId="{6F07D048-5791-40FC-A44D-724810B5D9B7}" type="pres">
      <dgm:prSet presAssocID="{2A0BE3B1-6E4E-412C-963A-4D6BAB9650C5}" presName="spaceBetweenRectangles" presStyleCnt="0"/>
      <dgm:spPr/>
    </dgm:pt>
    <dgm:pt modelId="{0B6236E7-B9DE-49C6-B8A5-D1AB1027E168}" type="pres">
      <dgm:prSet presAssocID="{7B32C7D8-22F7-4232-8694-C7EF4C561137}" presName="parentLin" presStyleCnt="0"/>
      <dgm:spPr/>
    </dgm:pt>
    <dgm:pt modelId="{7B4F6EC4-C4CC-4FE9-9A90-629E7BB598CE}" type="pres">
      <dgm:prSet presAssocID="{7B32C7D8-22F7-4232-8694-C7EF4C561137}" presName="parentLeftMargin" presStyleLbl="node1" presStyleIdx="3" presStyleCnt="7"/>
      <dgm:spPr/>
      <dgm:t>
        <a:bodyPr/>
        <a:lstStyle/>
        <a:p>
          <a:endParaRPr lang="es-EC"/>
        </a:p>
      </dgm:t>
    </dgm:pt>
    <dgm:pt modelId="{F6D9E381-F774-44A0-ADCD-7AD72F9E29B3}" type="pres">
      <dgm:prSet presAssocID="{7B32C7D8-22F7-4232-8694-C7EF4C561137}" presName="parentText" presStyleLbl="node1" presStyleIdx="4" presStyleCnt="7">
        <dgm:presLayoutVars>
          <dgm:chMax val="0"/>
          <dgm:bulletEnabled val="1"/>
        </dgm:presLayoutVars>
      </dgm:prSet>
      <dgm:spPr/>
      <dgm:t>
        <a:bodyPr/>
        <a:lstStyle/>
        <a:p>
          <a:endParaRPr lang="es-EC"/>
        </a:p>
      </dgm:t>
    </dgm:pt>
    <dgm:pt modelId="{7513B1ED-B81B-4197-8EF1-9E0254AE7CD0}" type="pres">
      <dgm:prSet presAssocID="{7B32C7D8-22F7-4232-8694-C7EF4C561137}" presName="negativeSpace" presStyleCnt="0"/>
      <dgm:spPr/>
    </dgm:pt>
    <dgm:pt modelId="{14ECA830-A571-4256-8269-EC6444C33C31}" type="pres">
      <dgm:prSet presAssocID="{7B32C7D8-22F7-4232-8694-C7EF4C561137}" presName="childText" presStyleLbl="conFgAcc1" presStyleIdx="4" presStyleCnt="7">
        <dgm:presLayoutVars>
          <dgm:bulletEnabled val="1"/>
        </dgm:presLayoutVars>
      </dgm:prSet>
      <dgm:spPr>
        <a:ln>
          <a:solidFill>
            <a:srgbClr val="003300"/>
          </a:solidFill>
        </a:ln>
      </dgm:spPr>
    </dgm:pt>
    <dgm:pt modelId="{9D1B2534-02C7-4754-9D49-27D8FFD870B9}" type="pres">
      <dgm:prSet presAssocID="{E2679B8D-2796-4B83-ACAA-1D184E2CD342}" presName="spaceBetweenRectangles" presStyleCnt="0"/>
      <dgm:spPr/>
    </dgm:pt>
    <dgm:pt modelId="{29974D0E-E7E1-4A05-A00C-487961427A15}" type="pres">
      <dgm:prSet presAssocID="{49FCB0FB-DBF6-416F-A37A-DACF6284606E}" presName="parentLin" presStyleCnt="0"/>
      <dgm:spPr/>
    </dgm:pt>
    <dgm:pt modelId="{D0193EC1-1658-4720-8A05-901292DDE05C}" type="pres">
      <dgm:prSet presAssocID="{49FCB0FB-DBF6-416F-A37A-DACF6284606E}" presName="parentLeftMargin" presStyleLbl="node1" presStyleIdx="4" presStyleCnt="7"/>
      <dgm:spPr/>
      <dgm:t>
        <a:bodyPr/>
        <a:lstStyle/>
        <a:p>
          <a:endParaRPr lang="es-EC"/>
        </a:p>
      </dgm:t>
    </dgm:pt>
    <dgm:pt modelId="{AF43D6F8-0D30-44E4-B7D6-E58A2D55F971}" type="pres">
      <dgm:prSet presAssocID="{49FCB0FB-DBF6-416F-A37A-DACF6284606E}" presName="parentText" presStyleLbl="node1" presStyleIdx="5" presStyleCnt="7" custScaleX="115451">
        <dgm:presLayoutVars>
          <dgm:chMax val="0"/>
          <dgm:bulletEnabled val="1"/>
        </dgm:presLayoutVars>
      </dgm:prSet>
      <dgm:spPr/>
      <dgm:t>
        <a:bodyPr/>
        <a:lstStyle/>
        <a:p>
          <a:endParaRPr lang="es-EC"/>
        </a:p>
      </dgm:t>
    </dgm:pt>
    <dgm:pt modelId="{F6109504-9D32-43E3-82DA-6D70AC4DA91A}" type="pres">
      <dgm:prSet presAssocID="{49FCB0FB-DBF6-416F-A37A-DACF6284606E}" presName="negativeSpace" presStyleCnt="0"/>
      <dgm:spPr/>
    </dgm:pt>
    <dgm:pt modelId="{EDA7E24B-D8E8-4488-AD1F-B90E99754ED2}" type="pres">
      <dgm:prSet presAssocID="{49FCB0FB-DBF6-416F-A37A-DACF6284606E}" presName="childText" presStyleLbl="conFgAcc1" presStyleIdx="5" presStyleCnt="7">
        <dgm:presLayoutVars>
          <dgm:bulletEnabled val="1"/>
        </dgm:presLayoutVars>
      </dgm:prSet>
      <dgm:spPr>
        <a:ln>
          <a:solidFill>
            <a:srgbClr val="003300"/>
          </a:solidFill>
        </a:ln>
      </dgm:spPr>
    </dgm:pt>
    <dgm:pt modelId="{5FCA8A27-4598-4F44-9FD8-475A71795E8D}" type="pres">
      <dgm:prSet presAssocID="{653F895D-8D57-4CDE-A81C-696D5FFD83BE}" presName="spaceBetweenRectangles" presStyleCnt="0"/>
      <dgm:spPr/>
    </dgm:pt>
    <dgm:pt modelId="{6F185345-84B7-4800-AB0E-4DC95DECF23C}" type="pres">
      <dgm:prSet presAssocID="{7B65A9AD-BD0F-45F3-9621-D0349B3CD967}" presName="parentLin" presStyleCnt="0"/>
      <dgm:spPr/>
    </dgm:pt>
    <dgm:pt modelId="{7931CE36-38CE-4E82-AC6D-D1F70EB89BF7}" type="pres">
      <dgm:prSet presAssocID="{7B65A9AD-BD0F-45F3-9621-D0349B3CD967}" presName="parentLeftMargin" presStyleLbl="node1" presStyleIdx="5" presStyleCnt="7"/>
      <dgm:spPr/>
      <dgm:t>
        <a:bodyPr/>
        <a:lstStyle/>
        <a:p>
          <a:endParaRPr lang="es-EC"/>
        </a:p>
      </dgm:t>
    </dgm:pt>
    <dgm:pt modelId="{A48ED057-57E1-45C3-BD6D-1DC44F7628D8}" type="pres">
      <dgm:prSet presAssocID="{7B65A9AD-BD0F-45F3-9621-D0349B3CD967}" presName="parentText" presStyleLbl="node1" presStyleIdx="6" presStyleCnt="7" custScaleX="109612" custScaleY="148884">
        <dgm:presLayoutVars>
          <dgm:chMax val="0"/>
          <dgm:bulletEnabled val="1"/>
        </dgm:presLayoutVars>
      </dgm:prSet>
      <dgm:spPr/>
      <dgm:t>
        <a:bodyPr/>
        <a:lstStyle/>
        <a:p>
          <a:endParaRPr lang="es-EC"/>
        </a:p>
      </dgm:t>
    </dgm:pt>
    <dgm:pt modelId="{8DC24E01-8A02-4B99-A859-AA2D4CC12727}" type="pres">
      <dgm:prSet presAssocID="{7B65A9AD-BD0F-45F3-9621-D0349B3CD967}" presName="negativeSpace" presStyleCnt="0"/>
      <dgm:spPr/>
    </dgm:pt>
    <dgm:pt modelId="{06ECA094-A6C2-42AC-B7B1-245A522E8E9C}" type="pres">
      <dgm:prSet presAssocID="{7B65A9AD-BD0F-45F3-9621-D0349B3CD967}" presName="childText" presStyleLbl="conFgAcc1" presStyleIdx="6" presStyleCnt="7" custLinFactNeighborX="-20" custLinFactNeighborY="9496">
        <dgm:presLayoutVars>
          <dgm:bulletEnabled val="1"/>
        </dgm:presLayoutVars>
      </dgm:prSet>
      <dgm:spPr>
        <a:ln>
          <a:solidFill>
            <a:srgbClr val="003300"/>
          </a:solidFill>
        </a:ln>
      </dgm:spPr>
    </dgm:pt>
  </dgm:ptLst>
  <dgm:cxnLst>
    <dgm:cxn modelId="{121084BB-6223-4001-8538-52AC70B8EC8D}" srcId="{367BA824-41E9-4B1E-9F4E-664707873A45}" destId="{B15F6D68-3304-47D9-A47B-89210FC2EB15}" srcOrd="1" destOrd="0" parTransId="{462ED7AD-B615-4B8A-9A8F-A9352D031025}" sibTransId="{810F6827-390A-48FD-B284-2049690DE0ED}"/>
    <dgm:cxn modelId="{6FFD918E-3B9A-48F2-8A5D-A44E04ED58F5}" srcId="{367BA824-41E9-4B1E-9F4E-664707873A45}" destId="{5FE0A888-B021-4F44-AFFB-4B1FAA602AAC}" srcOrd="2" destOrd="0" parTransId="{EAC3DE83-64F6-472B-A604-BB4440B49866}" sibTransId="{48F2567E-AF58-4420-9247-C88E5450DA46}"/>
    <dgm:cxn modelId="{FC054A0D-2871-4298-90FE-CC684596ACF6}" type="presOf" srcId="{7B32C7D8-22F7-4232-8694-C7EF4C561137}" destId="{7B4F6EC4-C4CC-4FE9-9A90-629E7BB598CE}" srcOrd="0" destOrd="0" presId="urn:microsoft.com/office/officeart/2005/8/layout/list1"/>
    <dgm:cxn modelId="{E46B2C53-0E72-4218-8AE5-4CC279B64D11}" srcId="{367BA824-41E9-4B1E-9F4E-664707873A45}" destId="{309DDB02-ADF2-4F2E-865B-BD8ECF690720}" srcOrd="3" destOrd="0" parTransId="{C5FDA90D-6ECA-4CEC-9DDD-BC9E92E3F62F}" sibTransId="{2A0BE3B1-6E4E-412C-963A-4D6BAB9650C5}"/>
    <dgm:cxn modelId="{EB5654D1-ED17-4AF0-B7E5-07B8BD34E204}" type="presOf" srcId="{7B65A9AD-BD0F-45F3-9621-D0349B3CD967}" destId="{A48ED057-57E1-45C3-BD6D-1DC44F7628D8}" srcOrd="1" destOrd="0" presId="urn:microsoft.com/office/officeart/2005/8/layout/list1"/>
    <dgm:cxn modelId="{5D0A5B18-DD50-4EFE-8D4F-56E6A7051343}" type="presOf" srcId="{367BA824-41E9-4B1E-9F4E-664707873A45}" destId="{9F9A9341-A7D7-45D7-94A5-867D4392CE6F}" srcOrd="0" destOrd="0" presId="urn:microsoft.com/office/officeart/2005/8/layout/list1"/>
    <dgm:cxn modelId="{2252A467-C013-48A9-A410-D2C17272597F}" type="presOf" srcId="{7B65A9AD-BD0F-45F3-9621-D0349B3CD967}" destId="{7931CE36-38CE-4E82-AC6D-D1F70EB89BF7}" srcOrd="0" destOrd="0" presId="urn:microsoft.com/office/officeart/2005/8/layout/list1"/>
    <dgm:cxn modelId="{F8F00E19-3884-49D3-9158-FBEDE33A26C4}" srcId="{367BA824-41E9-4B1E-9F4E-664707873A45}" destId="{7B65A9AD-BD0F-45F3-9621-D0349B3CD967}" srcOrd="6" destOrd="0" parTransId="{A585EFDB-CD5A-4341-B9D2-8B85D653F62B}" sibTransId="{61CF8D3A-7448-4EFA-9C09-1AFF01396706}"/>
    <dgm:cxn modelId="{48CA32A8-2DF2-480B-950A-BE6F44870637}" type="presOf" srcId="{7B32C7D8-22F7-4232-8694-C7EF4C561137}" destId="{F6D9E381-F774-44A0-ADCD-7AD72F9E29B3}" srcOrd="1" destOrd="0" presId="urn:microsoft.com/office/officeart/2005/8/layout/list1"/>
    <dgm:cxn modelId="{5C4A3FC3-58C1-4EB5-B436-F455AE3B84CB}" type="presOf" srcId="{B15F6D68-3304-47D9-A47B-89210FC2EB15}" destId="{2D082430-A7AC-4E56-BB4A-D2D6A8CB7B78}" srcOrd="1" destOrd="0" presId="urn:microsoft.com/office/officeart/2005/8/layout/list1"/>
    <dgm:cxn modelId="{5D003E04-90A7-406C-862C-CFA74F8C9C16}" type="presOf" srcId="{309DDB02-ADF2-4F2E-865B-BD8ECF690720}" destId="{F5D93DA5-B44E-4169-B6E3-58CFBA2609B3}" srcOrd="0" destOrd="0" presId="urn:microsoft.com/office/officeart/2005/8/layout/list1"/>
    <dgm:cxn modelId="{5FBE2473-62FA-44A4-93FB-2710569318CF}" srcId="{367BA824-41E9-4B1E-9F4E-664707873A45}" destId="{9A59E843-BD67-4970-8B16-DE530B3AA489}" srcOrd="0" destOrd="0" parTransId="{C39F6322-E6FE-4E7A-AACC-06576DD597DA}" sibTransId="{BE111020-F374-41AC-86DB-404C2D7A4D68}"/>
    <dgm:cxn modelId="{981B667B-9DF6-4AD6-9351-29BD84A7232D}" srcId="{367BA824-41E9-4B1E-9F4E-664707873A45}" destId="{49FCB0FB-DBF6-416F-A37A-DACF6284606E}" srcOrd="5" destOrd="0" parTransId="{65BBC766-8CA8-4642-B45B-9A275DC30364}" sibTransId="{653F895D-8D57-4CDE-A81C-696D5FFD83BE}"/>
    <dgm:cxn modelId="{797A9099-34FC-4706-993B-99273A0C5E7D}" type="presOf" srcId="{9A59E843-BD67-4970-8B16-DE530B3AA489}" destId="{874E3B34-C74F-4AC3-B546-AB752AE0A8D0}" srcOrd="1" destOrd="0" presId="urn:microsoft.com/office/officeart/2005/8/layout/list1"/>
    <dgm:cxn modelId="{AC89264C-D04C-4FD2-A888-A9A475529E4C}" type="presOf" srcId="{B15F6D68-3304-47D9-A47B-89210FC2EB15}" destId="{C0CA7EA4-F845-4142-A704-9A8315638205}" srcOrd="0" destOrd="0" presId="urn:microsoft.com/office/officeart/2005/8/layout/list1"/>
    <dgm:cxn modelId="{07D70EF4-A50B-425F-8F4B-6CF8A5C477EF}" type="presOf" srcId="{5FE0A888-B021-4F44-AFFB-4B1FAA602AAC}" destId="{40256995-0DEC-4A89-B8AA-EAD1BCFBD92F}" srcOrd="1" destOrd="0" presId="urn:microsoft.com/office/officeart/2005/8/layout/list1"/>
    <dgm:cxn modelId="{B4FD2443-960E-4754-A0B0-24065C1A1B1F}" type="presOf" srcId="{5FE0A888-B021-4F44-AFFB-4B1FAA602AAC}" destId="{B332411D-66E7-4DBB-BF4C-76B8FA64EE11}" srcOrd="0" destOrd="0" presId="urn:microsoft.com/office/officeart/2005/8/layout/list1"/>
    <dgm:cxn modelId="{6EA7BBF9-9221-4C18-A4D0-A1B129148DE5}" type="presOf" srcId="{49FCB0FB-DBF6-416F-A37A-DACF6284606E}" destId="{D0193EC1-1658-4720-8A05-901292DDE05C}" srcOrd="0" destOrd="0" presId="urn:microsoft.com/office/officeart/2005/8/layout/list1"/>
    <dgm:cxn modelId="{2FA1134E-02DE-4C9E-ABC5-A6D7FA792B46}" type="presOf" srcId="{9A59E843-BD67-4970-8B16-DE530B3AA489}" destId="{8DA7F0AF-0EDA-40D5-AA50-893103E935EC}" srcOrd="0" destOrd="0" presId="urn:microsoft.com/office/officeart/2005/8/layout/list1"/>
    <dgm:cxn modelId="{556C344D-2953-4E87-944C-16077708D0C9}" type="presOf" srcId="{309DDB02-ADF2-4F2E-865B-BD8ECF690720}" destId="{209A4800-FC37-4905-A704-4D3ED50C2A23}" srcOrd="1" destOrd="0" presId="urn:microsoft.com/office/officeart/2005/8/layout/list1"/>
    <dgm:cxn modelId="{E26D5929-34F2-46B8-930C-D25F42F6342B}" srcId="{367BA824-41E9-4B1E-9F4E-664707873A45}" destId="{7B32C7D8-22F7-4232-8694-C7EF4C561137}" srcOrd="4" destOrd="0" parTransId="{CA180014-E529-4B30-A646-AF7357CFA0C5}" sibTransId="{E2679B8D-2796-4B83-ACAA-1D184E2CD342}"/>
    <dgm:cxn modelId="{45E4E33B-1355-4356-83AE-FB918D0CED74}" type="presOf" srcId="{49FCB0FB-DBF6-416F-A37A-DACF6284606E}" destId="{AF43D6F8-0D30-44E4-B7D6-E58A2D55F971}" srcOrd="1" destOrd="0" presId="urn:microsoft.com/office/officeart/2005/8/layout/list1"/>
    <dgm:cxn modelId="{9213879A-F1A3-41C8-B0AA-A23D1F84F8F0}" type="presParOf" srcId="{9F9A9341-A7D7-45D7-94A5-867D4392CE6F}" destId="{2532113D-5946-4516-9CF6-10B7FD8906A1}" srcOrd="0" destOrd="0" presId="urn:microsoft.com/office/officeart/2005/8/layout/list1"/>
    <dgm:cxn modelId="{888D7B31-13D2-4CF9-B5BA-7CA734452ACA}" type="presParOf" srcId="{2532113D-5946-4516-9CF6-10B7FD8906A1}" destId="{8DA7F0AF-0EDA-40D5-AA50-893103E935EC}" srcOrd="0" destOrd="0" presId="urn:microsoft.com/office/officeart/2005/8/layout/list1"/>
    <dgm:cxn modelId="{9164F957-F21F-4CC9-A662-872701AEA605}" type="presParOf" srcId="{2532113D-5946-4516-9CF6-10B7FD8906A1}" destId="{874E3B34-C74F-4AC3-B546-AB752AE0A8D0}" srcOrd="1" destOrd="0" presId="urn:microsoft.com/office/officeart/2005/8/layout/list1"/>
    <dgm:cxn modelId="{160D9722-9854-428B-AAF9-A08F265CD4A5}" type="presParOf" srcId="{9F9A9341-A7D7-45D7-94A5-867D4392CE6F}" destId="{66C0AD98-4E49-4650-B672-0D2067CF677D}" srcOrd="1" destOrd="0" presId="urn:microsoft.com/office/officeart/2005/8/layout/list1"/>
    <dgm:cxn modelId="{F5E94612-310D-4051-AC69-C3693DBA1D96}" type="presParOf" srcId="{9F9A9341-A7D7-45D7-94A5-867D4392CE6F}" destId="{9B32504C-3908-4E13-8837-6E9DC79EF9F2}" srcOrd="2" destOrd="0" presId="urn:microsoft.com/office/officeart/2005/8/layout/list1"/>
    <dgm:cxn modelId="{75E6C726-5B90-48F9-8DEF-5706568854DE}" type="presParOf" srcId="{9F9A9341-A7D7-45D7-94A5-867D4392CE6F}" destId="{1C81C8AF-CDAB-4275-9341-40D2488144E0}" srcOrd="3" destOrd="0" presId="urn:microsoft.com/office/officeart/2005/8/layout/list1"/>
    <dgm:cxn modelId="{BED6CC2A-D3FF-4B0B-B3AC-0C44DD9FA2A3}" type="presParOf" srcId="{9F9A9341-A7D7-45D7-94A5-867D4392CE6F}" destId="{1F92373D-60CD-4AE2-ACAE-648B7C086506}" srcOrd="4" destOrd="0" presId="urn:microsoft.com/office/officeart/2005/8/layout/list1"/>
    <dgm:cxn modelId="{5A44CACF-809D-40BA-8B1E-9690EA09403F}" type="presParOf" srcId="{1F92373D-60CD-4AE2-ACAE-648B7C086506}" destId="{C0CA7EA4-F845-4142-A704-9A8315638205}" srcOrd="0" destOrd="0" presId="urn:microsoft.com/office/officeart/2005/8/layout/list1"/>
    <dgm:cxn modelId="{5A055572-CB70-4C99-BAC9-EDF6F40E1A82}" type="presParOf" srcId="{1F92373D-60CD-4AE2-ACAE-648B7C086506}" destId="{2D082430-A7AC-4E56-BB4A-D2D6A8CB7B78}" srcOrd="1" destOrd="0" presId="urn:microsoft.com/office/officeart/2005/8/layout/list1"/>
    <dgm:cxn modelId="{C7489845-59B9-4607-81E6-CA85ABBDA9A5}" type="presParOf" srcId="{9F9A9341-A7D7-45D7-94A5-867D4392CE6F}" destId="{0998ABEA-346C-4834-97F2-7CC5F9D5D8EC}" srcOrd="5" destOrd="0" presId="urn:microsoft.com/office/officeart/2005/8/layout/list1"/>
    <dgm:cxn modelId="{8D3D63B6-3441-4FA6-B6C9-836F9571C7BD}" type="presParOf" srcId="{9F9A9341-A7D7-45D7-94A5-867D4392CE6F}" destId="{37138DF9-6348-4FDA-A2F4-AC4A4DC9722B}" srcOrd="6" destOrd="0" presId="urn:microsoft.com/office/officeart/2005/8/layout/list1"/>
    <dgm:cxn modelId="{B5421D6C-C484-4AF7-90DB-156DC4FE9D1B}" type="presParOf" srcId="{9F9A9341-A7D7-45D7-94A5-867D4392CE6F}" destId="{96975B38-E107-41DB-8E0D-163B8A525F99}" srcOrd="7" destOrd="0" presId="urn:microsoft.com/office/officeart/2005/8/layout/list1"/>
    <dgm:cxn modelId="{808B4950-FBA5-4914-A9D9-53C0DF92779D}" type="presParOf" srcId="{9F9A9341-A7D7-45D7-94A5-867D4392CE6F}" destId="{C88BD12C-0A55-4B2A-BC55-B146B64172D8}" srcOrd="8" destOrd="0" presId="urn:microsoft.com/office/officeart/2005/8/layout/list1"/>
    <dgm:cxn modelId="{4D979625-D720-4CC8-ABF6-4F7F04D5A620}" type="presParOf" srcId="{C88BD12C-0A55-4B2A-BC55-B146B64172D8}" destId="{B332411D-66E7-4DBB-BF4C-76B8FA64EE11}" srcOrd="0" destOrd="0" presId="urn:microsoft.com/office/officeart/2005/8/layout/list1"/>
    <dgm:cxn modelId="{517AACB4-83FE-46D5-94E7-01E3C47A07AD}" type="presParOf" srcId="{C88BD12C-0A55-4B2A-BC55-B146B64172D8}" destId="{40256995-0DEC-4A89-B8AA-EAD1BCFBD92F}" srcOrd="1" destOrd="0" presId="urn:microsoft.com/office/officeart/2005/8/layout/list1"/>
    <dgm:cxn modelId="{3B375A24-6632-4096-ACDC-70E53099ADD1}" type="presParOf" srcId="{9F9A9341-A7D7-45D7-94A5-867D4392CE6F}" destId="{AFACC5F0-85D4-464E-93A4-E7895E799926}" srcOrd="9" destOrd="0" presId="urn:microsoft.com/office/officeart/2005/8/layout/list1"/>
    <dgm:cxn modelId="{A475E2AF-BAC2-4B28-8B1B-4E531C9321CC}" type="presParOf" srcId="{9F9A9341-A7D7-45D7-94A5-867D4392CE6F}" destId="{67387E92-9A3B-470A-96DF-7AC76C88B10C}" srcOrd="10" destOrd="0" presId="urn:microsoft.com/office/officeart/2005/8/layout/list1"/>
    <dgm:cxn modelId="{766FED0B-A515-4CD1-A4E9-DCFC2D025D8A}" type="presParOf" srcId="{9F9A9341-A7D7-45D7-94A5-867D4392CE6F}" destId="{96D37A14-C37B-4E64-9134-3EF3E92E17A2}" srcOrd="11" destOrd="0" presId="urn:microsoft.com/office/officeart/2005/8/layout/list1"/>
    <dgm:cxn modelId="{54D3945F-8D7B-4AED-B82F-B0636DDD7FF0}" type="presParOf" srcId="{9F9A9341-A7D7-45D7-94A5-867D4392CE6F}" destId="{B600E100-85BA-4C30-938D-73B64CAE832D}" srcOrd="12" destOrd="0" presId="urn:microsoft.com/office/officeart/2005/8/layout/list1"/>
    <dgm:cxn modelId="{8B922172-40DE-4DB9-B156-0A03C3EBF35F}" type="presParOf" srcId="{B600E100-85BA-4C30-938D-73B64CAE832D}" destId="{F5D93DA5-B44E-4169-B6E3-58CFBA2609B3}" srcOrd="0" destOrd="0" presId="urn:microsoft.com/office/officeart/2005/8/layout/list1"/>
    <dgm:cxn modelId="{6A6C2104-397E-4B54-A060-ED7C73FEA94A}" type="presParOf" srcId="{B600E100-85BA-4C30-938D-73B64CAE832D}" destId="{209A4800-FC37-4905-A704-4D3ED50C2A23}" srcOrd="1" destOrd="0" presId="urn:microsoft.com/office/officeart/2005/8/layout/list1"/>
    <dgm:cxn modelId="{50A286F4-0EC2-44FF-BCB2-2314933FDF38}" type="presParOf" srcId="{9F9A9341-A7D7-45D7-94A5-867D4392CE6F}" destId="{88984AD8-6DDE-426F-8575-FFEEADFC5F38}" srcOrd="13" destOrd="0" presId="urn:microsoft.com/office/officeart/2005/8/layout/list1"/>
    <dgm:cxn modelId="{6DA21690-87BF-4DB4-BF4A-2861122CF53C}" type="presParOf" srcId="{9F9A9341-A7D7-45D7-94A5-867D4392CE6F}" destId="{A3C71E0B-FDB1-46AF-AD90-EE8FF2BC904D}" srcOrd="14" destOrd="0" presId="urn:microsoft.com/office/officeart/2005/8/layout/list1"/>
    <dgm:cxn modelId="{2D635630-2302-437E-9BFA-82773FD09F05}" type="presParOf" srcId="{9F9A9341-A7D7-45D7-94A5-867D4392CE6F}" destId="{6F07D048-5791-40FC-A44D-724810B5D9B7}" srcOrd="15" destOrd="0" presId="urn:microsoft.com/office/officeart/2005/8/layout/list1"/>
    <dgm:cxn modelId="{23936C5F-8033-4D61-984A-46A609E5DF4E}" type="presParOf" srcId="{9F9A9341-A7D7-45D7-94A5-867D4392CE6F}" destId="{0B6236E7-B9DE-49C6-B8A5-D1AB1027E168}" srcOrd="16" destOrd="0" presId="urn:microsoft.com/office/officeart/2005/8/layout/list1"/>
    <dgm:cxn modelId="{4AF3FD73-25DE-4D13-BC0C-7614362F4C47}" type="presParOf" srcId="{0B6236E7-B9DE-49C6-B8A5-D1AB1027E168}" destId="{7B4F6EC4-C4CC-4FE9-9A90-629E7BB598CE}" srcOrd="0" destOrd="0" presId="urn:microsoft.com/office/officeart/2005/8/layout/list1"/>
    <dgm:cxn modelId="{BE2465CE-8126-4E48-AAF6-19E65A6FCFB6}" type="presParOf" srcId="{0B6236E7-B9DE-49C6-B8A5-D1AB1027E168}" destId="{F6D9E381-F774-44A0-ADCD-7AD72F9E29B3}" srcOrd="1" destOrd="0" presId="urn:microsoft.com/office/officeart/2005/8/layout/list1"/>
    <dgm:cxn modelId="{9F5EAA7E-BF44-4EB1-8945-682E0326DDE2}" type="presParOf" srcId="{9F9A9341-A7D7-45D7-94A5-867D4392CE6F}" destId="{7513B1ED-B81B-4197-8EF1-9E0254AE7CD0}" srcOrd="17" destOrd="0" presId="urn:microsoft.com/office/officeart/2005/8/layout/list1"/>
    <dgm:cxn modelId="{B3FCF12A-9C90-41FE-B112-C4743BAF70FF}" type="presParOf" srcId="{9F9A9341-A7D7-45D7-94A5-867D4392CE6F}" destId="{14ECA830-A571-4256-8269-EC6444C33C31}" srcOrd="18" destOrd="0" presId="urn:microsoft.com/office/officeart/2005/8/layout/list1"/>
    <dgm:cxn modelId="{18FC385B-3F32-4D77-8F34-62C19A10C279}" type="presParOf" srcId="{9F9A9341-A7D7-45D7-94A5-867D4392CE6F}" destId="{9D1B2534-02C7-4754-9D49-27D8FFD870B9}" srcOrd="19" destOrd="0" presId="urn:microsoft.com/office/officeart/2005/8/layout/list1"/>
    <dgm:cxn modelId="{9FD14C6B-FBE2-4944-B2C3-DF690099375A}" type="presParOf" srcId="{9F9A9341-A7D7-45D7-94A5-867D4392CE6F}" destId="{29974D0E-E7E1-4A05-A00C-487961427A15}" srcOrd="20" destOrd="0" presId="urn:microsoft.com/office/officeart/2005/8/layout/list1"/>
    <dgm:cxn modelId="{0B21F5A2-80C2-41B1-AE94-0E6482B8D080}" type="presParOf" srcId="{29974D0E-E7E1-4A05-A00C-487961427A15}" destId="{D0193EC1-1658-4720-8A05-901292DDE05C}" srcOrd="0" destOrd="0" presId="urn:microsoft.com/office/officeart/2005/8/layout/list1"/>
    <dgm:cxn modelId="{E23FCF01-9666-4372-8FBE-AE497901F5D1}" type="presParOf" srcId="{29974D0E-E7E1-4A05-A00C-487961427A15}" destId="{AF43D6F8-0D30-44E4-B7D6-E58A2D55F971}" srcOrd="1" destOrd="0" presId="urn:microsoft.com/office/officeart/2005/8/layout/list1"/>
    <dgm:cxn modelId="{DDCB25A1-58E1-4BEB-83DE-DBA6C265EA80}" type="presParOf" srcId="{9F9A9341-A7D7-45D7-94A5-867D4392CE6F}" destId="{F6109504-9D32-43E3-82DA-6D70AC4DA91A}" srcOrd="21" destOrd="0" presId="urn:microsoft.com/office/officeart/2005/8/layout/list1"/>
    <dgm:cxn modelId="{7D617D4B-EA59-4ECE-8B7F-6E4835291209}" type="presParOf" srcId="{9F9A9341-A7D7-45D7-94A5-867D4392CE6F}" destId="{EDA7E24B-D8E8-4488-AD1F-B90E99754ED2}" srcOrd="22" destOrd="0" presId="urn:microsoft.com/office/officeart/2005/8/layout/list1"/>
    <dgm:cxn modelId="{419E2673-57C3-480C-A35C-F7CB4BCD2B22}" type="presParOf" srcId="{9F9A9341-A7D7-45D7-94A5-867D4392CE6F}" destId="{5FCA8A27-4598-4F44-9FD8-475A71795E8D}" srcOrd="23" destOrd="0" presId="urn:microsoft.com/office/officeart/2005/8/layout/list1"/>
    <dgm:cxn modelId="{82769E0B-D5F3-4560-ACDA-4E24A6276A35}" type="presParOf" srcId="{9F9A9341-A7D7-45D7-94A5-867D4392CE6F}" destId="{6F185345-84B7-4800-AB0E-4DC95DECF23C}" srcOrd="24" destOrd="0" presId="urn:microsoft.com/office/officeart/2005/8/layout/list1"/>
    <dgm:cxn modelId="{0EFA865A-7E90-4584-9BAF-F30421D8EAD7}" type="presParOf" srcId="{6F185345-84B7-4800-AB0E-4DC95DECF23C}" destId="{7931CE36-38CE-4E82-AC6D-D1F70EB89BF7}" srcOrd="0" destOrd="0" presId="urn:microsoft.com/office/officeart/2005/8/layout/list1"/>
    <dgm:cxn modelId="{1931D0C0-60C4-43E2-8FBF-BEB2CDB340BA}" type="presParOf" srcId="{6F185345-84B7-4800-AB0E-4DC95DECF23C}" destId="{A48ED057-57E1-45C3-BD6D-1DC44F7628D8}" srcOrd="1" destOrd="0" presId="urn:microsoft.com/office/officeart/2005/8/layout/list1"/>
    <dgm:cxn modelId="{416A5E4B-E2C3-42A0-A7B7-B32563C6A2ED}" type="presParOf" srcId="{9F9A9341-A7D7-45D7-94A5-867D4392CE6F}" destId="{8DC24E01-8A02-4B99-A859-AA2D4CC12727}" srcOrd="25" destOrd="0" presId="urn:microsoft.com/office/officeart/2005/8/layout/list1"/>
    <dgm:cxn modelId="{A1EDE24F-48E4-4AC4-B1E0-404E8F20A448}" type="presParOf" srcId="{9F9A9341-A7D7-45D7-94A5-867D4392CE6F}" destId="{06ECA094-A6C2-42AC-B7B1-245A522E8E9C}" srcOrd="26" destOrd="0" presId="urn:microsoft.com/office/officeart/2005/8/layout/list1"/>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432C31-561E-4C56-8FF2-67081F1BDA78}" type="doc">
      <dgm:prSet loTypeId="urn:microsoft.com/office/officeart/2005/8/layout/bList2#2" loCatId="list" qsTypeId="urn:microsoft.com/office/officeart/2005/8/quickstyle/3d4" qsCatId="3D" csTypeId="urn:microsoft.com/office/officeart/2005/8/colors/accent2_2" csCatId="accent2" phldr="1"/>
      <dgm:spPr/>
      <dgm:t>
        <a:bodyPr/>
        <a:lstStyle/>
        <a:p>
          <a:endParaRPr lang="es-ES"/>
        </a:p>
      </dgm:t>
    </dgm:pt>
    <dgm:pt modelId="{3A791568-FE0C-48AD-88A2-0529573C3FDE}">
      <dgm:prSet phldrT="[Texto]"/>
      <dgm:spPr>
        <a:solidFill>
          <a:srgbClr val="003300"/>
        </a:solidFill>
      </dgm:spPr>
      <dgm:t>
        <a:bodyPr/>
        <a:lstStyle/>
        <a:p>
          <a:endParaRPr lang="es-ES" dirty="0"/>
        </a:p>
      </dgm:t>
    </dgm:pt>
    <dgm:pt modelId="{99EB50C6-74CB-4684-9E29-96F98DCA3D25}" type="parTrans" cxnId="{1784F353-585A-40C5-9408-5B1DD53B77CA}">
      <dgm:prSet/>
      <dgm:spPr/>
      <dgm:t>
        <a:bodyPr/>
        <a:lstStyle/>
        <a:p>
          <a:endParaRPr lang="es-ES"/>
        </a:p>
      </dgm:t>
    </dgm:pt>
    <dgm:pt modelId="{646EB066-D2B4-4AFF-90D3-BF453D058F2F}" type="sibTrans" cxnId="{1784F353-585A-40C5-9408-5B1DD53B77CA}">
      <dgm:prSet/>
      <dgm:spPr/>
      <dgm:t>
        <a:bodyPr/>
        <a:lstStyle/>
        <a:p>
          <a:endParaRPr lang="es-ES"/>
        </a:p>
      </dgm:t>
    </dgm:pt>
    <dgm:pt modelId="{A385D43D-C5C4-4983-A6D7-DECD5799E075}">
      <dgm:prSet/>
      <dgm:spPr>
        <a:ln cmpd="sng">
          <a:solidFill>
            <a:srgbClr val="003300"/>
          </a:solidFill>
        </a:ln>
      </dgm:spPr>
      <dgm:t>
        <a:bodyPr/>
        <a:lstStyle/>
        <a:p>
          <a:pPr algn="just"/>
          <a:r>
            <a:rPr lang="es-ES" dirty="0" smtClean="0">
              <a:latin typeface="Maiandra GD" pitchFamily="34" charset="0"/>
            </a:rPr>
            <a:t>El crecimiento más rápido que se registró en cuanto a altura durante el primer año de vida de la plantación fue entre los 6 y 9 meses, con un desarrollo promedio mensual de 1,24 m para las dos procedencias y con un diámetro de 1,32 cm mensuales para la procedencia Ecuatoriana y 1,50 cm mensuales para la procedencia Colombiana.</a:t>
          </a:r>
          <a:endParaRPr lang="es-ES" dirty="0">
            <a:latin typeface="Maiandra GD" pitchFamily="34" charset="0"/>
          </a:endParaRPr>
        </a:p>
      </dgm:t>
    </dgm:pt>
    <dgm:pt modelId="{C5104944-800F-48BF-894C-524909CBCD68}" type="parTrans" cxnId="{6F4B3301-8E15-4B0B-9B58-4F23AA36A94D}">
      <dgm:prSet/>
      <dgm:spPr/>
      <dgm:t>
        <a:bodyPr/>
        <a:lstStyle/>
        <a:p>
          <a:endParaRPr lang="es-ES"/>
        </a:p>
      </dgm:t>
    </dgm:pt>
    <dgm:pt modelId="{2306021D-F1B2-49BB-ADA5-13A7625D15CE}" type="sibTrans" cxnId="{6F4B3301-8E15-4B0B-9B58-4F23AA36A94D}">
      <dgm:prSet/>
      <dgm:spPr/>
      <dgm:t>
        <a:bodyPr/>
        <a:lstStyle/>
        <a:p>
          <a:endParaRPr lang="es-ES"/>
        </a:p>
      </dgm:t>
    </dgm:pt>
    <dgm:pt modelId="{C318F9D1-8CC7-468D-A3DF-6E50D0B3FC9B}" type="pres">
      <dgm:prSet presAssocID="{CD432C31-561E-4C56-8FF2-67081F1BDA78}" presName="diagram" presStyleCnt="0">
        <dgm:presLayoutVars>
          <dgm:dir/>
          <dgm:animLvl val="lvl"/>
          <dgm:resizeHandles val="exact"/>
        </dgm:presLayoutVars>
      </dgm:prSet>
      <dgm:spPr/>
      <dgm:t>
        <a:bodyPr/>
        <a:lstStyle/>
        <a:p>
          <a:endParaRPr lang="es-ES"/>
        </a:p>
      </dgm:t>
    </dgm:pt>
    <dgm:pt modelId="{F6635181-A973-4492-A9EA-4E64E775B70E}" type="pres">
      <dgm:prSet presAssocID="{3A791568-FE0C-48AD-88A2-0529573C3FDE}" presName="compNode" presStyleCnt="0"/>
      <dgm:spPr/>
    </dgm:pt>
    <dgm:pt modelId="{F0D77BEC-E4C6-4FCA-8774-8E52E4B98BCD}" type="pres">
      <dgm:prSet presAssocID="{3A791568-FE0C-48AD-88A2-0529573C3FDE}" presName="childRect" presStyleLbl="bgAcc1" presStyleIdx="0" presStyleCnt="1" custScaleX="120358" custScaleY="124215" custLinFactNeighborX="-1640">
        <dgm:presLayoutVars>
          <dgm:bulletEnabled val="1"/>
        </dgm:presLayoutVars>
      </dgm:prSet>
      <dgm:spPr/>
      <dgm:t>
        <a:bodyPr/>
        <a:lstStyle/>
        <a:p>
          <a:endParaRPr lang="es-ES"/>
        </a:p>
      </dgm:t>
    </dgm:pt>
    <dgm:pt modelId="{09882A18-D406-4D34-8603-6A7B9954AF0D}" type="pres">
      <dgm:prSet presAssocID="{3A791568-FE0C-48AD-88A2-0529573C3FDE}" presName="parentText" presStyleLbl="node1" presStyleIdx="0" presStyleCnt="0" custScaleX="103657">
        <dgm:presLayoutVars>
          <dgm:chMax val="0"/>
          <dgm:bulletEnabled val="1"/>
        </dgm:presLayoutVars>
      </dgm:prSet>
      <dgm:spPr/>
      <dgm:t>
        <a:bodyPr/>
        <a:lstStyle/>
        <a:p>
          <a:endParaRPr lang="es-ES"/>
        </a:p>
      </dgm:t>
    </dgm:pt>
    <dgm:pt modelId="{D1494F92-4893-437E-B03B-088859EC6EAF}" type="pres">
      <dgm:prSet presAssocID="{3A791568-FE0C-48AD-88A2-0529573C3FDE}" presName="parentRect" presStyleLbl="alignNode1" presStyleIdx="0" presStyleCnt="1" custScaleX="124491" custScaleY="64924" custLinFactNeighborX="-865" custLinFactNeighborY="13459"/>
      <dgm:spPr/>
      <dgm:t>
        <a:bodyPr/>
        <a:lstStyle/>
        <a:p>
          <a:endParaRPr lang="es-ES"/>
        </a:p>
      </dgm:t>
    </dgm:pt>
    <dgm:pt modelId="{914F043D-D643-417E-9D6B-8184FE83730D}" type="pres">
      <dgm:prSet presAssocID="{3A791568-FE0C-48AD-88A2-0529573C3FDE}" presName="adorn" presStyleLbl="fgAccFollowNode1" presStyleIdx="0" presStyleCnt="1" custScaleX="72888" custScaleY="75112" custLinFactNeighborX="40957" custLinFactNeighborY="145"/>
      <dgm:spPr>
        <a:blipFill rotWithShape="1">
          <a:blip xmlns:r="http://schemas.openxmlformats.org/officeDocument/2006/relationships" r:embed="rId1"/>
          <a:stretch>
            <a:fillRect/>
          </a:stretch>
        </a:blipFill>
      </dgm:spPr>
      <dgm:t>
        <a:bodyPr/>
        <a:lstStyle/>
        <a:p>
          <a:endParaRPr lang="es-ES"/>
        </a:p>
      </dgm:t>
    </dgm:pt>
  </dgm:ptLst>
  <dgm:cxnLst>
    <dgm:cxn modelId="{6F4B3301-8E15-4B0B-9B58-4F23AA36A94D}" srcId="{3A791568-FE0C-48AD-88A2-0529573C3FDE}" destId="{A385D43D-C5C4-4983-A6D7-DECD5799E075}" srcOrd="0" destOrd="0" parTransId="{C5104944-800F-48BF-894C-524909CBCD68}" sibTransId="{2306021D-F1B2-49BB-ADA5-13A7625D15CE}"/>
    <dgm:cxn modelId="{E9EC3C3D-9906-4031-BB8C-EFB100B0EF86}" type="presOf" srcId="{CD432C31-561E-4C56-8FF2-67081F1BDA78}" destId="{C318F9D1-8CC7-468D-A3DF-6E50D0B3FC9B}" srcOrd="0" destOrd="0" presId="urn:microsoft.com/office/officeart/2005/8/layout/bList2#2"/>
    <dgm:cxn modelId="{E7F25697-1B52-43D7-8AED-E6045A8AF4A0}" type="presOf" srcId="{3A791568-FE0C-48AD-88A2-0529573C3FDE}" destId="{D1494F92-4893-437E-B03B-088859EC6EAF}" srcOrd="1" destOrd="0" presId="urn:microsoft.com/office/officeart/2005/8/layout/bList2#2"/>
    <dgm:cxn modelId="{0CB7EC7B-094A-426E-91A6-A784AF00106B}" type="presOf" srcId="{A385D43D-C5C4-4983-A6D7-DECD5799E075}" destId="{F0D77BEC-E4C6-4FCA-8774-8E52E4B98BCD}" srcOrd="0" destOrd="0" presId="urn:microsoft.com/office/officeart/2005/8/layout/bList2#2"/>
    <dgm:cxn modelId="{9DDAB60E-F9A6-4C04-BD66-AEDEEDF55DF7}" type="presOf" srcId="{3A791568-FE0C-48AD-88A2-0529573C3FDE}" destId="{09882A18-D406-4D34-8603-6A7B9954AF0D}" srcOrd="0" destOrd="0" presId="urn:microsoft.com/office/officeart/2005/8/layout/bList2#2"/>
    <dgm:cxn modelId="{1784F353-585A-40C5-9408-5B1DD53B77CA}" srcId="{CD432C31-561E-4C56-8FF2-67081F1BDA78}" destId="{3A791568-FE0C-48AD-88A2-0529573C3FDE}" srcOrd="0" destOrd="0" parTransId="{99EB50C6-74CB-4684-9E29-96F98DCA3D25}" sibTransId="{646EB066-D2B4-4AFF-90D3-BF453D058F2F}"/>
    <dgm:cxn modelId="{5F1A380C-E7B5-48AF-8831-A91859A810AB}" type="presParOf" srcId="{C318F9D1-8CC7-468D-A3DF-6E50D0B3FC9B}" destId="{F6635181-A973-4492-A9EA-4E64E775B70E}" srcOrd="0" destOrd="0" presId="urn:microsoft.com/office/officeart/2005/8/layout/bList2#2"/>
    <dgm:cxn modelId="{762EB69D-E422-4A4C-BF9D-52C63F796B68}" type="presParOf" srcId="{F6635181-A973-4492-A9EA-4E64E775B70E}" destId="{F0D77BEC-E4C6-4FCA-8774-8E52E4B98BCD}" srcOrd="0" destOrd="0" presId="urn:microsoft.com/office/officeart/2005/8/layout/bList2#2"/>
    <dgm:cxn modelId="{D10E65C4-EA22-40AE-95E5-EDEAAFF431DC}" type="presParOf" srcId="{F6635181-A973-4492-A9EA-4E64E775B70E}" destId="{09882A18-D406-4D34-8603-6A7B9954AF0D}" srcOrd="1" destOrd="0" presId="urn:microsoft.com/office/officeart/2005/8/layout/bList2#2"/>
    <dgm:cxn modelId="{20397604-6CD3-4AAD-AAAA-43958093F49C}" type="presParOf" srcId="{F6635181-A973-4492-A9EA-4E64E775B70E}" destId="{D1494F92-4893-437E-B03B-088859EC6EAF}" srcOrd="2" destOrd="0" presId="urn:microsoft.com/office/officeart/2005/8/layout/bList2#2"/>
    <dgm:cxn modelId="{B9B35AE2-F70B-468D-8671-3B7DBFA95B6E}" type="presParOf" srcId="{F6635181-A973-4492-A9EA-4E64E775B70E}" destId="{914F043D-D643-417E-9D6B-8184FE83730D}" srcOrd="3" destOrd="0" presId="urn:microsoft.com/office/officeart/2005/8/layout/bList2#2"/>
  </dgm:cxnLst>
  <dgm:bg>
    <a:effectLst>
      <a:glow rad="228600">
        <a:srgbClr val="003300">
          <a:alpha val="40000"/>
        </a:srgbClr>
      </a:glow>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D432C31-561E-4C56-8FF2-67081F1BDA78}" type="doc">
      <dgm:prSet loTypeId="urn:microsoft.com/office/officeart/2005/8/layout/bList2#2" loCatId="list" qsTypeId="urn:microsoft.com/office/officeart/2005/8/quickstyle/3d4" qsCatId="3D" csTypeId="urn:microsoft.com/office/officeart/2005/8/colors/accent2_2" csCatId="accent2" phldr="1"/>
      <dgm:spPr/>
      <dgm:t>
        <a:bodyPr/>
        <a:lstStyle/>
        <a:p>
          <a:endParaRPr lang="es-ES"/>
        </a:p>
      </dgm:t>
    </dgm:pt>
    <dgm:pt modelId="{3A791568-FE0C-48AD-88A2-0529573C3FDE}">
      <dgm:prSet phldrT="[Texto]"/>
      <dgm:spPr>
        <a:solidFill>
          <a:srgbClr val="003300"/>
        </a:solidFill>
      </dgm:spPr>
      <dgm:t>
        <a:bodyPr/>
        <a:lstStyle/>
        <a:p>
          <a:endParaRPr lang="es-ES" dirty="0"/>
        </a:p>
      </dgm:t>
    </dgm:pt>
    <dgm:pt modelId="{99EB50C6-74CB-4684-9E29-96F98DCA3D25}" type="parTrans" cxnId="{1784F353-585A-40C5-9408-5B1DD53B77CA}">
      <dgm:prSet/>
      <dgm:spPr/>
      <dgm:t>
        <a:bodyPr/>
        <a:lstStyle/>
        <a:p>
          <a:endParaRPr lang="es-ES"/>
        </a:p>
      </dgm:t>
    </dgm:pt>
    <dgm:pt modelId="{646EB066-D2B4-4AFF-90D3-BF453D058F2F}" type="sibTrans" cxnId="{1784F353-585A-40C5-9408-5B1DD53B77CA}">
      <dgm:prSet/>
      <dgm:spPr/>
      <dgm:t>
        <a:bodyPr/>
        <a:lstStyle/>
        <a:p>
          <a:endParaRPr lang="es-ES"/>
        </a:p>
      </dgm:t>
    </dgm:pt>
    <dgm:pt modelId="{A385D43D-C5C4-4983-A6D7-DECD5799E075}">
      <dgm:prSet/>
      <dgm:spPr>
        <a:ln cmpd="sng">
          <a:solidFill>
            <a:srgbClr val="003300"/>
          </a:solidFill>
        </a:ln>
      </dgm:spPr>
      <dgm:t>
        <a:bodyPr/>
        <a:lstStyle/>
        <a:p>
          <a:pPr algn="just"/>
          <a:r>
            <a:rPr lang="es-ES" dirty="0" smtClean="0">
              <a:latin typeface="Maiandra GD" pitchFamily="34" charset="0"/>
            </a:rPr>
            <a:t>La mejor densidad poblacional durante el primer año de la plantación fue la de 3 X 4 (833 plantas/hectárea), ya que tuvo el mejor desarrollo tanto en altura como en  diámetro para las dos procedencias.</a:t>
          </a:r>
          <a:endParaRPr lang="es-ES" dirty="0">
            <a:latin typeface="Maiandra GD" pitchFamily="34" charset="0"/>
          </a:endParaRPr>
        </a:p>
      </dgm:t>
    </dgm:pt>
    <dgm:pt modelId="{C5104944-800F-48BF-894C-524909CBCD68}" type="parTrans" cxnId="{6F4B3301-8E15-4B0B-9B58-4F23AA36A94D}">
      <dgm:prSet/>
      <dgm:spPr/>
      <dgm:t>
        <a:bodyPr/>
        <a:lstStyle/>
        <a:p>
          <a:endParaRPr lang="es-ES"/>
        </a:p>
      </dgm:t>
    </dgm:pt>
    <dgm:pt modelId="{2306021D-F1B2-49BB-ADA5-13A7625D15CE}" type="sibTrans" cxnId="{6F4B3301-8E15-4B0B-9B58-4F23AA36A94D}">
      <dgm:prSet/>
      <dgm:spPr/>
      <dgm:t>
        <a:bodyPr/>
        <a:lstStyle/>
        <a:p>
          <a:endParaRPr lang="es-ES"/>
        </a:p>
      </dgm:t>
    </dgm:pt>
    <dgm:pt modelId="{C318F9D1-8CC7-468D-A3DF-6E50D0B3FC9B}" type="pres">
      <dgm:prSet presAssocID="{CD432C31-561E-4C56-8FF2-67081F1BDA78}" presName="diagram" presStyleCnt="0">
        <dgm:presLayoutVars>
          <dgm:dir/>
          <dgm:animLvl val="lvl"/>
          <dgm:resizeHandles val="exact"/>
        </dgm:presLayoutVars>
      </dgm:prSet>
      <dgm:spPr/>
      <dgm:t>
        <a:bodyPr/>
        <a:lstStyle/>
        <a:p>
          <a:endParaRPr lang="es-ES"/>
        </a:p>
      </dgm:t>
    </dgm:pt>
    <dgm:pt modelId="{F6635181-A973-4492-A9EA-4E64E775B70E}" type="pres">
      <dgm:prSet presAssocID="{3A791568-FE0C-48AD-88A2-0529573C3FDE}" presName="compNode" presStyleCnt="0"/>
      <dgm:spPr/>
    </dgm:pt>
    <dgm:pt modelId="{F0D77BEC-E4C6-4FCA-8774-8E52E4B98BCD}" type="pres">
      <dgm:prSet presAssocID="{3A791568-FE0C-48AD-88A2-0529573C3FDE}" presName="childRect" presStyleLbl="bgAcc1" presStyleIdx="0" presStyleCnt="1" custScaleX="120358" custScaleY="124215" custLinFactNeighborX="-1640">
        <dgm:presLayoutVars>
          <dgm:bulletEnabled val="1"/>
        </dgm:presLayoutVars>
      </dgm:prSet>
      <dgm:spPr/>
      <dgm:t>
        <a:bodyPr/>
        <a:lstStyle/>
        <a:p>
          <a:endParaRPr lang="es-ES"/>
        </a:p>
      </dgm:t>
    </dgm:pt>
    <dgm:pt modelId="{09882A18-D406-4D34-8603-6A7B9954AF0D}" type="pres">
      <dgm:prSet presAssocID="{3A791568-FE0C-48AD-88A2-0529573C3FDE}" presName="parentText" presStyleLbl="node1" presStyleIdx="0" presStyleCnt="0" custScaleX="103657">
        <dgm:presLayoutVars>
          <dgm:chMax val="0"/>
          <dgm:bulletEnabled val="1"/>
        </dgm:presLayoutVars>
      </dgm:prSet>
      <dgm:spPr/>
      <dgm:t>
        <a:bodyPr/>
        <a:lstStyle/>
        <a:p>
          <a:endParaRPr lang="es-ES"/>
        </a:p>
      </dgm:t>
    </dgm:pt>
    <dgm:pt modelId="{D1494F92-4893-437E-B03B-088859EC6EAF}" type="pres">
      <dgm:prSet presAssocID="{3A791568-FE0C-48AD-88A2-0529573C3FDE}" presName="parentRect" presStyleLbl="alignNode1" presStyleIdx="0" presStyleCnt="1" custScaleX="124491" custScaleY="64924" custLinFactNeighborX="-865" custLinFactNeighborY="13459"/>
      <dgm:spPr/>
      <dgm:t>
        <a:bodyPr/>
        <a:lstStyle/>
        <a:p>
          <a:endParaRPr lang="es-ES"/>
        </a:p>
      </dgm:t>
    </dgm:pt>
    <dgm:pt modelId="{914F043D-D643-417E-9D6B-8184FE83730D}" type="pres">
      <dgm:prSet presAssocID="{3A791568-FE0C-48AD-88A2-0529573C3FDE}" presName="adorn" presStyleLbl="fgAccFollowNode1" presStyleIdx="0" presStyleCnt="1" custScaleX="72888" custScaleY="75112" custLinFactNeighborX="40957" custLinFactNeighborY="145"/>
      <dgm:spPr>
        <a:blipFill rotWithShape="1">
          <a:blip xmlns:r="http://schemas.openxmlformats.org/officeDocument/2006/relationships" r:embed="rId1"/>
          <a:stretch>
            <a:fillRect/>
          </a:stretch>
        </a:blipFill>
      </dgm:spPr>
      <dgm:t>
        <a:bodyPr/>
        <a:lstStyle/>
        <a:p>
          <a:endParaRPr lang="es-ES"/>
        </a:p>
      </dgm:t>
    </dgm:pt>
  </dgm:ptLst>
  <dgm:cxnLst>
    <dgm:cxn modelId="{97B82EFB-8C39-430D-9780-0D0214366D10}" type="presOf" srcId="{3A791568-FE0C-48AD-88A2-0529573C3FDE}" destId="{09882A18-D406-4D34-8603-6A7B9954AF0D}" srcOrd="0" destOrd="0" presId="urn:microsoft.com/office/officeart/2005/8/layout/bList2#2"/>
    <dgm:cxn modelId="{4FBE9414-9FFD-4FF8-B3BB-615DF9F6ADC0}" type="presOf" srcId="{A385D43D-C5C4-4983-A6D7-DECD5799E075}" destId="{F0D77BEC-E4C6-4FCA-8774-8E52E4B98BCD}" srcOrd="0" destOrd="0" presId="urn:microsoft.com/office/officeart/2005/8/layout/bList2#2"/>
    <dgm:cxn modelId="{6F4B3301-8E15-4B0B-9B58-4F23AA36A94D}" srcId="{3A791568-FE0C-48AD-88A2-0529573C3FDE}" destId="{A385D43D-C5C4-4983-A6D7-DECD5799E075}" srcOrd="0" destOrd="0" parTransId="{C5104944-800F-48BF-894C-524909CBCD68}" sibTransId="{2306021D-F1B2-49BB-ADA5-13A7625D15CE}"/>
    <dgm:cxn modelId="{1136D46F-FE76-4ABF-95CB-FFEC7806D2D9}" type="presOf" srcId="{CD432C31-561E-4C56-8FF2-67081F1BDA78}" destId="{C318F9D1-8CC7-468D-A3DF-6E50D0B3FC9B}" srcOrd="0" destOrd="0" presId="urn:microsoft.com/office/officeart/2005/8/layout/bList2#2"/>
    <dgm:cxn modelId="{5B5DE0AB-09B1-4D7B-ADDB-60410B711FA9}" type="presOf" srcId="{3A791568-FE0C-48AD-88A2-0529573C3FDE}" destId="{D1494F92-4893-437E-B03B-088859EC6EAF}" srcOrd="1" destOrd="0" presId="urn:microsoft.com/office/officeart/2005/8/layout/bList2#2"/>
    <dgm:cxn modelId="{1784F353-585A-40C5-9408-5B1DD53B77CA}" srcId="{CD432C31-561E-4C56-8FF2-67081F1BDA78}" destId="{3A791568-FE0C-48AD-88A2-0529573C3FDE}" srcOrd="0" destOrd="0" parTransId="{99EB50C6-74CB-4684-9E29-96F98DCA3D25}" sibTransId="{646EB066-D2B4-4AFF-90D3-BF453D058F2F}"/>
    <dgm:cxn modelId="{EB9D8A59-1DDC-4A82-9EBE-879A08A078AF}" type="presParOf" srcId="{C318F9D1-8CC7-468D-A3DF-6E50D0B3FC9B}" destId="{F6635181-A973-4492-A9EA-4E64E775B70E}" srcOrd="0" destOrd="0" presId="urn:microsoft.com/office/officeart/2005/8/layout/bList2#2"/>
    <dgm:cxn modelId="{C949C990-2E78-4E09-909E-58218ED4B3ED}" type="presParOf" srcId="{F6635181-A973-4492-A9EA-4E64E775B70E}" destId="{F0D77BEC-E4C6-4FCA-8774-8E52E4B98BCD}" srcOrd="0" destOrd="0" presId="urn:microsoft.com/office/officeart/2005/8/layout/bList2#2"/>
    <dgm:cxn modelId="{5B403691-B9FD-49F6-B986-10D2836E5806}" type="presParOf" srcId="{F6635181-A973-4492-A9EA-4E64E775B70E}" destId="{09882A18-D406-4D34-8603-6A7B9954AF0D}" srcOrd="1" destOrd="0" presId="urn:microsoft.com/office/officeart/2005/8/layout/bList2#2"/>
    <dgm:cxn modelId="{6D0E7894-B692-48A7-AEE7-D0CBC169CEC1}" type="presParOf" srcId="{F6635181-A973-4492-A9EA-4E64E775B70E}" destId="{D1494F92-4893-437E-B03B-088859EC6EAF}" srcOrd="2" destOrd="0" presId="urn:microsoft.com/office/officeart/2005/8/layout/bList2#2"/>
    <dgm:cxn modelId="{86170BC3-31FD-4C68-B305-143650DE741C}" type="presParOf" srcId="{F6635181-A973-4492-A9EA-4E64E775B70E}" destId="{914F043D-D643-417E-9D6B-8184FE83730D}" srcOrd="3" destOrd="0" presId="urn:microsoft.com/office/officeart/2005/8/layout/bList2#2"/>
  </dgm:cxnLst>
  <dgm:bg>
    <a:effectLst>
      <a:glow rad="228600">
        <a:srgbClr val="003300">
          <a:alpha val="40000"/>
        </a:srgbClr>
      </a:glow>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D432C31-561E-4C56-8FF2-67081F1BDA78}" type="doc">
      <dgm:prSet loTypeId="urn:microsoft.com/office/officeart/2005/8/layout/bList2#2" loCatId="list" qsTypeId="urn:microsoft.com/office/officeart/2005/8/quickstyle/3d4" qsCatId="3D" csTypeId="urn:microsoft.com/office/officeart/2005/8/colors/accent2_2" csCatId="accent2" phldr="1"/>
      <dgm:spPr/>
      <dgm:t>
        <a:bodyPr/>
        <a:lstStyle/>
        <a:p>
          <a:endParaRPr lang="es-ES"/>
        </a:p>
      </dgm:t>
    </dgm:pt>
    <dgm:pt modelId="{3A791568-FE0C-48AD-88A2-0529573C3FDE}">
      <dgm:prSet phldrT="[Texto]"/>
      <dgm:spPr>
        <a:solidFill>
          <a:srgbClr val="003300"/>
        </a:solidFill>
      </dgm:spPr>
      <dgm:t>
        <a:bodyPr/>
        <a:lstStyle/>
        <a:p>
          <a:endParaRPr lang="es-ES" dirty="0"/>
        </a:p>
      </dgm:t>
    </dgm:pt>
    <dgm:pt modelId="{99EB50C6-74CB-4684-9E29-96F98DCA3D25}" type="parTrans" cxnId="{1784F353-585A-40C5-9408-5B1DD53B77CA}">
      <dgm:prSet/>
      <dgm:spPr/>
      <dgm:t>
        <a:bodyPr/>
        <a:lstStyle/>
        <a:p>
          <a:endParaRPr lang="es-ES"/>
        </a:p>
      </dgm:t>
    </dgm:pt>
    <dgm:pt modelId="{646EB066-D2B4-4AFF-90D3-BF453D058F2F}" type="sibTrans" cxnId="{1784F353-585A-40C5-9408-5B1DD53B77CA}">
      <dgm:prSet/>
      <dgm:spPr/>
      <dgm:t>
        <a:bodyPr/>
        <a:lstStyle/>
        <a:p>
          <a:endParaRPr lang="es-ES"/>
        </a:p>
      </dgm:t>
    </dgm:pt>
    <dgm:pt modelId="{A385D43D-C5C4-4983-A6D7-DECD5799E075}">
      <dgm:prSet/>
      <dgm:spPr>
        <a:ln cmpd="sng">
          <a:solidFill>
            <a:srgbClr val="003300"/>
          </a:solidFill>
        </a:ln>
      </dgm:spPr>
      <dgm:t>
        <a:bodyPr/>
        <a:lstStyle/>
        <a:p>
          <a:pPr algn="just"/>
          <a:r>
            <a:rPr lang="es-ES" dirty="0" smtClean="0">
              <a:latin typeface="Maiandra GD" pitchFamily="34" charset="0"/>
            </a:rPr>
            <a:t>Los mejores tratamientos en cuanto a crecimiento en altura fueron el T6 (Colombiana 1 666 plantas/hectárea) y T2 (Ecuatoriana 1 111 plantas/hectárea),  con respecto al diámetro los mejores tratamientos fueron el T3 (Ecuatoriana 833 p/h) y  T8 (Colombiana 833 p/h) durante el primer año de vida de la plantación.</a:t>
          </a:r>
          <a:endParaRPr lang="es-ES" dirty="0">
            <a:latin typeface="Maiandra GD" pitchFamily="34" charset="0"/>
          </a:endParaRPr>
        </a:p>
      </dgm:t>
    </dgm:pt>
    <dgm:pt modelId="{C5104944-800F-48BF-894C-524909CBCD68}" type="parTrans" cxnId="{6F4B3301-8E15-4B0B-9B58-4F23AA36A94D}">
      <dgm:prSet/>
      <dgm:spPr/>
      <dgm:t>
        <a:bodyPr/>
        <a:lstStyle/>
        <a:p>
          <a:endParaRPr lang="es-ES"/>
        </a:p>
      </dgm:t>
    </dgm:pt>
    <dgm:pt modelId="{2306021D-F1B2-49BB-ADA5-13A7625D15CE}" type="sibTrans" cxnId="{6F4B3301-8E15-4B0B-9B58-4F23AA36A94D}">
      <dgm:prSet/>
      <dgm:spPr/>
      <dgm:t>
        <a:bodyPr/>
        <a:lstStyle/>
        <a:p>
          <a:endParaRPr lang="es-ES"/>
        </a:p>
      </dgm:t>
    </dgm:pt>
    <dgm:pt modelId="{C318F9D1-8CC7-468D-A3DF-6E50D0B3FC9B}" type="pres">
      <dgm:prSet presAssocID="{CD432C31-561E-4C56-8FF2-67081F1BDA78}" presName="diagram" presStyleCnt="0">
        <dgm:presLayoutVars>
          <dgm:dir/>
          <dgm:animLvl val="lvl"/>
          <dgm:resizeHandles val="exact"/>
        </dgm:presLayoutVars>
      </dgm:prSet>
      <dgm:spPr/>
      <dgm:t>
        <a:bodyPr/>
        <a:lstStyle/>
        <a:p>
          <a:endParaRPr lang="es-ES"/>
        </a:p>
      </dgm:t>
    </dgm:pt>
    <dgm:pt modelId="{F6635181-A973-4492-A9EA-4E64E775B70E}" type="pres">
      <dgm:prSet presAssocID="{3A791568-FE0C-48AD-88A2-0529573C3FDE}" presName="compNode" presStyleCnt="0"/>
      <dgm:spPr/>
    </dgm:pt>
    <dgm:pt modelId="{F0D77BEC-E4C6-4FCA-8774-8E52E4B98BCD}" type="pres">
      <dgm:prSet presAssocID="{3A791568-FE0C-48AD-88A2-0529573C3FDE}" presName="childRect" presStyleLbl="bgAcc1" presStyleIdx="0" presStyleCnt="1" custScaleX="120358" custScaleY="124215" custLinFactNeighborX="-1640">
        <dgm:presLayoutVars>
          <dgm:bulletEnabled val="1"/>
        </dgm:presLayoutVars>
      </dgm:prSet>
      <dgm:spPr/>
      <dgm:t>
        <a:bodyPr/>
        <a:lstStyle/>
        <a:p>
          <a:endParaRPr lang="es-ES"/>
        </a:p>
      </dgm:t>
    </dgm:pt>
    <dgm:pt modelId="{09882A18-D406-4D34-8603-6A7B9954AF0D}" type="pres">
      <dgm:prSet presAssocID="{3A791568-FE0C-48AD-88A2-0529573C3FDE}" presName="parentText" presStyleLbl="node1" presStyleIdx="0" presStyleCnt="0" custScaleX="103657">
        <dgm:presLayoutVars>
          <dgm:chMax val="0"/>
          <dgm:bulletEnabled val="1"/>
        </dgm:presLayoutVars>
      </dgm:prSet>
      <dgm:spPr/>
      <dgm:t>
        <a:bodyPr/>
        <a:lstStyle/>
        <a:p>
          <a:endParaRPr lang="es-ES"/>
        </a:p>
      </dgm:t>
    </dgm:pt>
    <dgm:pt modelId="{D1494F92-4893-437E-B03B-088859EC6EAF}" type="pres">
      <dgm:prSet presAssocID="{3A791568-FE0C-48AD-88A2-0529573C3FDE}" presName="parentRect" presStyleLbl="alignNode1" presStyleIdx="0" presStyleCnt="1" custScaleX="124491" custScaleY="64924" custLinFactNeighborX="-865" custLinFactNeighborY="13459"/>
      <dgm:spPr/>
      <dgm:t>
        <a:bodyPr/>
        <a:lstStyle/>
        <a:p>
          <a:endParaRPr lang="es-ES"/>
        </a:p>
      </dgm:t>
    </dgm:pt>
    <dgm:pt modelId="{914F043D-D643-417E-9D6B-8184FE83730D}" type="pres">
      <dgm:prSet presAssocID="{3A791568-FE0C-48AD-88A2-0529573C3FDE}" presName="adorn" presStyleLbl="fgAccFollowNode1" presStyleIdx="0" presStyleCnt="1" custScaleX="72888" custScaleY="75112" custLinFactNeighborX="40957" custLinFactNeighborY="145"/>
      <dgm:spPr>
        <a:blipFill rotWithShape="1">
          <a:blip xmlns:r="http://schemas.openxmlformats.org/officeDocument/2006/relationships" r:embed="rId1"/>
          <a:stretch>
            <a:fillRect/>
          </a:stretch>
        </a:blipFill>
      </dgm:spPr>
      <dgm:t>
        <a:bodyPr/>
        <a:lstStyle/>
        <a:p>
          <a:endParaRPr lang="es-ES"/>
        </a:p>
      </dgm:t>
    </dgm:pt>
  </dgm:ptLst>
  <dgm:cxnLst>
    <dgm:cxn modelId="{C6B18F16-094D-4536-9CDB-C7DCAD3B12A9}" type="presOf" srcId="{A385D43D-C5C4-4983-A6D7-DECD5799E075}" destId="{F0D77BEC-E4C6-4FCA-8774-8E52E4B98BCD}" srcOrd="0" destOrd="0" presId="urn:microsoft.com/office/officeart/2005/8/layout/bList2#2"/>
    <dgm:cxn modelId="{6F4B3301-8E15-4B0B-9B58-4F23AA36A94D}" srcId="{3A791568-FE0C-48AD-88A2-0529573C3FDE}" destId="{A385D43D-C5C4-4983-A6D7-DECD5799E075}" srcOrd="0" destOrd="0" parTransId="{C5104944-800F-48BF-894C-524909CBCD68}" sibTransId="{2306021D-F1B2-49BB-ADA5-13A7625D15CE}"/>
    <dgm:cxn modelId="{450B3C3A-1C60-443F-BEC2-E478A6F108A4}" type="presOf" srcId="{CD432C31-561E-4C56-8FF2-67081F1BDA78}" destId="{C318F9D1-8CC7-468D-A3DF-6E50D0B3FC9B}" srcOrd="0" destOrd="0" presId="urn:microsoft.com/office/officeart/2005/8/layout/bList2#2"/>
    <dgm:cxn modelId="{4966D99C-ED2C-484D-9374-4E2CAEEB9E74}" type="presOf" srcId="{3A791568-FE0C-48AD-88A2-0529573C3FDE}" destId="{D1494F92-4893-437E-B03B-088859EC6EAF}" srcOrd="1" destOrd="0" presId="urn:microsoft.com/office/officeart/2005/8/layout/bList2#2"/>
    <dgm:cxn modelId="{3911D88D-28AF-42D4-8947-02D7318797E0}" type="presOf" srcId="{3A791568-FE0C-48AD-88A2-0529573C3FDE}" destId="{09882A18-D406-4D34-8603-6A7B9954AF0D}" srcOrd="0" destOrd="0" presId="urn:microsoft.com/office/officeart/2005/8/layout/bList2#2"/>
    <dgm:cxn modelId="{1784F353-585A-40C5-9408-5B1DD53B77CA}" srcId="{CD432C31-561E-4C56-8FF2-67081F1BDA78}" destId="{3A791568-FE0C-48AD-88A2-0529573C3FDE}" srcOrd="0" destOrd="0" parTransId="{99EB50C6-74CB-4684-9E29-96F98DCA3D25}" sibTransId="{646EB066-D2B4-4AFF-90D3-BF453D058F2F}"/>
    <dgm:cxn modelId="{424FA56D-5508-4269-ABC3-20E8FCE06C05}" type="presParOf" srcId="{C318F9D1-8CC7-468D-A3DF-6E50D0B3FC9B}" destId="{F6635181-A973-4492-A9EA-4E64E775B70E}" srcOrd="0" destOrd="0" presId="urn:microsoft.com/office/officeart/2005/8/layout/bList2#2"/>
    <dgm:cxn modelId="{057AB216-421A-4B89-BD27-FDAF32CE0741}" type="presParOf" srcId="{F6635181-A973-4492-A9EA-4E64E775B70E}" destId="{F0D77BEC-E4C6-4FCA-8774-8E52E4B98BCD}" srcOrd="0" destOrd="0" presId="urn:microsoft.com/office/officeart/2005/8/layout/bList2#2"/>
    <dgm:cxn modelId="{B52DE653-5C2A-4309-B9C2-5D73FCBDE400}" type="presParOf" srcId="{F6635181-A973-4492-A9EA-4E64E775B70E}" destId="{09882A18-D406-4D34-8603-6A7B9954AF0D}" srcOrd="1" destOrd="0" presId="urn:microsoft.com/office/officeart/2005/8/layout/bList2#2"/>
    <dgm:cxn modelId="{8654939C-CC89-4BA3-9555-F95C23EBF262}" type="presParOf" srcId="{F6635181-A973-4492-A9EA-4E64E775B70E}" destId="{D1494F92-4893-437E-B03B-088859EC6EAF}" srcOrd="2" destOrd="0" presId="urn:microsoft.com/office/officeart/2005/8/layout/bList2#2"/>
    <dgm:cxn modelId="{E154EA49-0FE2-44FE-8FE2-1EFD79B4CA32}" type="presParOf" srcId="{F6635181-A973-4492-A9EA-4E64E775B70E}" destId="{914F043D-D643-417E-9D6B-8184FE83730D}" srcOrd="3" destOrd="0" presId="urn:microsoft.com/office/officeart/2005/8/layout/bList2#2"/>
  </dgm:cxnLst>
  <dgm:bg>
    <a:effectLst>
      <a:glow rad="228600">
        <a:srgbClr val="003300">
          <a:alpha val="40000"/>
        </a:srgbClr>
      </a:glow>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xmlns=""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D432C31-561E-4C56-8FF2-67081F1BDA78}" type="doc">
      <dgm:prSet loTypeId="urn:microsoft.com/office/officeart/2005/8/layout/bList2#2" loCatId="list" qsTypeId="urn:microsoft.com/office/officeart/2005/8/quickstyle/3d4" qsCatId="3D" csTypeId="urn:microsoft.com/office/officeart/2005/8/colors/accent2_2" csCatId="accent2" phldr="1"/>
      <dgm:spPr/>
      <dgm:t>
        <a:bodyPr/>
        <a:lstStyle/>
        <a:p>
          <a:endParaRPr lang="es-ES"/>
        </a:p>
      </dgm:t>
    </dgm:pt>
    <dgm:pt modelId="{3A791568-FE0C-48AD-88A2-0529573C3FDE}">
      <dgm:prSet phldrT="[Texto]"/>
      <dgm:spPr>
        <a:solidFill>
          <a:srgbClr val="003300"/>
        </a:solidFill>
      </dgm:spPr>
      <dgm:t>
        <a:bodyPr/>
        <a:lstStyle/>
        <a:p>
          <a:endParaRPr lang="es-ES" dirty="0"/>
        </a:p>
      </dgm:t>
    </dgm:pt>
    <dgm:pt modelId="{99EB50C6-74CB-4684-9E29-96F98DCA3D25}" type="parTrans" cxnId="{1784F353-585A-40C5-9408-5B1DD53B77CA}">
      <dgm:prSet/>
      <dgm:spPr/>
      <dgm:t>
        <a:bodyPr/>
        <a:lstStyle/>
        <a:p>
          <a:endParaRPr lang="es-ES"/>
        </a:p>
      </dgm:t>
    </dgm:pt>
    <dgm:pt modelId="{646EB066-D2B4-4AFF-90D3-BF453D058F2F}" type="sibTrans" cxnId="{1784F353-585A-40C5-9408-5B1DD53B77CA}">
      <dgm:prSet/>
      <dgm:spPr/>
      <dgm:t>
        <a:bodyPr/>
        <a:lstStyle/>
        <a:p>
          <a:endParaRPr lang="es-ES"/>
        </a:p>
      </dgm:t>
    </dgm:pt>
    <dgm:pt modelId="{A385D43D-C5C4-4983-A6D7-DECD5799E075}">
      <dgm:prSet/>
      <dgm:spPr>
        <a:ln cmpd="sng">
          <a:solidFill>
            <a:srgbClr val="003300"/>
          </a:solidFill>
        </a:ln>
      </dgm:spPr>
      <dgm:t>
        <a:bodyPr/>
        <a:lstStyle/>
        <a:p>
          <a:pPr algn="just"/>
          <a:r>
            <a:rPr lang="es-ES" dirty="0" smtClean="0">
              <a:latin typeface="Maiandra GD" pitchFamily="34" charset="0"/>
            </a:rPr>
            <a:t>Los tratamientos T6 y T7 de procedencia Colombiana con 1 666 plantas/hectárea y 1 111 plantas/hectárea respectivamente, tuvieron el 91,7% de árboles rectos y el tratamiento T1 de procedencia Ecuatoriana de 1 666 plantas/hectárea tuvo el 88,9% de árboles rectos.</a:t>
          </a:r>
          <a:endParaRPr lang="es-ES" dirty="0">
            <a:latin typeface="Maiandra GD" pitchFamily="34" charset="0"/>
          </a:endParaRPr>
        </a:p>
      </dgm:t>
    </dgm:pt>
    <dgm:pt modelId="{C5104944-800F-48BF-894C-524909CBCD68}" type="parTrans" cxnId="{6F4B3301-8E15-4B0B-9B58-4F23AA36A94D}">
      <dgm:prSet/>
      <dgm:spPr/>
      <dgm:t>
        <a:bodyPr/>
        <a:lstStyle/>
        <a:p>
          <a:endParaRPr lang="es-ES"/>
        </a:p>
      </dgm:t>
    </dgm:pt>
    <dgm:pt modelId="{2306021D-F1B2-49BB-ADA5-13A7625D15CE}" type="sibTrans" cxnId="{6F4B3301-8E15-4B0B-9B58-4F23AA36A94D}">
      <dgm:prSet/>
      <dgm:spPr/>
      <dgm:t>
        <a:bodyPr/>
        <a:lstStyle/>
        <a:p>
          <a:endParaRPr lang="es-ES"/>
        </a:p>
      </dgm:t>
    </dgm:pt>
    <dgm:pt modelId="{C318F9D1-8CC7-468D-A3DF-6E50D0B3FC9B}" type="pres">
      <dgm:prSet presAssocID="{CD432C31-561E-4C56-8FF2-67081F1BDA78}" presName="diagram" presStyleCnt="0">
        <dgm:presLayoutVars>
          <dgm:dir/>
          <dgm:animLvl val="lvl"/>
          <dgm:resizeHandles val="exact"/>
        </dgm:presLayoutVars>
      </dgm:prSet>
      <dgm:spPr/>
      <dgm:t>
        <a:bodyPr/>
        <a:lstStyle/>
        <a:p>
          <a:endParaRPr lang="es-ES"/>
        </a:p>
      </dgm:t>
    </dgm:pt>
    <dgm:pt modelId="{F6635181-A973-4492-A9EA-4E64E775B70E}" type="pres">
      <dgm:prSet presAssocID="{3A791568-FE0C-48AD-88A2-0529573C3FDE}" presName="compNode" presStyleCnt="0"/>
      <dgm:spPr/>
    </dgm:pt>
    <dgm:pt modelId="{F0D77BEC-E4C6-4FCA-8774-8E52E4B98BCD}" type="pres">
      <dgm:prSet presAssocID="{3A791568-FE0C-48AD-88A2-0529573C3FDE}" presName="childRect" presStyleLbl="bgAcc1" presStyleIdx="0" presStyleCnt="1" custScaleX="120358" custScaleY="145944" custLinFactNeighborX="-1640" custLinFactNeighborY="-5371">
        <dgm:presLayoutVars>
          <dgm:bulletEnabled val="1"/>
        </dgm:presLayoutVars>
      </dgm:prSet>
      <dgm:spPr/>
      <dgm:t>
        <a:bodyPr/>
        <a:lstStyle/>
        <a:p>
          <a:endParaRPr lang="es-ES"/>
        </a:p>
      </dgm:t>
    </dgm:pt>
    <dgm:pt modelId="{09882A18-D406-4D34-8603-6A7B9954AF0D}" type="pres">
      <dgm:prSet presAssocID="{3A791568-FE0C-48AD-88A2-0529573C3FDE}" presName="parentText" presStyleLbl="node1" presStyleIdx="0" presStyleCnt="0" custScaleX="103657">
        <dgm:presLayoutVars>
          <dgm:chMax val="0"/>
          <dgm:bulletEnabled val="1"/>
        </dgm:presLayoutVars>
      </dgm:prSet>
      <dgm:spPr/>
      <dgm:t>
        <a:bodyPr/>
        <a:lstStyle/>
        <a:p>
          <a:endParaRPr lang="es-ES"/>
        </a:p>
      </dgm:t>
    </dgm:pt>
    <dgm:pt modelId="{D1494F92-4893-437E-B03B-088859EC6EAF}" type="pres">
      <dgm:prSet presAssocID="{3A791568-FE0C-48AD-88A2-0529573C3FDE}" presName="parentRect" presStyleLbl="alignNode1" presStyleIdx="0" presStyleCnt="1" custScaleX="124491" custScaleY="64924" custLinFactNeighborX="-38" custLinFactNeighborY="29970"/>
      <dgm:spPr/>
      <dgm:t>
        <a:bodyPr/>
        <a:lstStyle/>
        <a:p>
          <a:endParaRPr lang="es-ES"/>
        </a:p>
      </dgm:t>
    </dgm:pt>
    <dgm:pt modelId="{914F043D-D643-417E-9D6B-8184FE83730D}" type="pres">
      <dgm:prSet presAssocID="{3A791568-FE0C-48AD-88A2-0529573C3FDE}" presName="adorn" presStyleLbl="fgAccFollowNode1" presStyleIdx="0" presStyleCnt="1" custScaleX="72888" custScaleY="75112" custLinFactNeighborX="40957" custLinFactNeighborY="145"/>
      <dgm:spPr>
        <a:blipFill rotWithShape="1">
          <a:blip xmlns:r="http://schemas.openxmlformats.org/officeDocument/2006/relationships" r:embed="rId1"/>
          <a:stretch>
            <a:fillRect/>
          </a:stretch>
        </a:blipFill>
      </dgm:spPr>
      <dgm:t>
        <a:bodyPr/>
        <a:lstStyle/>
        <a:p>
          <a:endParaRPr lang="es-ES"/>
        </a:p>
      </dgm:t>
    </dgm:pt>
  </dgm:ptLst>
  <dgm:cxnLst>
    <dgm:cxn modelId="{267B8FE1-8542-4A07-8DC2-1E63AB3C6BA0}" type="presOf" srcId="{3A791568-FE0C-48AD-88A2-0529573C3FDE}" destId="{D1494F92-4893-437E-B03B-088859EC6EAF}" srcOrd="1" destOrd="0" presId="urn:microsoft.com/office/officeart/2005/8/layout/bList2#2"/>
    <dgm:cxn modelId="{6F4B3301-8E15-4B0B-9B58-4F23AA36A94D}" srcId="{3A791568-FE0C-48AD-88A2-0529573C3FDE}" destId="{A385D43D-C5C4-4983-A6D7-DECD5799E075}" srcOrd="0" destOrd="0" parTransId="{C5104944-800F-48BF-894C-524909CBCD68}" sibTransId="{2306021D-F1B2-49BB-ADA5-13A7625D15CE}"/>
    <dgm:cxn modelId="{83167CB5-81F3-4FAF-92B3-328CC184F398}" type="presOf" srcId="{3A791568-FE0C-48AD-88A2-0529573C3FDE}" destId="{09882A18-D406-4D34-8603-6A7B9954AF0D}" srcOrd="0" destOrd="0" presId="urn:microsoft.com/office/officeart/2005/8/layout/bList2#2"/>
    <dgm:cxn modelId="{C9E0EF6F-2A89-4BDD-996C-B90DE4DFDD53}" type="presOf" srcId="{A385D43D-C5C4-4983-A6D7-DECD5799E075}" destId="{F0D77BEC-E4C6-4FCA-8774-8E52E4B98BCD}" srcOrd="0" destOrd="0" presId="urn:microsoft.com/office/officeart/2005/8/layout/bList2#2"/>
    <dgm:cxn modelId="{4662AF37-AA0A-4C0D-AD77-54A3CE824851}" type="presOf" srcId="{CD432C31-561E-4C56-8FF2-67081F1BDA78}" destId="{C318F9D1-8CC7-468D-A3DF-6E50D0B3FC9B}" srcOrd="0" destOrd="0" presId="urn:microsoft.com/office/officeart/2005/8/layout/bList2#2"/>
    <dgm:cxn modelId="{1784F353-585A-40C5-9408-5B1DD53B77CA}" srcId="{CD432C31-561E-4C56-8FF2-67081F1BDA78}" destId="{3A791568-FE0C-48AD-88A2-0529573C3FDE}" srcOrd="0" destOrd="0" parTransId="{99EB50C6-74CB-4684-9E29-96F98DCA3D25}" sibTransId="{646EB066-D2B4-4AFF-90D3-BF453D058F2F}"/>
    <dgm:cxn modelId="{812AF03D-7B9A-4942-BFEC-9C7D9134F958}" type="presParOf" srcId="{C318F9D1-8CC7-468D-A3DF-6E50D0B3FC9B}" destId="{F6635181-A973-4492-A9EA-4E64E775B70E}" srcOrd="0" destOrd="0" presId="urn:microsoft.com/office/officeart/2005/8/layout/bList2#2"/>
    <dgm:cxn modelId="{BFBB89EB-6099-4D7A-892C-46FA15653CF8}" type="presParOf" srcId="{F6635181-A973-4492-A9EA-4E64E775B70E}" destId="{F0D77BEC-E4C6-4FCA-8774-8E52E4B98BCD}" srcOrd="0" destOrd="0" presId="urn:microsoft.com/office/officeart/2005/8/layout/bList2#2"/>
    <dgm:cxn modelId="{5E933867-6043-4E87-838A-0904ED26345D}" type="presParOf" srcId="{F6635181-A973-4492-A9EA-4E64E775B70E}" destId="{09882A18-D406-4D34-8603-6A7B9954AF0D}" srcOrd="1" destOrd="0" presId="urn:microsoft.com/office/officeart/2005/8/layout/bList2#2"/>
    <dgm:cxn modelId="{283F14BE-2FB9-4B8B-85B5-D25A406ADDE0}" type="presParOf" srcId="{F6635181-A973-4492-A9EA-4E64E775B70E}" destId="{D1494F92-4893-437E-B03B-088859EC6EAF}" srcOrd="2" destOrd="0" presId="urn:microsoft.com/office/officeart/2005/8/layout/bList2#2"/>
    <dgm:cxn modelId="{A6E8B62C-11E3-4FD1-B7F5-5DB9AD855085}" type="presParOf" srcId="{F6635181-A973-4492-A9EA-4E64E775B70E}" destId="{914F043D-D643-417E-9D6B-8184FE83730D}" srcOrd="3" destOrd="0" presId="urn:microsoft.com/office/officeart/2005/8/layout/bList2#2"/>
  </dgm:cxnLst>
  <dgm:bg>
    <a:effectLst>
      <a:glow rad="228600">
        <a:srgbClr val="003300">
          <a:alpha val="40000"/>
        </a:srgbClr>
      </a:glow>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xmlns="" relId="rId2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D432C31-561E-4C56-8FF2-67081F1BDA78}" type="doc">
      <dgm:prSet loTypeId="urn:microsoft.com/office/officeart/2005/8/layout/bList2#2" loCatId="list" qsTypeId="urn:microsoft.com/office/officeart/2005/8/quickstyle/3d4" qsCatId="3D" csTypeId="urn:microsoft.com/office/officeart/2005/8/colors/accent2_2" csCatId="accent2" phldr="1"/>
      <dgm:spPr/>
      <dgm:t>
        <a:bodyPr/>
        <a:lstStyle/>
        <a:p>
          <a:endParaRPr lang="es-ES"/>
        </a:p>
      </dgm:t>
    </dgm:pt>
    <dgm:pt modelId="{3A791568-FE0C-48AD-88A2-0529573C3FDE}">
      <dgm:prSet phldrT="[Texto]"/>
      <dgm:spPr>
        <a:solidFill>
          <a:srgbClr val="003300"/>
        </a:solidFill>
      </dgm:spPr>
      <dgm:t>
        <a:bodyPr/>
        <a:lstStyle/>
        <a:p>
          <a:endParaRPr lang="es-ES" dirty="0"/>
        </a:p>
      </dgm:t>
    </dgm:pt>
    <dgm:pt modelId="{99EB50C6-74CB-4684-9E29-96F98DCA3D25}" type="parTrans" cxnId="{1784F353-585A-40C5-9408-5B1DD53B77CA}">
      <dgm:prSet/>
      <dgm:spPr/>
      <dgm:t>
        <a:bodyPr/>
        <a:lstStyle/>
        <a:p>
          <a:endParaRPr lang="es-ES"/>
        </a:p>
      </dgm:t>
    </dgm:pt>
    <dgm:pt modelId="{646EB066-D2B4-4AFF-90D3-BF453D058F2F}" type="sibTrans" cxnId="{1784F353-585A-40C5-9408-5B1DD53B77CA}">
      <dgm:prSet/>
      <dgm:spPr/>
      <dgm:t>
        <a:bodyPr/>
        <a:lstStyle/>
        <a:p>
          <a:endParaRPr lang="es-ES"/>
        </a:p>
      </dgm:t>
    </dgm:pt>
    <dgm:pt modelId="{A385D43D-C5C4-4983-A6D7-DECD5799E075}">
      <dgm:prSet/>
      <dgm:spPr>
        <a:ln cmpd="sng">
          <a:solidFill>
            <a:srgbClr val="003300"/>
          </a:solidFill>
        </a:ln>
      </dgm:spPr>
      <dgm:t>
        <a:bodyPr/>
        <a:lstStyle/>
        <a:p>
          <a:pPr algn="just"/>
          <a:r>
            <a:rPr lang="es-ES" dirty="0" smtClean="0">
              <a:latin typeface="Maiandra GD" pitchFamily="34" charset="0"/>
            </a:rPr>
            <a:t>Los tratamientos que mayor sobrevivencia presentaron a los doce meses de edad de la plantación fueron el T4 (Ecuatoriana 625 plantas/hectárea) y T6 (Colombiana 1 666 plantas/hectárea).</a:t>
          </a:r>
          <a:endParaRPr lang="es-ES" dirty="0">
            <a:latin typeface="Maiandra GD" pitchFamily="34" charset="0"/>
          </a:endParaRPr>
        </a:p>
      </dgm:t>
    </dgm:pt>
    <dgm:pt modelId="{C5104944-800F-48BF-894C-524909CBCD68}" type="parTrans" cxnId="{6F4B3301-8E15-4B0B-9B58-4F23AA36A94D}">
      <dgm:prSet/>
      <dgm:spPr/>
      <dgm:t>
        <a:bodyPr/>
        <a:lstStyle/>
        <a:p>
          <a:endParaRPr lang="es-ES"/>
        </a:p>
      </dgm:t>
    </dgm:pt>
    <dgm:pt modelId="{2306021D-F1B2-49BB-ADA5-13A7625D15CE}" type="sibTrans" cxnId="{6F4B3301-8E15-4B0B-9B58-4F23AA36A94D}">
      <dgm:prSet/>
      <dgm:spPr/>
      <dgm:t>
        <a:bodyPr/>
        <a:lstStyle/>
        <a:p>
          <a:endParaRPr lang="es-ES"/>
        </a:p>
      </dgm:t>
    </dgm:pt>
    <dgm:pt modelId="{C318F9D1-8CC7-468D-A3DF-6E50D0B3FC9B}" type="pres">
      <dgm:prSet presAssocID="{CD432C31-561E-4C56-8FF2-67081F1BDA78}" presName="diagram" presStyleCnt="0">
        <dgm:presLayoutVars>
          <dgm:dir/>
          <dgm:animLvl val="lvl"/>
          <dgm:resizeHandles val="exact"/>
        </dgm:presLayoutVars>
      </dgm:prSet>
      <dgm:spPr/>
      <dgm:t>
        <a:bodyPr/>
        <a:lstStyle/>
        <a:p>
          <a:endParaRPr lang="es-ES"/>
        </a:p>
      </dgm:t>
    </dgm:pt>
    <dgm:pt modelId="{F6635181-A973-4492-A9EA-4E64E775B70E}" type="pres">
      <dgm:prSet presAssocID="{3A791568-FE0C-48AD-88A2-0529573C3FDE}" presName="compNode" presStyleCnt="0"/>
      <dgm:spPr/>
    </dgm:pt>
    <dgm:pt modelId="{F0D77BEC-E4C6-4FCA-8774-8E52E4B98BCD}" type="pres">
      <dgm:prSet presAssocID="{3A791568-FE0C-48AD-88A2-0529573C3FDE}" presName="childRect" presStyleLbl="bgAcc1" presStyleIdx="0" presStyleCnt="1" custScaleX="120358" custScaleY="146033" custLinFactNeighborX="-1640">
        <dgm:presLayoutVars>
          <dgm:bulletEnabled val="1"/>
        </dgm:presLayoutVars>
      </dgm:prSet>
      <dgm:spPr/>
      <dgm:t>
        <a:bodyPr/>
        <a:lstStyle/>
        <a:p>
          <a:endParaRPr lang="es-ES"/>
        </a:p>
      </dgm:t>
    </dgm:pt>
    <dgm:pt modelId="{09882A18-D406-4D34-8603-6A7B9954AF0D}" type="pres">
      <dgm:prSet presAssocID="{3A791568-FE0C-48AD-88A2-0529573C3FDE}" presName="parentText" presStyleLbl="node1" presStyleIdx="0" presStyleCnt="0" custScaleX="103657">
        <dgm:presLayoutVars>
          <dgm:chMax val="0"/>
          <dgm:bulletEnabled val="1"/>
        </dgm:presLayoutVars>
      </dgm:prSet>
      <dgm:spPr/>
      <dgm:t>
        <a:bodyPr/>
        <a:lstStyle/>
        <a:p>
          <a:endParaRPr lang="es-ES"/>
        </a:p>
      </dgm:t>
    </dgm:pt>
    <dgm:pt modelId="{D1494F92-4893-437E-B03B-088859EC6EAF}" type="pres">
      <dgm:prSet presAssocID="{3A791568-FE0C-48AD-88A2-0529573C3FDE}" presName="parentRect" presStyleLbl="alignNode1" presStyleIdx="0" presStyleCnt="1" custScaleX="124491" custScaleY="64924" custLinFactNeighborX="-38" custLinFactNeighborY="39487"/>
      <dgm:spPr/>
      <dgm:t>
        <a:bodyPr/>
        <a:lstStyle/>
        <a:p>
          <a:endParaRPr lang="es-ES"/>
        </a:p>
      </dgm:t>
    </dgm:pt>
    <dgm:pt modelId="{914F043D-D643-417E-9D6B-8184FE83730D}" type="pres">
      <dgm:prSet presAssocID="{3A791568-FE0C-48AD-88A2-0529573C3FDE}" presName="adorn" presStyleLbl="fgAccFollowNode1" presStyleIdx="0" presStyleCnt="1" custScaleX="72888" custScaleY="75112" custLinFactNeighborX="25076" custLinFactNeighborY="21061"/>
      <dgm:spPr>
        <a:blipFill rotWithShape="1">
          <a:blip xmlns:r="http://schemas.openxmlformats.org/officeDocument/2006/relationships" r:embed="rId1"/>
          <a:stretch>
            <a:fillRect/>
          </a:stretch>
        </a:blipFill>
      </dgm:spPr>
      <dgm:t>
        <a:bodyPr/>
        <a:lstStyle/>
        <a:p>
          <a:endParaRPr lang="es-ES"/>
        </a:p>
      </dgm:t>
    </dgm:pt>
  </dgm:ptLst>
  <dgm:cxnLst>
    <dgm:cxn modelId="{7675588F-B46D-4D51-9B0A-F45CE792FBFC}" type="presOf" srcId="{CD432C31-561E-4C56-8FF2-67081F1BDA78}" destId="{C318F9D1-8CC7-468D-A3DF-6E50D0B3FC9B}" srcOrd="0" destOrd="0" presId="urn:microsoft.com/office/officeart/2005/8/layout/bList2#2"/>
    <dgm:cxn modelId="{1E7D5CB5-2332-42A4-972F-FA89D274F9E7}" type="presOf" srcId="{3A791568-FE0C-48AD-88A2-0529573C3FDE}" destId="{D1494F92-4893-437E-B03B-088859EC6EAF}" srcOrd="1" destOrd="0" presId="urn:microsoft.com/office/officeart/2005/8/layout/bList2#2"/>
    <dgm:cxn modelId="{50C64542-C679-49C3-8351-5A3F4BCC946E}" type="presOf" srcId="{A385D43D-C5C4-4983-A6D7-DECD5799E075}" destId="{F0D77BEC-E4C6-4FCA-8774-8E52E4B98BCD}" srcOrd="0" destOrd="0" presId="urn:microsoft.com/office/officeart/2005/8/layout/bList2#2"/>
    <dgm:cxn modelId="{6F4B3301-8E15-4B0B-9B58-4F23AA36A94D}" srcId="{3A791568-FE0C-48AD-88A2-0529573C3FDE}" destId="{A385D43D-C5C4-4983-A6D7-DECD5799E075}" srcOrd="0" destOrd="0" parTransId="{C5104944-800F-48BF-894C-524909CBCD68}" sibTransId="{2306021D-F1B2-49BB-ADA5-13A7625D15CE}"/>
    <dgm:cxn modelId="{787FFF02-E264-4502-A33C-75DE7F09BB89}" type="presOf" srcId="{3A791568-FE0C-48AD-88A2-0529573C3FDE}" destId="{09882A18-D406-4D34-8603-6A7B9954AF0D}" srcOrd="0" destOrd="0" presId="urn:microsoft.com/office/officeart/2005/8/layout/bList2#2"/>
    <dgm:cxn modelId="{1784F353-585A-40C5-9408-5B1DD53B77CA}" srcId="{CD432C31-561E-4C56-8FF2-67081F1BDA78}" destId="{3A791568-FE0C-48AD-88A2-0529573C3FDE}" srcOrd="0" destOrd="0" parTransId="{99EB50C6-74CB-4684-9E29-96F98DCA3D25}" sibTransId="{646EB066-D2B4-4AFF-90D3-BF453D058F2F}"/>
    <dgm:cxn modelId="{6295E448-8591-491F-9D42-D22D0273E321}" type="presParOf" srcId="{C318F9D1-8CC7-468D-A3DF-6E50D0B3FC9B}" destId="{F6635181-A973-4492-A9EA-4E64E775B70E}" srcOrd="0" destOrd="0" presId="urn:microsoft.com/office/officeart/2005/8/layout/bList2#2"/>
    <dgm:cxn modelId="{6CF275EC-1054-4122-B897-1A420EE7C77E}" type="presParOf" srcId="{F6635181-A973-4492-A9EA-4E64E775B70E}" destId="{F0D77BEC-E4C6-4FCA-8774-8E52E4B98BCD}" srcOrd="0" destOrd="0" presId="urn:microsoft.com/office/officeart/2005/8/layout/bList2#2"/>
    <dgm:cxn modelId="{7CA86A8F-8193-4F76-B8C7-BF96D7BA8835}" type="presParOf" srcId="{F6635181-A973-4492-A9EA-4E64E775B70E}" destId="{09882A18-D406-4D34-8603-6A7B9954AF0D}" srcOrd="1" destOrd="0" presId="urn:microsoft.com/office/officeart/2005/8/layout/bList2#2"/>
    <dgm:cxn modelId="{60CE4DE4-3BA0-4C0E-8832-1820C28E1D48}" type="presParOf" srcId="{F6635181-A973-4492-A9EA-4E64E775B70E}" destId="{D1494F92-4893-437E-B03B-088859EC6EAF}" srcOrd="2" destOrd="0" presId="urn:microsoft.com/office/officeart/2005/8/layout/bList2#2"/>
    <dgm:cxn modelId="{5B1E2A9C-5B63-4994-9C3A-2E1B6EC9AAA7}" type="presParOf" srcId="{F6635181-A973-4492-A9EA-4E64E775B70E}" destId="{914F043D-D643-417E-9D6B-8184FE83730D}" srcOrd="3" destOrd="0" presId="urn:microsoft.com/office/officeart/2005/8/layout/bList2#2"/>
  </dgm:cxnLst>
  <dgm:bg>
    <a:effectLst>
      <a:glow rad="228600">
        <a:srgbClr val="003300">
          <a:alpha val="40000"/>
        </a:srgbClr>
      </a:glow>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xmlns=""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D306E-8CEF-4DA7-B0B6-074200925BC0}">
      <dsp:nvSpPr>
        <dsp:cNvPr id="0" name=""/>
        <dsp:cNvSpPr/>
      </dsp:nvSpPr>
      <dsp:spPr>
        <a:xfrm>
          <a:off x="435930" y="0"/>
          <a:ext cx="3212508" cy="5083632"/>
        </a:xfrm>
        <a:prstGeom prst="round2SameRect">
          <a:avLst>
            <a:gd name="adj1" fmla="val 8000"/>
            <a:gd name="adj2" fmla="val 0"/>
          </a:avLst>
        </a:prstGeom>
        <a:solidFill>
          <a:schemeClr val="lt1">
            <a:alpha val="90000"/>
            <a:hueOff val="0"/>
            <a:satOff val="0"/>
            <a:lumOff val="0"/>
            <a:alphaOff val="0"/>
          </a:schemeClr>
        </a:solidFill>
        <a:ln w="9525" cap="flat" cmpd="sng" algn="ctr">
          <a:solidFill>
            <a:srgbClr val="003300"/>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228600" lvl="1" indent="-228600" algn="just" defTabSz="889000">
            <a:lnSpc>
              <a:spcPct val="90000"/>
            </a:lnSpc>
            <a:spcBef>
              <a:spcPct val="0"/>
            </a:spcBef>
            <a:spcAft>
              <a:spcPct val="15000"/>
            </a:spcAft>
            <a:buChar char="••"/>
          </a:pPr>
          <a:endParaRPr lang="es-ES" sz="2000" kern="1200" dirty="0">
            <a:latin typeface="Maiandra GD" pitchFamily="34" charset="0"/>
          </a:endParaRPr>
        </a:p>
        <a:p>
          <a:pPr marL="171450" lvl="1" indent="-171450" algn="just" defTabSz="800100">
            <a:lnSpc>
              <a:spcPct val="90000"/>
            </a:lnSpc>
            <a:spcBef>
              <a:spcPct val="0"/>
            </a:spcBef>
            <a:spcAft>
              <a:spcPct val="15000"/>
            </a:spcAft>
            <a:buChar char="••"/>
          </a:pPr>
          <a:r>
            <a:rPr lang="es-EC" sz="1800" kern="1200" dirty="0" smtClean="0">
              <a:latin typeface="Maiandra GD" pitchFamily="34" charset="0"/>
            </a:rPr>
            <a:t>ECUADOR TIENE VOCACIÓN FORESTAL </a:t>
          </a:r>
          <a:endParaRPr lang="es-ES" sz="1800" kern="1200" dirty="0">
            <a:latin typeface="Maiandra GD" pitchFamily="34" charset="0"/>
          </a:endParaRPr>
        </a:p>
        <a:p>
          <a:pPr marL="171450" lvl="1" indent="-171450" algn="just" defTabSz="800100">
            <a:lnSpc>
              <a:spcPct val="90000"/>
            </a:lnSpc>
            <a:spcBef>
              <a:spcPct val="0"/>
            </a:spcBef>
            <a:spcAft>
              <a:spcPct val="15000"/>
            </a:spcAft>
            <a:buChar char="••"/>
          </a:pPr>
          <a:endParaRPr lang="es-ES" sz="1800" kern="1200" dirty="0">
            <a:latin typeface="Maiandra GD" pitchFamily="34" charset="0"/>
          </a:endParaRPr>
        </a:p>
        <a:p>
          <a:pPr marL="171450" lvl="1" indent="-171450" algn="just" defTabSz="800100">
            <a:lnSpc>
              <a:spcPct val="90000"/>
            </a:lnSpc>
            <a:spcBef>
              <a:spcPct val="0"/>
            </a:spcBef>
            <a:spcAft>
              <a:spcPct val="15000"/>
            </a:spcAft>
            <a:buChar char="••"/>
          </a:pPr>
          <a:r>
            <a:rPr lang="es-EC" sz="1800" kern="1200" dirty="0" smtClean="0">
              <a:latin typeface="Maiandra GD" pitchFamily="34" charset="0"/>
            </a:rPr>
            <a:t>LAS EMPRESAS BALSERAS SE ABASTECEN DE LAS PROVINCIAS DE GUAYAS, MANABÍ, LOS RIOS, SANTO DOMINGO DE LOS TSÁCHILAS Y OTROS</a:t>
          </a:r>
          <a:endParaRPr lang="es-ES" sz="1800" kern="1200" dirty="0">
            <a:latin typeface="Maiandra GD" pitchFamily="34" charset="0"/>
          </a:endParaRPr>
        </a:p>
        <a:p>
          <a:pPr marL="171450" lvl="1" indent="-171450" algn="just" defTabSz="800100">
            <a:lnSpc>
              <a:spcPct val="90000"/>
            </a:lnSpc>
            <a:spcBef>
              <a:spcPct val="0"/>
            </a:spcBef>
            <a:spcAft>
              <a:spcPct val="15000"/>
            </a:spcAft>
            <a:buChar char="••"/>
          </a:pPr>
          <a:endParaRPr lang="es-ES" sz="1800" kern="1200" dirty="0">
            <a:latin typeface="Maiandra GD" pitchFamily="34" charset="0"/>
          </a:endParaRPr>
        </a:p>
        <a:p>
          <a:pPr marL="171450" lvl="1" indent="-171450" algn="just" defTabSz="800100">
            <a:lnSpc>
              <a:spcPct val="90000"/>
            </a:lnSpc>
            <a:spcBef>
              <a:spcPct val="0"/>
            </a:spcBef>
            <a:spcAft>
              <a:spcPct val="15000"/>
            </a:spcAft>
            <a:buChar char="••"/>
          </a:pPr>
          <a:r>
            <a:rPr lang="es-EC" sz="1800" kern="1200" dirty="0" smtClean="0">
              <a:latin typeface="Maiandra GD" pitchFamily="34" charset="0"/>
            </a:rPr>
            <a:t>CONCIENTIZAR Y CAPACITAR LOS HABITANTES PARA GENERAR PLANTACIONES DE INTERES COMERCIAL. </a:t>
          </a:r>
          <a:endParaRPr lang="es-ES" sz="1800" kern="1200" dirty="0">
            <a:latin typeface="Maiandra GD" pitchFamily="34" charset="0"/>
          </a:endParaRPr>
        </a:p>
      </dsp:txBody>
      <dsp:txXfrm>
        <a:off x="511203" y="75273"/>
        <a:ext cx="3061962" cy="5008359"/>
      </dsp:txXfrm>
    </dsp:sp>
    <dsp:sp modelId="{8DA16AE4-BC1F-4D65-8792-6F252059F67D}">
      <dsp:nvSpPr>
        <dsp:cNvPr id="0" name=""/>
        <dsp:cNvSpPr/>
      </dsp:nvSpPr>
      <dsp:spPr>
        <a:xfrm>
          <a:off x="422159" y="4089679"/>
          <a:ext cx="3202954" cy="998963"/>
        </a:xfrm>
        <a:prstGeom prst="rect">
          <a:avLst/>
        </a:prstGeom>
        <a:solidFill>
          <a:srgbClr val="003300"/>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47650" tIns="0" rIns="82550" bIns="0" numCol="1" spcCol="1270" anchor="ctr" anchorCtr="0">
          <a:noAutofit/>
        </a:bodyPr>
        <a:lstStyle/>
        <a:p>
          <a:pPr lvl="0" algn="l" defTabSz="2889250">
            <a:lnSpc>
              <a:spcPct val="90000"/>
            </a:lnSpc>
            <a:spcBef>
              <a:spcPct val="0"/>
            </a:spcBef>
            <a:spcAft>
              <a:spcPct val="35000"/>
            </a:spcAft>
          </a:pPr>
          <a:endParaRPr lang="es-ES" sz="6500" kern="1200" dirty="0"/>
        </a:p>
      </dsp:txBody>
      <dsp:txXfrm>
        <a:off x="422159" y="4089679"/>
        <a:ext cx="2255601" cy="998963"/>
      </dsp:txXfrm>
    </dsp:sp>
    <dsp:sp modelId="{F5899814-7C88-46E6-B00A-5D37992BE8D8}">
      <dsp:nvSpPr>
        <dsp:cNvPr id="0" name=""/>
        <dsp:cNvSpPr/>
      </dsp:nvSpPr>
      <dsp:spPr>
        <a:xfrm>
          <a:off x="2875308" y="4239904"/>
          <a:ext cx="715142" cy="669012"/>
        </a:xfrm>
        <a:prstGeom prst="ellipse">
          <a:avLst/>
        </a:prstGeom>
        <a:blipFill rotWithShape="1">
          <a:blip xmlns:r="http://schemas.openxmlformats.org/officeDocument/2006/relationships" r:embed="rId1"/>
          <a:stretch>
            <a:fillRect/>
          </a:stretch>
        </a:blipFill>
        <a:ln w="9525" cap="flat" cmpd="sng" algn="ctr">
          <a:solidFill>
            <a:schemeClr val="accent2">
              <a:alpha val="90000"/>
              <a:tint val="4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77BEC-E4C6-4FCA-8774-8E52E4B98BCD}">
      <dsp:nvSpPr>
        <dsp:cNvPr id="0" name=""/>
        <dsp:cNvSpPr/>
      </dsp:nvSpPr>
      <dsp:spPr>
        <a:xfrm>
          <a:off x="8860" y="162686"/>
          <a:ext cx="2295972" cy="1768818"/>
        </a:xfrm>
        <a:prstGeom prst="round2SameRect">
          <a:avLst>
            <a:gd name="adj1" fmla="val 8000"/>
            <a:gd name="adj2" fmla="val 0"/>
          </a:avLst>
        </a:prstGeom>
        <a:solidFill>
          <a:schemeClr val="lt1">
            <a:alpha val="90000"/>
            <a:hueOff val="0"/>
            <a:satOff val="0"/>
            <a:lumOff val="0"/>
            <a:alphaOff val="0"/>
          </a:schemeClr>
        </a:solidFill>
        <a:ln w="9525" cap="flat" cmpd="sng" algn="ctr">
          <a:solidFill>
            <a:srgbClr val="003300"/>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just" defTabSz="666750">
            <a:lnSpc>
              <a:spcPct val="90000"/>
            </a:lnSpc>
            <a:spcBef>
              <a:spcPct val="0"/>
            </a:spcBef>
            <a:spcAft>
              <a:spcPct val="15000"/>
            </a:spcAft>
            <a:buChar char="••"/>
          </a:pPr>
          <a:r>
            <a:rPr lang="es-ES" sz="1500" kern="1200" dirty="0" smtClean="0">
              <a:latin typeface="Maiandra GD" pitchFamily="34" charset="0"/>
            </a:rPr>
            <a:t>Los tratamientos T1 y T6  de 1 666 p/h de procedencia Ecuatoriana y Colombiana aportaron  con mayor cantidad de biomasa a los doce meses de edad de la plantación.</a:t>
          </a:r>
          <a:endParaRPr lang="es-ES" sz="1500" kern="1200" dirty="0">
            <a:latin typeface="Maiandra GD" pitchFamily="34" charset="0"/>
          </a:endParaRPr>
        </a:p>
      </dsp:txBody>
      <dsp:txXfrm>
        <a:off x="50306" y="204132"/>
        <a:ext cx="2213080" cy="1727372"/>
      </dsp:txXfrm>
    </dsp:sp>
    <dsp:sp modelId="{D1494F92-4893-437E-B03B-088859EC6EAF}">
      <dsp:nvSpPr>
        <dsp:cNvPr id="0" name=""/>
        <dsp:cNvSpPr/>
      </dsp:nvSpPr>
      <dsp:spPr>
        <a:xfrm>
          <a:off x="0" y="1948894"/>
          <a:ext cx="2374814" cy="397541"/>
        </a:xfrm>
        <a:prstGeom prst="rect">
          <a:avLst/>
        </a:prstGeom>
        <a:solidFill>
          <a:srgbClr val="003300"/>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a:lnSpc>
              <a:spcPct val="90000"/>
            </a:lnSpc>
            <a:spcBef>
              <a:spcPct val="0"/>
            </a:spcBef>
            <a:spcAft>
              <a:spcPct val="35000"/>
            </a:spcAft>
          </a:pPr>
          <a:endParaRPr lang="es-ES" sz="3000" kern="1200" dirty="0"/>
        </a:p>
      </dsp:txBody>
      <dsp:txXfrm>
        <a:off x="0" y="1948894"/>
        <a:ext cx="1672404" cy="397541"/>
      </dsp:txXfrm>
    </dsp:sp>
    <dsp:sp modelId="{914F043D-D643-417E-9D6B-8184FE83730D}">
      <dsp:nvSpPr>
        <dsp:cNvPr id="0" name=""/>
        <dsp:cNvSpPr/>
      </dsp:nvSpPr>
      <dsp:spPr>
        <a:xfrm>
          <a:off x="1889615" y="1940408"/>
          <a:ext cx="486648" cy="501497"/>
        </a:xfrm>
        <a:prstGeom prst="ellipse">
          <a:avLst/>
        </a:prstGeom>
        <a:blipFill rotWithShape="1">
          <a:blip xmlns:r="http://schemas.openxmlformats.org/officeDocument/2006/relationships" r:embed="rId1"/>
          <a:stretch>
            <a:fillRect/>
          </a:stretch>
        </a:blipFill>
        <a:ln w="9525" cap="flat" cmpd="sng" algn="ctr">
          <a:solidFill>
            <a:schemeClr val="accent2">
              <a:alpha val="90000"/>
              <a:tint val="4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77BEC-E4C6-4FCA-8774-8E52E4B98BCD}">
      <dsp:nvSpPr>
        <dsp:cNvPr id="0" name=""/>
        <dsp:cNvSpPr/>
      </dsp:nvSpPr>
      <dsp:spPr>
        <a:xfrm>
          <a:off x="0" y="0"/>
          <a:ext cx="2375597" cy="2114937"/>
        </a:xfrm>
        <a:prstGeom prst="round2SameRect">
          <a:avLst>
            <a:gd name="adj1" fmla="val 8000"/>
            <a:gd name="adj2" fmla="val 0"/>
          </a:avLst>
        </a:prstGeom>
        <a:solidFill>
          <a:schemeClr val="lt1">
            <a:alpha val="90000"/>
            <a:hueOff val="0"/>
            <a:satOff val="0"/>
            <a:lumOff val="0"/>
            <a:alphaOff val="0"/>
          </a:schemeClr>
        </a:solidFill>
        <a:ln w="9525" cap="flat" cmpd="sng" algn="ctr">
          <a:solidFill>
            <a:srgbClr val="003300"/>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just" defTabSz="533400">
            <a:lnSpc>
              <a:spcPct val="90000"/>
            </a:lnSpc>
            <a:spcBef>
              <a:spcPct val="0"/>
            </a:spcBef>
            <a:spcAft>
              <a:spcPct val="15000"/>
            </a:spcAft>
            <a:buChar char="••"/>
          </a:pPr>
          <a:r>
            <a:rPr lang="es-ES" sz="1200" kern="1200" dirty="0" smtClean="0">
              <a:latin typeface="Maiandra GD" pitchFamily="34" charset="0"/>
            </a:rPr>
            <a:t>Económicamente, el tratamiento de menor costo durante el primer año de vida de la plantación fue el T5 (Ecuatoriana 500 plantas/hectárea),  sin embargo el mejor tratamiento en cuanto a crecimiento de las variables evaluadas fue el tratamiento T3 (Ecuatoriana 833 plantas/hectárea).</a:t>
          </a:r>
          <a:endParaRPr lang="es-ES" sz="1200" kern="1200" dirty="0">
            <a:latin typeface="Maiandra GD" pitchFamily="34" charset="0"/>
          </a:endParaRPr>
        </a:p>
      </dsp:txBody>
      <dsp:txXfrm>
        <a:off x="49556" y="49556"/>
        <a:ext cx="2276485" cy="2065381"/>
      </dsp:txXfrm>
    </dsp:sp>
    <dsp:sp modelId="{D1494F92-4893-437E-B03B-088859EC6EAF}">
      <dsp:nvSpPr>
        <dsp:cNvPr id="0" name=""/>
        <dsp:cNvSpPr/>
      </dsp:nvSpPr>
      <dsp:spPr>
        <a:xfrm>
          <a:off x="1333" y="2123187"/>
          <a:ext cx="2372148" cy="397095"/>
        </a:xfrm>
        <a:prstGeom prst="rect">
          <a:avLst/>
        </a:prstGeom>
        <a:solidFill>
          <a:srgbClr val="003300"/>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a:lnSpc>
              <a:spcPct val="90000"/>
            </a:lnSpc>
            <a:spcBef>
              <a:spcPct val="0"/>
            </a:spcBef>
            <a:spcAft>
              <a:spcPct val="35000"/>
            </a:spcAft>
          </a:pPr>
          <a:endParaRPr lang="es-ES" sz="3000" kern="1200" dirty="0"/>
        </a:p>
      </dsp:txBody>
      <dsp:txXfrm>
        <a:off x="1333" y="2123187"/>
        <a:ext cx="1670527" cy="397095"/>
      </dsp:txXfrm>
    </dsp:sp>
    <dsp:sp modelId="{914F043D-D643-417E-9D6B-8184FE83730D}">
      <dsp:nvSpPr>
        <dsp:cNvPr id="0" name=""/>
        <dsp:cNvSpPr/>
      </dsp:nvSpPr>
      <dsp:spPr>
        <a:xfrm>
          <a:off x="1890159" y="2091352"/>
          <a:ext cx="486102" cy="500934"/>
        </a:xfrm>
        <a:prstGeom prst="ellipse">
          <a:avLst/>
        </a:prstGeom>
        <a:blipFill rotWithShape="1">
          <a:blip xmlns:r="http://schemas.openxmlformats.org/officeDocument/2006/relationships" r:embed="rId1"/>
          <a:stretch>
            <a:fillRect/>
          </a:stretch>
        </a:blipFill>
        <a:ln w="9525" cap="flat" cmpd="sng" algn="ctr">
          <a:solidFill>
            <a:schemeClr val="accent2">
              <a:alpha val="90000"/>
              <a:tint val="4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77BEC-E4C6-4FCA-8774-8E52E4B98BCD}">
      <dsp:nvSpPr>
        <dsp:cNvPr id="0" name=""/>
        <dsp:cNvSpPr/>
      </dsp:nvSpPr>
      <dsp:spPr>
        <a:xfrm>
          <a:off x="182312" y="1753"/>
          <a:ext cx="2028370" cy="1562657"/>
        </a:xfrm>
        <a:prstGeom prst="round2SameRect">
          <a:avLst>
            <a:gd name="adj1" fmla="val 8000"/>
            <a:gd name="adj2" fmla="val 0"/>
          </a:avLst>
        </a:prstGeom>
        <a:solidFill>
          <a:schemeClr val="lt1">
            <a:alpha val="90000"/>
            <a:hueOff val="0"/>
            <a:satOff val="0"/>
            <a:lumOff val="0"/>
            <a:alphaOff val="0"/>
          </a:schemeClr>
        </a:solidFill>
        <a:ln w="9525" cap="flat" cmpd="sng" algn="ctr">
          <a:solidFill>
            <a:srgbClr val="003300"/>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just" defTabSz="577850">
            <a:lnSpc>
              <a:spcPct val="90000"/>
            </a:lnSpc>
            <a:spcBef>
              <a:spcPct val="0"/>
            </a:spcBef>
            <a:spcAft>
              <a:spcPct val="15000"/>
            </a:spcAft>
            <a:buChar char="••"/>
          </a:pPr>
          <a:r>
            <a:rPr lang="es-ES" sz="1300" kern="1200" dirty="0" smtClean="0">
              <a:latin typeface="Maiandra GD" pitchFamily="34" charset="0"/>
            </a:rPr>
            <a:t>Darle continuidad al estudio, con la finalidad de determinar si la densidad poblacional de 833 plantas/hectárea se mantiene como el mejor tratamiento. </a:t>
          </a:r>
          <a:endParaRPr lang="es-ES" sz="1300" kern="1200" dirty="0">
            <a:latin typeface="Maiandra GD" pitchFamily="34" charset="0"/>
          </a:endParaRPr>
        </a:p>
      </dsp:txBody>
      <dsp:txXfrm>
        <a:off x="218927" y="38368"/>
        <a:ext cx="1955140" cy="1526042"/>
      </dsp:txXfrm>
    </dsp:sp>
    <dsp:sp modelId="{D1494F92-4893-437E-B03B-088859EC6EAF}">
      <dsp:nvSpPr>
        <dsp:cNvPr id="0" name=""/>
        <dsp:cNvSpPr/>
      </dsp:nvSpPr>
      <dsp:spPr>
        <a:xfrm>
          <a:off x="160546" y="1579774"/>
          <a:ext cx="2098023" cy="351207"/>
        </a:xfrm>
        <a:prstGeom prst="rect">
          <a:avLst/>
        </a:prstGeom>
        <a:solidFill>
          <a:srgbClr val="003300"/>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99060" tIns="0" rIns="33020" bIns="0" numCol="1" spcCol="1270" anchor="ctr" anchorCtr="0">
          <a:noAutofit/>
        </a:bodyPr>
        <a:lstStyle/>
        <a:p>
          <a:pPr lvl="0" algn="l" defTabSz="1155700">
            <a:lnSpc>
              <a:spcPct val="90000"/>
            </a:lnSpc>
            <a:spcBef>
              <a:spcPct val="0"/>
            </a:spcBef>
            <a:spcAft>
              <a:spcPct val="35000"/>
            </a:spcAft>
          </a:pPr>
          <a:endParaRPr lang="es-ES" sz="2600" kern="1200" dirty="0"/>
        </a:p>
      </dsp:txBody>
      <dsp:txXfrm>
        <a:off x="160546" y="1579774"/>
        <a:ext cx="1477481" cy="351207"/>
      </dsp:txXfrm>
    </dsp:sp>
    <dsp:sp modelId="{914F043D-D643-417E-9D6B-8184FE83730D}">
      <dsp:nvSpPr>
        <dsp:cNvPr id="0" name=""/>
        <dsp:cNvSpPr/>
      </dsp:nvSpPr>
      <dsp:spPr>
        <a:xfrm>
          <a:off x="1937531" y="1572277"/>
          <a:ext cx="429928" cy="443046"/>
        </a:xfrm>
        <a:prstGeom prst="ellipse">
          <a:avLst/>
        </a:prstGeom>
        <a:blipFill rotWithShape="1">
          <a:blip xmlns:r="http://schemas.openxmlformats.org/officeDocument/2006/relationships" r:embed="rId1"/>
          <a:stretch>
            <a:fillRect/>
          </a:stretch>
        </a:blipFill>
        <a:ln w="9525" cap="flat" cmpd="sng" algn="ctr">
          <a:solidFill>
            <a:schemeClr val="accent2">
              <a:alpha val="90000"/>
              <a:tint val="4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77BEC-E4C6-4FCA-8774-8E52E4B98BCD}">
      <dsp:nvSpPr>
        <dsp:cNvPr id="0" name=""/>
        <dsp:cNvSpPr/>
      </dsp:nvSpPr>
      <dsp:spPr>
        <a:xfrm>
          <a:off x="8055" y="116559"/>
          <a:ext cx="2087247" cy="1608016"/>
        </a:xfrm>
        <a:prstGeom prst="round2SameRect">
          <a:avLst>
            <a:gd name="adj1" fmla="val 8000"/>
            <a:gd name="adj2" fmla="val 0"/>
          </a:avLst>
        </a:prstGeom>
        <a:solidFill>
          <a:schemeClr val="lt1">
            <a:alpha val="90000"/>
            <a:hueOff val="0"/>
            <a:satOff val="0"/>
            <a:lumOff val="0"/>
            <a:alphaOff val="0"/>
          </a:schemeClr>
        </a:solidFill>
        <a:ln w="9525" cap="flat" cmpd="sng" algn="ctr">
          <a:solidFill>
            <a:srgbClr val="003300"/>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970" tIns="41910" rIns="13970" bIns="13970" numCol="1" spcCol="1270" anchor="t" anchorCtr="0">
          <a:noAutofit/>
        </a:bodyPr>
        <a:lstStyle/>
        <a:p>
          <a:pPr marL="57150" lvl="1" indent="-57150" algn="just" defTabSz="488950">
            <a:lnSpc>
              <a:spcPct val="90000"/>
            </a:lnSpc>
            <a:spcBef>
              <a:spcPct val="0"/>
            </a:spcBef>
            <a:spcAft>
              <a:spcPct val="15000"/>
            </a:spcAft>
            <a:buChar char="••"/>
          </a:pPr>
          <a:r>
            <a:rPr lang="es-ES" sz="1100" kern="1200" dirty="0" smtClean="0">
              <a:latin typeface="Maiandra GD" pitchFamily="34" charset="0"/>
            </a:rPr>
            <a:t>Realizar un estudio a nivel celular (ADN) de la balsa para determinar la diferencia entre las dos procedencias colombiana y ecuatoriana, además se debe acentuar con el estudio a nivel regional de sitios de desarrollo de la balsa para caracterizar y validar la mejor semilla en el país.</a:t>
          </a:r>
          <a:endParaRPr lang="es-ES" sz="1100" kern="1200" dirty="0">
            <a:latin typeface="Maiandra GD" pitchFamily="34" charset="0"/>
          </a:endParaRPr>
        </a:p>
      </dsp:txBody>
      <dsp:txXfrm>
        <a:off x="45733" y="154237"/>
        <a:ext cx="2011891" cy="1570338"/>
      </dsp:txXfrm>
    </dsp:sp>
    <dsp:sp modelId="{D1494F92-4893-437E-B03B-088859EC6EAF}">
      <dsp:nvSpPr>
        <dsp:cNvPr id="0" name=""/>
        <dsp:cNvSpPr/>
      </dsp:nvSpPr>
      <dsp:spPr>
        <a:xfrm>
          <a:off x="0" y="1740384"/>
          <a:ext cx="2158922" cy="361401"/>
        </a:xfrm>
        <a:prstGeom prst="rect">
          <a:avLst/>
        </a:prstGeom>
        <a:solidFill>
          <a:srgbClr val="003300"/>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2870" tIns="0" rIns="34290" bIns="0" numCol="1" spcCol="1270" anchor="ctr" anchorCtr="0">
          <a:noAutofit/>
        </a:bodyPr>
        <a:lstStyle/>
        <a:p>
          <a:pPr lvl="0" algn="l" defTabSz="1200150">
            <a:lnSpc>
              <a:spcPct val="90000"/>
            </a:lnSpc>
            <a:spcBef>
              <a:spcPct val="0"/>
            </a:spcBef>
            <a:spcAft>
              <a:spcPct val="35000"/>
            </a:spcAft>
          </a:pPr>
          <a:endParaRPr lang="es-ES" sz="2700" kern="1200" dirty="0"/>
        </a:p>
      </dsp:txBody>
      <dsp:txXfrm>
        <a:off x="0" y="1740384"/>
        <a:ext cx="1520367" cy="361401"/>
      </dsp:txXfrm>
    </dsp:sp>
    <dsp:sp modelId="{914F043D-D643-417E-9D6B-8184FE83730D}">
      <dsp:nvSpPr>
        <dsp:cNvPr id="0" name=""/>
        <dsp:cNvSpPr/>
      </dsp:nvSpPr>
      <dsp:spPr>
        <a:xfrm>
          <a:off x="1717831" y="1732669"/>
          <a:ext cx="442408" cy="455907"/>
        </a:xfrm>
        <a:prstGeom prst="ellipse">
          <a:avLst/>
        </a:prstGeom>
        <a:blipFill rotWithShape="1">
          <a:blip xmlns:r="http://schemas.openxmlformats.org/officeDocument/2006/relationships" r:embed="rId1"/>
          <a:stretch>
            <a:fillRect/>
          </a:stretch>
        </a:blipFill>
        <a:ln w="9525" cap="flat" cmpd="sng" algn="ctr">
          <a:solidFill>
            <a:schemeClr val="accent2">
              <a:alpha val="90000"/>
              <a:tint val="4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77BEC-E4C6-4FCA-8774-8E52E4B98BCD}">
      <dsp:nvSpPr>
        <dsp:cNvPr id="0" name=""/>
        <dsp:cNvSpPr/>
      </dsp:nvSpPr>
      <dsp:spPr>
        <a:xfrm>
          <a:off x="105479" y="1152"/>
          <a:ext cx="2107862" cy="1623898"/>
        </a:xfrm>
        <a:prstGeom prst="round2SameRect">
          <a:avLst>
            <a:gd name="adj1" fmla="val 8000"/>
            <a:gd name="adj2" fmla="val 0"/>
          </a:avLst>
        </a:prstGeom>
        <a:solidFill>
          <a:schemeClr val="lt1">
            <a:alpha val="90000"/>
            <a:hueOff val="0"/>
            <a:satOff val="0"/>
            <a:lumOff val="0"/>
            <a:alphaOff val="0"/>
          </a:schemeClr>
        </a:solidFill>
        <a:ln w="9525" cap="flat" cmpd="sng" algn="ctr">
          <a:solidFill>
            <a:srgbClr val="003300"/>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just" defTabSz="533400">
            <a:lnSpc>
              <a:spcPct val="90000"/>
            </a:lnSpc>
            <a:spcBef>
              <a:spcPct val="0"/>
            </a:spcBef>
            <a:spcAft>
              <a:spcPct val="15000"/>
            </a:spcAft>
            <a:buChar char="••"/>
          </a:pPr>
          <a:r>
            <a:rPr lang="es-ES" sz="1200" kern="1200" dirty="0" smtClean="0">
              <a:latin typeface="Maiandra GD" pitchFamily="34" charset="0"/>
            </a:rPr>
            <a:t>En base a nuestra investigación y resultados obtenidos, se determinó para estas condiciones edafoclimáticas, plantaciones de balsa de procedencia Ecuatoriana a densidades poblacionales con 833 plantas/hectárea.</a:t>
          </a:r>
          <a:endParaRPr lang="es-ES" sz="1200" kern="1200" dirty="0">
            <a:latin typeface="Maiandra GD" pitchFamily="34" charset="0"/>
          </a:endParaRPr>
        </a:p>
      </dsp:txBody>
      <dsp:txXfrm>
        <a:off x="143529" y="39202"/>
        <a:ext cx="2031762" cy="1585848"/>
      </dsp:txXfrm>
    </dsp:sp>
    <dsp:sp modelId="{D1494F92-4893-437E-B03B-088859EC6EAF}">
      <dsp:nvSpPr>
        <dsp:cNvPr id="0" name=""/>
        <dsp:cNvSpPr/>
      </dsp:nvSpPr>
      <dsp:spPr>
        <a:xfrm>
          <a:off x="82860" y="1641016"/>
          <a:ext cx="2180244" cy="364971"/>
        </a:xfrm>
        <a:prstGeom prst="rect">
          <a:avLst/>
        </a:prstGeom>
        <a:solidFill>
          <a:srgbClr val="003300"/>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2870" tIns="0" rIns="34290" bIns="0" numCol="1" spcCol="1270" anchor="ctr" anchorCtr="0">
          <a:noAutofit/>
        </a:bodyPr>
        <a:lstStyle/>
        <a:p>
          <a:pPr lvl="0" algn="l" defTabSz="1200150">
            <a:lnSpc>
              <a:spcPct val="90000"/>
            </a:lnSpc>
            <a:spcBef>
              <a:spcPct val="0"/>
            </a:spcBef>
            <a:spcAft>
              <a:spcPct val="35000"/>
            </a:spcAft>
          </a:pPr>
          <a:endParaRPr lang="es-ES" sz="2700" kern="1200" dirty="0"/>
        </a:p>
      </dsp:txBody>
      <dsp:txXfrm>
        <a:off x="82860" y="1641016"/>
        <a:ext cx="1535383" cy="364971"/>
      </dsp:txXfrm>
    </dsp:sp>
    <dsp:sp modelId="{914F043D-D643-417E-9D6B-8184FE83730D}">
      <dsp:nvSpPr>
        <dsp:cNvPr id="0" name=""/>
        <dsp:cNvSpPr/>
      </dsp:nvSpPr>
      <dsp:spPr>
        <a:xfrm>
          <a:off x="1929484" y="1633225"/>
          <a:ext cx="446777" cy="460409"/>
        </a:xfrm>
        <a:prstGeom prst="ellipse">
          <a:avLst/>
        </a:prstGeom>
        <a:blipFill rotWithShape="1">
          <a:blip xmlns:r="http://schemas.openxmlformats.org/officeDocument/2006/relationships" r:embed="rId1"/>
          <a:stretch>
            <a:fillRect/>
          </a:stretch>
        </a:blipFill>
        <a:ln w="9525" cap="flat" cmpd="sng" algn="ctr">
          <a:solidFill>
            <a:schemeClr val="accent2">
              <a:alpha val="90000"/>
              <a:tint val="4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77BEC-E4C6-4FCA-8774-8E52E4B98BCD}">
      <dsp:nvSpPr>
        <dsp:cNvPr id="0" name=""/>
        <dsp:cNvSpPr/>
      </dsp:nvSpPr>
      <dsp:spPr>
        <a:xfrm>
          <a:off x="8860" y="121014"/>
          <a:ext cx="2295972" cy="1768818"/>
        </a:xfrm>
        <a:prstGeom prst="round2SameRect">
          <a:avLst>
            <a:gd name="adj1" fmla="val 8000"/>
            <a:gd name="adj2" fmla="val 0"/>
          </a:avLst>
        </a:prstGeom>
        <a:solidFill>
          <a:schemeClr val="lt1">
            <a:alpha val="90000"/>
            <a:hueOff val="0"/>
            <a:satOff val="0"/>
            <a:lumOff val="0"/>
            <a:alphaOff val="0"/>
          </a:schemeClr>
        </a:solidFill>
        <a:ln w="9525" cap="flat" cmpd="sng" algn="ctr">
          <a:solidFill>
            <a:srgbClr val="003300"/>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just" defTabSz="577850">
            <a:lnSpc>
              <a:spcPct val="90000"/>
            </a:lnSpc>
            <a:spcBef>
              <a:spcPct val="0"/>
            </a:spcBef>
            <a:spcAft>
              <a:spcPct val="15000"/>
            </a:spcAft>
            <a:buChar char="••"/>
          </a:pPr>
          <a:r>
            <a:rPr lang="es-ES" sz="1300" kern="1200" dirty="0" smtClean="0">
              <a:latin typeface="Maiandra GD" pitchFamily="34" charset="0"/>
            </a:rPr>
            <a:t>Continuar con el estudio del aporte de biomasa de la balsa, para determinar cuál es el periodo donde existe mayor incremento, tomando en cuenta la edad de la plantación, densidades poblacionales y manejo silvicultural. </a:t>
          </a:r>
          <a:endParaRPr lang="es-ES" sz="1300" kern="1200" dirty="0">
            <a:latin typeface="Maiandra GD" pitchFamily="34" charset="0"/>
          </a:endParaRPr>
        </a:p>
      </dsp:txBody>
      <dsp:txXfrm>
        <a:off x="50306" y="162460"/>
        <a:ext cx="2213080" cy="1727372"/>
      </dsp:txXfrm>
    </dsp:sp>
    <dsp:sp modelId="{D1494F92-4893-437E-B03B-088859EC6EAF}">
      <dsp:nvSpPr>
        <dsp:cNvPr id="0" name=""/>
        <dsp:cNvSpPr/>
      </dsp:nvSpPr>
      <dsp:spPr>
        <a:xfrm>
          <a:off x="0" y="1935260"/>
          <a:ext cx="2374814" cy="397541"/>
        </a:xfrm>
        <a:prstGeom prst="rect">
          <a:avLst/>
        </a:prstGeom>
        <a:solidFill>
          <a:srgbClr val="003300"/>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a:lnSpc>
              <a:spcPct val="90000"/>
            </a:lnSpc>
            <a:spcBef>
              <a:spcPct val="0"/>
            </a:spcBef>
            <a:spcAft>
              <a:spcPct val="35000"/>
            </a:spcAft>
          </a:pPr>
          <a:endParaRPr lang="es-ES" sz="3000" kern="1200" dirty="0"/>
        </a:p>
      </dsp:txBody>
      <dsp:txXfrm>
        <a:off x="0" y="1935260"/>
        <a:ext cx="1672404" cy="397541"/>
      </dsp:txXfrm>
    </dsp:sp>
    <dsp:sp modelId="{914F043D-D643-417E-9D6B-8184FE83730D}">
      <dsp:nvSpPr>
        <dsp:cNvPr id="0" name=""/>
        <dsp:cNvSpPr/>
      </dsp:nvSpPr>
      <dsp:spPr>
        <a:xfrm>
          <a:off x="1889615" y="1898736"/>
          <a:ext cx="486648" cy="501497"/>
        </a:xfrm>
        <a:prstGeom prst="ellipse">
          <a:avLst/>
        </a:prstGeom>
        <a:blipFill rotWithShape="1">
          <a:blip xmlns:r="http://schemas.openxmlformats.org/officeDocument/2006/relationships" r:embed="rId1"/>
          <a:stretch>
            <a:fillRect/>
          </a:stretch>
        </a:blipFill>
        <a:ln w="9525" cap="flat" cmpd="sng" algn="ctr">
          <a:solidFill>
            <a:schemeClr val="accent2">
              <a:alpha val="90000"/>
              <a:tint val="4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77BEC-E4C6-4FCA-8774-8E52E4B98BCD}">
      <dsp:nvSpPr>
        <dsp:cNvPr id="0" name=""/>
        <dsp:cNvSpPr/>
      </dsp:nvSpPr>
      <dsp:spPr>
        <a:xfrm>
          <a:off x="9129" y="1473"/>
          <a:ext cx="2365547" cy="1822419"/>
        </a:xfrm>
        <a:prstGeom prst="round2SameRect">
          <a:avLst>
            <a:gd name="adj1" fmla="val 8000"/>
            <a:gd name="adj2" fmla="val 0"/>
          </a:avLst>
        </a:prstGeom>
        <a:solidFill>
          <a:schemeClr val="lt1">
            <a:alpha val="90000"/>
            <a:hueOff val="0"/>
            <a:satOff val="0"/>
            <a:lumOff val="0"/>
            <a:alphaOff val="0"/>
          </a:schemeClr>
        </a:solidFill>
        <a:ln w="9525" cap="flat" cmpd="sng" algn="ctr">
          <a:solidFill>
            <a:srgbClr val="003300"/>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just" defTabSz="577850">
            <a:lnSpc>
              <a:spcPct val="90000"/>
            </a:lnSpc>
            <a:spcBef>
              <a:spcPct val="0"/>
            </a:spcBef>
            <a:spcAft>
              <a:spcPct val="15000"/>
            </a:spcAft>
            <a:buChar char="••"/>
          </a:pPr>
          <a:r>
            <a:rPr lang="es-ES" sz="1300" kern="1200" dirty="0" smtClean="0">
              <a:latin typeface="Maiandra GD" pitchFamily="34" charset="0"/>
            </a:rPr>
            <a:t>Para lograr que los árboles tengan una morfología recta es necesario iniciar con densidades poblacionales altas, para posteriormente realizar los tratamientos silviculturales principalmente como son los raleos.</a:t>
          </a:r>
          <a:endParaRPr lang="es-ES" sz="1300" kern="1200" dirty="0">
            <a:latin typeface="Maiandra GD" pitchFamily="34" charset="0"/>
          </a:endParaRPr>
        </a:p>
      </dsp:txBody>
      <dsp:txXfrm>
        <a:off x="51830" y="44174"/>
        <a:ext cx="2280145" cy="1779718"/>
      </dsp:txXfrm>
    </dsp:sp>
    <dsp:sp modelId="{D1494F92-4893-437E-B03B-088859EC6EAF}">
      <dsp:nvSpPr>
        <dsp:cNvPr id="0" name=""/>
        <dsp:cNvSpPr/>
      </dsp:nvSpPr>
      <dsp:spPr>
        <a:xfrm>
          <a:off x="0" y="1841809"/>
          <a:ext cx="2446778" cy="409588"/>
        </a:xfrm>
        <a:prstGeom prst="rect">
          <a:avLst/>
        </a:prstGeom>
        <a:solidFill>
          <a:srgbClr val="003300"/>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18110" tIns="0" rIns="39370" bIns="0" numCol="1" spcCol="1270" anchor="ctr" anchorCtr="0">
          <a:noAutofit/>
        </a:bodyPr>
        <a:lstStyle/>
        <a:p>
          <a:pPr lvl="0" algn="l" defTabSz="1377950">
            <a:lnSpc>
              <a:spcPct val="90000"/>
            </a:lnSpc>
            <a:spcBef>
              <a:spcPct val="0"/>
            </a:spcBef>
            <a:spcAft>
              <a:spcPct val="35000"/>
            </a:spcAft>
          </a:pPr>
          <a:endParaRPr lang="es-ES" sz="3100" kern="1200" dirty="0"/>
        </a:p>
      </dsp:txBody>
      <dsp:txXfrm>
        <a:off x="0" y="1841809"/>
        <a:ext cx="1723083" cy="409588"/>
      </dsp:txXfrm>
    </dsp:sp>
    <dsp:sp modelId="{914F043D-D643-417E-9D6B-8184FE83730D}">
      <dsp:nvSpPr>
        <dsp:cNvPr id="0" name=""/>
        <dsp:cNvSpPr/>
      </dsp:nvSpPr>
      <dsp:spPr>
        <a:xfrm>
          <a:off x="1946876" y="1833065"/>
          <a:ext cx="501395" cy="516694"/>
        </a:xfrm>
        <a:prstGeom prst="ellipse">
          <a:avLst/>
        </a:prstGeom>
        <a:blipFill rotWithShape="1">
          <a:blip xmlns:r="http://schemas.openxmlformats.org/officeDocument/2006/relationships" r:embed="rId1"/>
          <a:stretch>
            <a:fillRect/>
          </a:stretch>
        </a:blipFill>
        <a:ln w="9525" cap="flat" cmpd="sng" algn="ctr">
          <a:solidFill>
            <a:schemeClr val="accent2">
              <a:alpha val="90000"/>
              <a:tint val="4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8EB1F2-089F-4A79-816F-9FEE2F86BB4D}">
      <dsp:nvSpPr>
        <dsp:cNvPr id="0" name=""/>
        <dsp:cNvSpPr/>
      </dsp:nvSpPr>
      <dsp:spPr>
        <a:xfrm>
          <a:off x="0" y="352367"/>
          <a:ext cx="4218012" cy="302400"/>
        </a:xfrm>
        <a:prstGeom prst="rect">
          <a:avLst/>
        </a:prstGeom>
        <a:solidFill>
          <a:srgbClr val="008000">
            <a:alpha val="89804"/>
          </a:srgb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55FCEA3-B479-463D-BADB-F318D87A7025}">
      <dsp:nvSpPr>
        <dsp:cNvPr id="0" name=""/>
        <dsp:cNvSpPr/>
      </dsp:nvSpPr>
      <dsp:spPr>
        <a:xfrm>
          <a:off x="218512" y="280251"/>
          <a:ext cx="3672690" cy="354240"/>
        </a:xfrm>
        <a:prstGeom prst="roundRect">
          <a:avLst/>
        </a:prstGeom>
        <a:gradFill rotWithShape="0">
          <a:gsLst>
            <a:gs pos="0">
              <a:srgbClr val="003300"/>
            </a:gs>
            <a:gs pos="64999">
              <a:srgbClr val="F0EBD5"/>
            </a:gs>
            <a:gs pos="100000">
              <a:srgbClr val="D1C39F"/>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1602" tIns="0" rIns="111602" bIns="0" numCol="1" spcCol="1270" anchor="ctr" anchorCtr="0">
          <a:noAutofit/>
        </a:bodyPr>
        <a:lstStyle/>
        <a:p>
          <a:pPr lvl="0" algn="l" defTabSz="533400">
            <a:lnSpc>
              <a:spcPct val="90000"/>
            </a:lnSpc>
            <a:spcBef>
              <a:spcPct val="0"/>
            </a:spcBef>
            <a:spcAft>
              <a:spcPct val="35000"/>
            </a:spcAft>
          </a:pPr>
          <a:r>
            <a:rPr lang="es-ES" sz="1200" b="1" kern="1200" dirty="0" smtClean="0">
              <a:latin typeface="Maiandra GD" pitchFamily="34" charset="0"/>
            </a:rPr>
            <a:t>HACIENDA SALAZAR Km.32</a:t>
          </a:r>
          <a:endParaRPr lang="es-ES" sz="1200" kern="1200" dirty="0"/>
        </a:p>
      </dsp:txBody>
      <dsp:txXfrm>
        <a:off x="235805" y="297544"/>
        <a:ext cx="3638104" cy="319654"/>
      </dsp:txXfrm>
    </dsp:sp>
    <dsp:sp modelId="{73D2061F-BF10-468B-908E-9D3620871B99}">
      <dsp:nvSpPr>
        <dsp:cNvPr id="0" name=""/>
        <dsp:cNvSpPr/>
      </dsp:nvSpPr>
      <dsp:spPr>
        <a:xfrm>
          <a:off x="0" y="896687"/>
          <a:ext cx="4218012" cy="302400"/>
        </a:xfrm>
        <a:prstGeom prst="rect">
          <a:avLst/>
        </a:prstGeom>
        <a:solidFill>
          <a:srgbClr val="008000">
            <a:alpha val="90000"/>
          </a:srgb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7A1511C-17BA-49E5-8747-D46E1BB7A5D1}">
      <dsp:nvSpPr>
        <dsp:cNvPr id="0" name=""/>
        <dsp:cNvSpPr/>
      </dsp:nvSpPr>
      <dsp:spPr>
        <a:xfrm>
          <a:off x="210900" y="719567"/>
          <a:ext cx="2952608" cy="354240"/>
        </a:xfrm>
        <a:prstGeom prst="roundRect">
          <a:avLst/>
        </a:prstGeom>
        <a:gradFill rotWithShape="0">
          <a:gsLst>
            <a:gs pos="0">
              <a:srgbClr val="003300"/>
            </a:gs>
            <a:gs pos="64999">
              <a:srgbClr val="F0EBD5"/>
            </a:gs>
            <a:gs pos="100000">
              <a:srgbClr val="D1C39F"/>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1602" tIns="0" rIns="111602" bIns="0" numCol="1" spcCol="1270" anchor="ctr" anchorCtr="0">
          <a:noAutofit/>
        </a:bodyPr>
        <a:lstStyle/>
        <a:p>
          <a:pPr lvl="0" algn="l" defTabSz="533400">
            <a:lnSpc>
              <a:spcPct val="90000"/>
            </a:lnSpc>
            <a:spcBef>
              <a:spcPct val="0"/>
            </a:spcBef>
            <a:spcAft>
              <a:spcPct val="35000"/>
            </a:spcAft>
          </a:pPr>
          <a:r>
            <a:rPr lang="es-ES" sz="1200" b="1" kern="1200" dirty="0" smtClean="0">
              <a:latin typeface="Maiandra GD" pitchFamily="34" charset="0"/>
            </a:rPr>
            <a:t>Temperatur</a:t>
          </a:r>
          <a:r>
            <a:rPr lang="es-ES" sz="1200" kern="1200" dirty="0" smtClean="0">
              <a:latin typeface="Maiandra GD" pitchFamily="34" charset="0"/>
            </a:rPr>
            <a:t>a: 23,6 ˚C</a:t>
          </a:r>
          <a:endParaRPr lang="es-ES" sz="1200" kern="1200" dirty="0"/>
        </a:p>
      </dsp:txBody>
      <dsp:txXfrm>
        <a:off x="228193" y="736860"/>
        <a:ext cx="2918022" cy="319654"/>
      </dsp:txXfrm>
    </dsp:sp>
    <dsp:sp modelId="{852FEEDD-31A5-4231-A84D-6AD506573E72}">
      <dsp:nvSpPr>
        <dsp:cNvPr id="0" name=""/>
        <dsp:cNvSpPr/>
      </dsp:nvSpPr>
      <dsp:spPr>
        <a:xfrm>
          <a:off x="0" y="1441007"/>
          <a:ext cx="4218012" cy="302400"/>
        </a:xfrm>
        <a:prstGeom prst="rect">
          <a:avLst/>
        </a:prstGeom>
        <a:solidFill>
          <a:srgbClr val="008000">
            <a:alpha val="90000"/>
          </a:srgb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1C7BF00-7328-42E4-8AD3-338ED3AE6FED}">
      <dsp:nvSpPr>
        <dsp:cNvPr id="0" name=""/>
        <dsp:cNvSpPr/>
      </dsp:nvSpPr>
      <dsp:spPr>
        <a:xfrm>
          <a:off x="218512" y="1368891"/>
          <a:ext cx="2952608" cy="354240"/>
        </a:xfrm>
        <a:prstGeom prst="roundRect">
          <a:avLst/>
        </a:prstGeom>
        <a:gradFill rotWithShape="0">
          <a:gsLst>
            <a:gs pos="0">
              <a:srgbClr val="003300"/>
            </a:gs>
            <a:gs pos="64999">
              <a:srgbClr val="F0EBD5"/>
            </a:gs>
            <a:gs pos="100000">
              <a:srgbClr val="D1C39F"/>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1602" tIns="0" rIns="111602" bIns="0" numCol="1" spcCol="1270" anchor="ctr" anchorCtr="0">
          <a:noAutofit/>
        </a:bodyPr>
        <a:lstStyle/>
        <a:p>
          <a:pPr lvl="0" algn="l" defTabSz="533400">
            <a:lnSpc>
              <a:spcPct val="90000"/>
            </a:lnSpc>
            <a:spcBef>
              <a:spcPct val="0"/>
            </a:spcBef>
            <a:spcAft>
              <a:spcPct val="35000"/>
            </a:spcAft>
          </a:pPr>
          <a:r>
            <a:rPr lang="es-ES" sz="1200" b="1" kern="1200" dirty="0" smtClean="0">
              <a:latin typeface="Maiandra GD" pitchFamily="34" charset="0"/>
            </a:rPr>
            <a:t>Precipitación</a:t>
          </a:r>
          <a:r>
            <a:rPr lang="es-ES" sz="1200" kern="1200" dirty="0" smtClean="0">
              <a:latin typeface="Maiandra GD" pitchFamily="34" charset="0"/>
            </a:rPr>
            <a:t>: 2980 mm/a</a:t>
          </a:r>
          <a:endParaRPr lang="es-ES" sz="1200" kern="1200" dirty="0">
            <a:latin typeface="Maiandra GD" pitchFamily="34" charset="0"/>
          </a:endParaRPr>
        </a:p>
      </dsp:txBody>
      <dsp:txXfrm>
        <a:off x="235805" y="1386184"/>
        <a:ext cx="2918022" cy="319654"/>
      </dsp:txXfrm>
    </dsp:sp>
    <dsp:sp modelId="{520BE858-18E2-444E-BF37-B4E102E75B52}">
      <dsp:nvSpPr>
        <dsp:cNvPr id="0" name=""/>
        <dsp:cNvSpPr/>
      </dsp:nvSpPr>
      <dsp:spPr>
        <a:xfrm>
          <a:off x="0" y="1985327"/>
          <a:ext cx="4218012" cy="302400"/>
        </a:xfrm>
        <a:prstGeom prst="rect">
          <a:avLst/>
        </a:prstGeom>
        <a:solidFill>
          <a:srgbClr val="008000">
            <a:alpha val="90000"/>
          </a:srgb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91E9524-32DD-44E7-B2E4-573AA1378B7C}">
      <dsp:nvSpPr>
        <dsp:cNvPr id="0" name=""/>
        <dsp:cNvSpPr/>
      </dsp:nvSpPr>
      <dsp:spPr>
        <a:xfrm>
          <a:off x="210900" y="1913211"/>
          <a:ext cx="2952608" cy="354240"/>
        </a:xfrm>
        <a:prstGeom prst="roundRect">
          <a:avLst/>
        </a:prstGeom>
        <a:gradFill rotWithShape="0">
          <a:gsLst>
            <a:gs pos="0">
              <a:srgbClr val="003300"/>
            </a:gs>
            <a:gs pos="64999">
              <a:srgbClr val="F0EBD5"/>
            </a:gs>
            <a:gs pos="100000">
              <a:srgbClr val="D1C39F"/>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1602" tIns="0" rIns="111602" bIns="0" numCol="1" spcCol="1270" anchor="ctr" anchorCtr="0">
          <a:noAutofit/>
        </a:bodyPr>
        <a:lstStyle/>
        <a:p>
          <a:pPr lvl="0" algn="l" defTabSz="533400">
            <a:lnSpc>
              <a:spcPct val="90000"/>
            </a:lnSpc>
            <a:spcBef>
              <a:spcPct val="0"/>
            </a:spcBef>
            <a:spcAft>
              <a:spcPct val="35000"/>
            </a:spcAft>
          </a:pPr>
          <a:r>
            <a:rPr lang="es-ES" sz="1200" b="1" kern="1200" dirty="0" smtClean="0">
              <a:latin typeface="Maiandra GD" pitchFamily="34" charset="0"/>
            </a:rPr>
            <a:t>Humedad relativa</a:t>
          </a:r>
          <a:r>
            <a:rPr lang="es-ES" sz="1200" kern="1200" dirty="0" smtClean="0">
              <a:latin typeface="Maiandra GD" pitchFamily="34" charset="0"/>
            </a:rPr>
            <a:t>: 87 %</a:t>
          </a:r>
          <a:endParaRPr lang="es-ES" sz="1200" kern="1200" dirty="0"/>
        </a:p>
      </dsp:txBody>
      <dsp:txXfrm>
        <a:off x="228193" y="1930504"/>
        <a:ext cx="2918022" cy="319654"/>
      </dsp:txXfrm>
    </dsp:sp>
    <dsp:sp modelId="{BB39812F-5BBC-4B70-A405-6A8B7CFD91EF}">
      <dsp:nvSpPr>
        <dsp:cNvPr id="0" name=""/>
        <dsp:cNvSpPr/>
      </dsp:nvSpPr>
      <dsp:spPr>
        <a:xfrm>
          <a:off x="0" y="2529647"/>
          <a:ext cx="4218012" cy="302400"/>
        </a:xfrm>
        <a:prstGeom prst="rect">
          <a:avLst/>
        </a:prstGeom>
        <a:solidFill>
          <a:srgbClr val="008000">
            <a:alpha val="90000"/>
          </a:srgb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6B54C85F-D0E5-4677-9116-B517752FB488}">
      <dsp:nvSpPr>
        <dsp:cNvPr id="0" name=""/>
        <dsp:cNvSpPr/>
      </dsp:nvSpPr>
      <dsp:spPr>
        <a:xfrm>
          <a:off x="210900" y="2457531"/>
          <a:ext cx="2952608" cy="354240"/>
        </a:xfrm>
        <a:prstGeom prst="roundRect">
          <a:avLst/>
        </a:prstGeom>
        <a:gradFill rotWithShape="0">
          <a:gsLst>
            <a:gs pos="0">
              <a:srgbClr val="003300"/>
            </a:gs>
            <a:gs pos="64999">
              <a:srgbClr val="F0EBD5"/>
            </a:gs>
            <a:gs pos="100000">
              <a:srgbClr val="D1C39F"/>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1602" tIns="0" rIns="111602" bIns="0" numCol="1" spcCol="1270" anchor="ctr" anchorCtr="0">
          <a:noAutofit/>
        </a:bodyPr>
        <a:lstStyle/>
        <a:p>
          <a:pPr lvl="0" algn="l" defTabSz="533400">
            <a:lnSpc>
              <a:spcPct val="90000"/>
            </a:lnSpc>
            <a:spcBef>
              <a:spcPct val="0"/>
            </a:spcBef>
            <a:spcAft>
              <a:spcPct val="35000"/>
            </a:spcAft>
          </a:pPr>
          <a:r>
            <a:rPr lang="es-ES" sz="1200" b="1" kern="1200" dirty="0" smtClean="0">
              <a:latin typeface="Maiandra GD" pitchFamily="34" charset="0"/>
            </a:rPr>
            <a:t>Heliofanía</a:t>
          </a:r>
          <a:r>
            <a:rPr lang="es-ES" sz="1200" kern="1200" dirty="0" smtClean="0">
              <a:latin typeface="Maiandra GD" pitchFamily="34" charset="0"/>
            </a:rPr>
            <a:t>: 660 horas/sol/año </a:t>
          </a:r>
          <a:endParaRPr lang="es-ES" sz="1200" kern="1200" dirty="0"/>
        </a:p>
      </dsp:txBody>
      <dsp:txXfrm>
        <a:off x="228193" y="2474824"/>
        <a:ext cx="2918022" cy="319654"/>
      </dsp:txXfrm>
    </dsp:sp>
    <dsp:sp modelId="{8A5C45FE-2CDA-4AA7-A667-1222ED14960F}">
      <dsp:nvSpPr>
        <dsp:cNvPr id="0" name=""/>
        <dsp:cNvSpPr/>
      </dsp:nvSpPr>
      <dsp:spPr>
        <a:xfrm>
          <a:off x="0" y="3073967"/>
          <a:ext cx="4218012" cy="302400"/>
        </a:xfrm>
        <a:prstGeom prst="rect">
          <a:avLst/>
        </a:prstGeom>
        <a:solidFill>
          <a:srgbClr val="008000">
            <a:alpha val="90000"/>
          </a:srgb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C633861-8320-4359-A55D-20F03EA0EF65}">
      <dsp:nvSpPr>
        <dsp:cNvPr id="0" name=""/>
        <dsp:cNvSpPr/>
      </dsp:nvSpPr>
      <dsp:spPr>
        <a:xfrm>
          <a:off x="210900" y="3001851"/>
          <a:ext cx="2952608" cy="354240"/>
        </a:xfrm>
        <a:prstGeom prst="roundRect">
          <a:avLst/>
        </a:prstGeom>
        <a:gradFill rotWithShape="0">
          <a:gsLst>
            <a:gs pos="0">
              <a:srgbClr val="003300"/>
            </a:gs>
            <a:gs pos="64999">
              <a:srgbClr val="F0EBD5"/>
            </a:gs>
            <a:gs pos="100000">
              <a:srgbClr val="D1C39F"/>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1602" tIns="0" rIns="111602" bIns="0" numCol="1" spcCol="1270" anchor="ctr" anchorCtr="0">
          <a:noAutofit/>
        </a:bodyPr>
        <a:lstStyle/>
        <a:p>
          <a:pPr lvl="0" algn="l" defTabSz="533400">
            <a:lnSpc>
              <a:spcPct val="90000"/>
            </a:lnSpc>
            <a:spcBef>
              <a:spcPct val="0"/>
            </a:spcBef>
            <a:spcAft>
              <a:spcPct val="35000"/>
            </a:spcAft>
          </a:pPr>
          <a:r>
            <a:rPr lang="es-ES" sz="1200" b="1" kern="1200" dirty="0" smtClean="0">
              <a:latin typeface="Maiandra GD" pitchFamily="34" charset="0"/>
            </a:rPr>
            <a:t>Altitud</a:t>
          </a:r>
          <a:r>
            <a:rPr lang="es-ES" sz="1200" kern="1200" dirty="0" smtClean="0">
              <a:latin typeface="Maiandra GD" pitchFamily="34" charset="0"/>
            </a:rPr>
            <a:t>: 180 m </a:t>
          </a:r>
          <a:r>
            <a:rPr lang="es-ES" sz="1200" kern="1200" dirty="0" err="1" smtClean="0">
              <a:latin typeface="Maiandra GD" pitchFamily="34" charset="0"/>
            </a:rPr>
            <a:t>s.n.m</a:t>
          </a:r>
          <a:r>
            <a:rPr lang="es-ES" sz="1200" kern="1200" dirty="0" smtClean="0">
              <a:latin typeface="Maiandra GD" pitchFamily="34" charset="0"/>
            </a:rPr>
            <a:t>.</a:t>
          </a:r>
          <a:endParaRPr lang="es-ES" sz="1200" kern="1200" dirty="0"/>
        </a:p>
      </dsp:txBody>
      <dsp:txXfrm>
        <a:off x="228193" y="3019144"/>
        <a:ext cx="2918022" cy="319654"/>
      </dsp:txXfrm>
    </dsp:sp>
    <dsp:sp modelId="{7C53B2D0-133C-436E-87BF-D2ACAC97C0FD}">
      <dsp:nvSpPr>
        <dsp:cNvPr id="0" name=""/>
        <dsp:cNvSpPr/>
      </dsp:nvSpPr>
      <dsp:spPr>
        <a:xfrm>
          <a:off x="0" y="3618287"/>
          <a:ext cx="4218012" cy="302400"/>
        </a:xfrm>
        <a:prstGeom prst="rect">
          <a:avLst/>
        </a:prstGeom>
        <a:solidFill>
          <a:srgbClr val="008000">
            <a:alpha val="90000"/>
          </a:srgb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2036CCE-C5C6-4094-93F7-2A4A634646BF}">
      <dsp:nvSpPr>
        <dsp:cNvPr id="0" name=""/>
        <dsp:cNvSpPr/>
      </dsp:nvSpPr>
      <dsp:spPr>
        <a:xfrm>
          <a:off x="210900" y="3546171"/>
          <a:ext cx="2952608" cy="354240"/>
        </a:xfrm>
        <a:prstGeom prst="roundRect">
          <a:avLst/>
        </a:prstGeom>
        <a:gradFill rotWithShape="0">
          <a:gsLst>
            <a:gs pos="0">
              <a:srgbClr val="003300"/>
            </a:gs>
            <a:gs pos="64999">
              <a:srgbClr val="F0EBD5"/>
            </a:gs>
            <a:gs pos="100000">
              <a:srgbClr val="D1C39F"/>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1602" tIns="0" rIns="111602" bIns="0" numCol="1" spcCol="1270" anchor="ctr" anchorCtr="0">
          <a:noAutofit/>
        </a:bodyPr>
        <a:lstStyle/>
        <a:p>
          <a:pPr lvl="0" algn="l" defTabSz="533400">
            <a:lnSpc>
              <a:spcPct val="90000"/>
            </a:lnSpc>
            <a:spcBef>
              <a:spcPct val="0"/>
            </a:spcBef>
            <a:spcAft>
              <a:spcPct val="35000"/>
            </a:spcAft>
          </a:pPr>
          <a:r>
            <a:rPr lang="es-ES" sz="1200" b="0" kern="1200" dirty="0" smtClean="0">
              <a:latin typeface="Maiandra GD" pitchFamily="34" charset="0"/>
            </a:rPr>
            <a:t>Limo arcilloso y arenoso con pH de 5,6</a:t>
          </a:r>
          <a:endParaRPr lang="es-ES" sz="1200" b="0" kern="1200" dirty="0"/>
        </a:p>
      </dsp:txBody>
      <dsp:txXfrm>
        <a:off x="228193" y="3563464"/>
        <a:ext cx="2918022" cy="319654"/>
      </dsp:txXfrm>
    </dsp:sp>
    <dsp:sp modelId="{1C51CB31-AAD8-404B-B32F-33E1C8442449}">
      <dsp:nvSpPr>
        <dsp:cNvPr id="0" name=""/>
        <dsp:cNvSpPr/>
      </dsp:nvSpPr>
      <dsp:spPr>
        <a:xfrm>
          <a:off x="0" y="4228471"/>
          <a:ext cx="4218012" cy="302400"/>
        </a:xfrm>
        <a:prstGeom prst="rect">
          <a:avLst/>
        </a:prstGeom>
        <a:solidFill>
          <a:srgbClr val="008000">
            <a:alpha val="90000"/>
          </a:srgb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4972FCD-66E9-4870-BB73-97F4057B0F09}">
      <dsp:nvSpPr>
        <dsp:cNvPr id="0" name=""/>
        <dsp:cNvSpPr/>
      </dsp:nvSpPr>
      <dsp:spPr>
        <a:xfrm>
          <a:off x="210900" y="4090491"/>
          <a:ext cx="2952608" cy="354240"/>
        </a:xfrm>
        <a:prstGeom prst="roundRect">
          <a:avLst/>
        </a:prstGeom>
        <a:gradFill rotWithShape="0">
          <a:gsLst>
            <a:gs pos="0">
              <a:srgbClr val="003300"/>
            </a:gs>
            <a:gs pos="64999">
              <a:srgbClr val="F0EBD5"/>
            </a:gs>
            <a:gs pos="100000">
              <a:srgbClr val="D1C39F"/>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1602" tIns="0" rIns="111602" bIns="0" numCol="1" spcCol="1270" anchor="ctr" anchorCtr="0">
          <a:noAutofit/>
        </a:bodyPr>
        <a:lstStyle/>
        <a:p>
          <a:pPr lvl="0" algn="l" defTabSz="533400">
            <a:lnSpc>
              <a:spcPct val="90000"/>
            </a:lnSpc>
            <a:spcBef>
              <a:spcPct val="0"/>
            </a:spcBef>
            <a:spcAft>
              <a:spcPct val="35000"/>
            </a:spcAft>
          </a:pPr>
          <a:r>
            <a:rPr lang="es-ES" sz="1200" b="1" kern="1200" dirty="0" smtClean="0">
              <a:latin typeface="Maiandra GD" pitchFamily="34" charset="0"/>
            </a:rPr>
            <a:t>Z.V. </a:t>
          </a:r>
          <a:r>
            <a:rPr lang="es-ES" sz="1200" kern="1200" dirty="0" smtClean="0">
              <a:latin typeface="Maiandra GD" pitchFamily="34" charset="0"/>
            </a:rPr>
            <a:t>Bosque Húmedo Tropical (</a:t>
          </a:r>
          <a:r>
            <a:rPr lang="es-ES" sz="1200" kern="1200" dirty="0" err="1" smtClean="0">
              <a:latin typeface="Maiandra GD" pitchFamily="34" charset="0"/>
            </a:rPr>
            <a:t>bh</a:t>
          </a:r>
          <a:r>
            <a:rPr lang="es-ES" sz="1200" kern="1200" dirty="0" smtClean="0">
              <a:latin typeface="Maiandra GD" pitchFamily="34" charset="0"/>
            </a:rPr>
            <a:t> – T)</a:t>
          </a:r>
          <a:endParaRPr lang="es-ES" sz="1200" kern="1200" dirty="0"/>
        </a:p>
      </dsp:txBody>
      <dsp:txXfrm>
        <a:off x="228193" y="4107784"/>
        <a:ext cx="2918022" cy="319654"/>
      </dsp:txXfrm>
    </dsp:sp>
    <dsp:sp modelId="{CCEF9F05-D447-4D8F-A4E0-9F8466FDE42F}">
      <dsp:nvSpPr>
        <dsp:cNvPr id="0" name=""/>
        <dsp:cNvSpPr/>
      </dsp:nvSpPr>
      <dsp:spPr>
        <a:xfrm>
          <a:off x="0" y="4706927"/>
          <a:ext cx="4218012" cy="302400"/>
        </a:xfrm>
        <a:prstGeom prst="rect">
          <a:avLst/>
        </a:prstGeom>
        <a:solidFill>
          <a:srgbClr val="008000">
            <a:alpha val="90000"/>
          </a:srgb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1FC0334-61C0-4826-832E-C90D39B2FBFF}">
      <dsp:nvSpPr>
        <dsp:cNvPr id="0" name=""/>
        <dsp:cNvSpPr/>
      </dsp:nvSpPr>
      <dsp:spPr>
        <a:xfrm>
          <a:off x="210900" y="4529807"/>
          <a:ext cx="2952608" cy="354240"/>
        </a:xfrm>
        <a:prstGeom prst="roundRect">
          <a:avLst/>
        </a:prstGeom>
        <a:gradFill rotWithShape="0">
          <a:gsLst>
            <a:gs pos="0">
              <a:srgbClr val="003300"/>
            </a:gs>
            <a:gs pos="64999">
              <a:srgbClr val="F0EBD5"/>
            </a:gs>
            <a:gs pos="100000">
              <a:srgbClr val="D1C39F"/>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1602" tIns="0" rIns="111602" bIns="0" numCol="1" spcCol="1270" anchor="ctr" anchorCtr="0">
          <a:noAutofit/>
        </a:bodyPr>
        <a:lstStyle/>
        <a:p>
          <a:pPr lvl="0" algn="l" defTabSz="533400">
            <a:lnSpc>
              <a:spcPct val="90000"/>
            </a:lnSpc>
            <a:spcBef>
              <a:spcPct val="0"/>
            </a:spcBef>
            <a:spcAft>
              <a:spcPct val="35000"/>
            </a:spcAft>
          </a:pPr>
          <a:r>
            <a:rPr lang="es-EC" sz="1200" b="1" kern="1200" dirty="0" smtClean="0">
              <a:latin typeface="Maiandra GD" pitchFamily="34" charset="0"/>
            </a:rPr>
            <a:t>F.N. </a:t>
          </a:r>
          <a:r>
            <a:rPr lang="es-EC" sz="1200" kern="1200" dirty="0" smtClean="0">
              <a:latin typeface="Maiandra GD" pitchFamily="34" charset="0"/>
            </a:rPr>
            <a:t>Bosque </a:t>
          </a:r>
          <a:r>
            <a:rPr lang="es-EC" sz="1200" kern="1200" dirty="0" smtClean="0"/>
            <a:t>siempre verde de tierras bajas</a:t>
          </a:r>
          <a:endParaRPr lang="es-ES" sz="1200" kern="1200" dirty="0">
            <a:latin typeface="Maiandra GD" pitchFamily="34" charset="0"/>
          </a:endParaRPr>
        </a:p>
      </dsp:txBody>
      <dsp:txXfrm>
        <a:off x="228193" y="4547100"/>
        <a:ext cx="2918022" cy="3196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40342-39E5-4733-8E91-42DCD92F682C}">
      <dsp:nvSpPr>
        <dsp:cNvPr id="0" name=""/>
        <dsp:cNvSpPr/>
      </dsp:nvSpPr>
      <dsp:spPr>
        <a:xfrm>
          <a:off x="454508" y="1808468"/>
          <a:ext cx="1571459" cy="785729"/>
        </a:xfrm>
        <a:prstGeom prst="roundRect">
          <a:avLst>
            <a:gd name="adj" fmla="val 10000"/>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S" sz="2100" b="1" kern="1200" dirty="0" smtClean="0">
              <a:solidFill>
                <a:schemeClr val="bg1">
                  <a:lumMod val="95000"/>
                </a:schemeClr>
              </a:solidFill>
              <a:latin typeface="Maiandra GD" pitchFamily="34" charset="0"/>
            </a:rPr>
            <a:t>Ecuatoriana </a:t>
          </a:r>
        </a:p>
        <a:p>
          <a:pPr lvl="0" algn="ctr" defTabSz="933450">
            <a:lnSpc>
              <a:spcPct val="90000"/>
            </a:lnSpc>
            <a:spcBef>
              <a:spcPct val="0"/>
            </a:spcBef>
            <a:spcAft>
              <a:spcPct val="35000"/>
            </a:spcAft>
          </a:pPr>
          <a:r>
            <a:rPr lang="es-ES" sz="2100" b="1" kern="1200" dirty="0" smtClean="0">
              <a:solidFill>
                <a:schemeClr val="bg1">
                  <a:lumMod val="95000"/>
                </a:schemeClr>
              </a:solidFill>
              <a:latin typeface="Maiandra GD" pitchFamily="34" charset="0"/>
            </a:rPr>
            <a:t>Colombiana</a:t>
          </a:r>
          <a:endParaRPr lang="es-EC" sz="2100" b="1" kern="1200" dirty="0">
            <a:solidFill>
              <a:schemeClr val="bg1">
                <a:lumMod val="95000"/>
              </a:schemeClr>
            </a:solidFill>
            <a:latin typeface="Maiandra GD" pitchFamily="34" charset="0"/>
          </a:endParaRPr>
        </a:p>
      </dsp:txBody>
      <dsp:txXfrm>
        <a:off x="477521" y="1831481"/>
        <a:ext cx="1525433" cy="739703"/>
      </dsp:txXfrm>
    </dsp:sp>
    <dsp:sp modelId="{BCBAAFCD-A6B7-416B-B113-78DC4066AD7C}">
      <dsp:nvSpPr>
        <dsp:cNvPr id="0" name=""/>
        <dsp:cNvSpPr/>
      </dsp:nvSpPr>
      <dsp:spPr>
        <a:xfrm rot="17350740">
          <a:off x="1383571" y="1281682"/>
          <a:ext cx="1913377" cy="32124"/>
        </a:xfrm>
        <a:custGeom>
          <a:avLst/>
          <a:gdLst/>
          <a:ahLst/>
          <a:cxnLst/>
          <a:rect l="0" t="0" r="0" b="0"/>
          <a:pathLst>
            <a:path>
              <a:moveTo>
                <a:pt x="0" y="16062"/>
              </a:moveTo>
              <a:lnTo>
                <a:pt x="1913377" y="16062"/>
              </a:lnTo>
            </a:path>
          </a:pathLst>
        </a:custGeom>
        <a:noFill/>
        <a:ln w="25400" cap="flat" cmpd="sng" algn="ctr">
          <a:solidFill>
            <a:schemeClr val="accent4">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latin typeface="Maiandra GD" pitchFamily="34" charset="0"/>
          </a:endParaRPr>
        </a:p>
      </dsp:txBody>
      <dsp:txXfrm>
        <a:off x="2292425" y="1249909"/>
        <a:ext cx="95668" cy="95668"/>
      </dsp:txXfrm>
    </dsp:sp>
    <dsp:sp modelId="{579DC9C3-148C-4F4F-8749-C4A83A678E0C}">
      <dsp:nvSpPr>
        <dsp:cNvPr id="0" name=""/>
        <dsp:cNvSpPr/>
      </dsp:nvSpPr>
      <dsp:spPr>
        <a:xfrm>
          <a:off x="2654551" y="1289"/>
          <a:ext cx="1571459" cy="785729"/>
        </a:xfrm>
        <a:prstGeom prst="roundRect">
          <a:avLst>
            <a:gd name="adj" fmla="val 10000"/>
          </a:avLst>
        </a:prstGeom>
        <a:noFill/>
        <a:ln>
          <a:solidFill>
            <a:srgbClr val="008000"/>
          </a:solid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S" sz="2100" b="1" kern="1200" dirty="0" smtClean="0">
              <a:solidFill>
                <a:srgbClr val="003300"/>
              </a:solidFill>
              <a:latin typeface="Maiandra GD" pitchFamily="34" charset="0"/>
            </a:rPr>
            <a:t>1 666 p/h</a:t>
          </a:r>
        </a:p>
        <a:p>
          <a:pPr lvl="0" algn="ctr" defTabSz="933450">
            <a:lnSpc>
              <a:spcPct val="90000"/>
            </a:lnSpc>
            <a:spcBef>
              <a:spcPct val="0"/>
            </a:spcBef>
            <a:spcAft>
              <a:spcPct val="35000"/>
            </a:spcAft>
          </a:pPr>
          <a:r>
            <a:rPr lang="es-ES" sz="2100" b="1" kern="1200" dirty="0" smtClean="0">
              <a:solidFill>
                <a:srgbClr val="003300"/>
              </a:solidFill>
              <a:latin typeface="Maiandra GD" pitchFamily="34" charset="0"/>
            </a:rPr>
            <a:t>2 X 3</a:t>
          </a:r>
        </a:p>
      </dsp:txBody>
      <dsp:txXfrm>
        <a:off x="2677564" y="24302"/>
        <a:ext cx="1525433" cy="739703"/>
      </dsp:txXfrm>
    </dsp:sp>
    <dsp:sp modelId="{8990B087-E0AB-431E-A270-E77FC7D013BE}">
      <dsp:nvSpPr>
        <dsp:cNvPr id="0" name=""/>
        <dsp:cNvSpPr/>
      </dsp:nvSpPr>
      <dsp:spPr>
        <a:xfrm rot="18289469">
          <a:off x="1789898" y="1733476"/>
          <a:ext cx="1100723" cy="32124"/>
        </a:xfrm>
        <a:custGeom>
          <a:avLst/>
          <a:gdLst/>
          <a:ahLst/>
          <a:cxnLst/>
          <a:rect l="0" t="0" r="0" b="0"/>
          <a:pathLst>
            <a:path>
              <a:moveTo>
                <a:pt x="0" y="16062"/>
              </a:moveTo>
              <a:lnTo>
                <a:pt x="1100723" y="16062"/>
              </a:lnTo>
            </a:path>
          </a:pathLst>
        </a:custGeom>
        <a:noFill/>
        <a:ln w="25400" cap="flat" cmpd="sng" algn="ctr">
          <a:solidFill>
            <a:schemeClr val="accent4">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latin typeface="Maiandra GD" pitchFamily="34" charset="0"/>
          </a:endParaRPr>
        </a:p>
      </dsp:txBody>
      <dsp:txXfrm>
        <a:off x="2312741" y="1722020"/>
        <a:ext cx="55036" cy="55036"/>
      </dsp:txXfrm>
    </dsp:sp>
    <dsp:sp modelId="{C0E7C730-F17C-4028-B5D7-F3CFA37D8C6A}">
      <dsp:nvSpPr>
        <dsp:cNvPr id="0" name=""/>
        <dsp:cNvSpPr/>
      </dsp:nvSpPr>
      <dsp:spPr>
        <a:xfrm>
          <a:off x="2654551" y="904879"/>
          <a:ext cx="1571459" cy="785729"/>
        </a:xfrm>
        <a:prstGeom prst="roundRect">
          <a:avLst>
            <a:gd name="adj" fmla="val 10000"/>
          </a:avLst>
        </a:prstGeom>
        <a:noFill/>
        <a:ln>
          <a:solidFill>
            <a:srgbClr val="008000"/>
          </a:solid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S" sz="2100" b="1" kern="1200" dirty="0" smtClean="0">
              <a:solidFill>
                <a:srgbClr val="003300"/>
              </a:solidFill>
              <a:latin typeface="Maiandra GD" pitchFamily="34" charset="0"/>
            </a:rPr>
            <a:t>1 111 p/h</a:t>
          </a:r>
        </a:p>
        <a:p>
          <a:pPr lvl="0" algn="ctr" defTabSz="933450">
            <a:lnSpc>
              <a:spcPct val="90000"/>
            </a:lnSpc>
            <a:spcBef>
              <a:spcPct val="0"/>
            </a:spcBef>
            <a:spcAft>
              <a:spcPct val="35000"/>
            </a:spcAft>
          </a:pPr>
          <a:r>
            <a:rPr lang="es-ES" sz="2100" b="1" kern="1200" dirty="0" smtClean="0">
              <a:solidFill>
                <a:srgbClr val="003300"/>
              </a:solidFill>
              <a:latin typeface="Maiandra GD" pitchFamily="34" charset="0"/>
            </a:rPr>
            <a:t>3 X 3</a:t>
          </a:r>
          <a:endParaRPr lang="es-EC" sz="2100" b="1" kern="1200" dirty="0">
            <a:solidFill>
              <a:srgbClr val="003300"/>
            </a:solidFill>
            <a:latin typeface="Maiandra GD" pitchFamily="34" charset="0"/>
          </a:endParaRPr>
        </a:p>
      </dsp:txBody>
      <dsp:txXfrm>
        <a:off x="2677564" y="927892"/>
        <a:ext cx="1525433" cy="739703"/>
      </dsp:txXfrm>
    </dsp:sp>
    <dsp:sp modelId="{2DA8EA97-2241-49E2-B26C-C49A4E62F576}">
      <dsp:nvSpPr>
        <dsp:cNvPr id="0" name=""/>
        <dsp:cNvSpPr/>
      </dsp:nvSpPr>
      <dsp:spPr>
        <a:xfrm>
          <a:off x="2025968" y="2185271"/>
          <a:ext cx="628583" cy="32124"/>
        </a:xfrm>
        <a:custGeom>
          <a:avLst/>
          <a:gdLst/>
          <a:ahLst/>
          <a:cxnLst/>
          <a:rect l="0" t="0" r="0" b="0"/>
          <a:pathLst>
            <a:path>
              <a:moveTo>
                <a:pt x="0" y="16062"/>
              </a:moveTo>
              <a:lnTo>
                <a:pt x="628583" y="16062"/>
              </a:lnTo>
            </a:path>
          </a:pathLst>
        </a:custGeom>
        <a:noFill/>
        <a:ln w="25400" cap="flat" cmpd="sng" algn="ctr">
          <a:solidFill>
            <a:schemeClr val="accent4">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latin typeface="Maiandra GD" pitchFamily="34" charset="0"/>
          </a:endParaRPr>
        </a:p>
      </dsp:txBody>
      <dsp:txXfrm>
        <a:off x="2324545" y="2185618"/>
        <a:ext cx="31429" cy="31429"/>
      </dsp:txXfrm>
    </dsp:sp>
    <dsp:sp modelId="{A97AA1C4-AA0D-4F94-9FCA-E102D6C5A0AD}">
      <dsp:nvSpPr>
        <dsp:cNvPr id="0" name=""/>
        <dsp:cNvSpPr/>
      </dsp:nvSpPr>
      <dsp:spPr>
        <a:xfrm>
          <a:off x="2654551" y="1808468"/>
          <a:ext cx="1571459" cy="785729"/>
        </a:xfrm>
        <a:prstGeom prst="roundRect">
          <a:avLst>
            <a:gd name="adj" fmla="val 10000"/>
          </a:avLst>
        </a:prstGeom>
        <a:noFill/>
        <a:ln>
          <a:solidFill>
            <a:srgbClr val="008000"/>
          </a:solid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S" sz="2100" b="1" kern="1200" smtClean="0">
              <a:solidFill>
                <a:srgbClr val="003300"/>
              </a:solidFill>
              <a:latin typeface="Maiandra GD" pitchFamily="34" charset="0"/>
            </a:rPr>
            <a:t>833 </a:t>
          </a:r>
          <a:r>
            <a:rPr lang="es-ES" sz="2100" b="1" kern="1200" dirty="0" smtClean="0">
              <a:solidFill>
                <a:srgbClr val="003300"/>
              </a:solidFill>
              <a:latin typeface="Maiandra GD" pitchFamily="34" charset="0"/>
            </a:rPr>
            <a:t>p/h</a:t>
          </a:r>
        </a:p>
        <a:p>
          <a:pPr lvl="0" algn="ctr" defTabSz="933450">
            <a:lnSpc>
              <a:spcPct val="90000"/>
            </a:lnSpc>
            <a:spcBef>
              <a:spcPct val="0"/>
            </a:spcBef>
            <a:spcAft>
              <a:spcPct val="35000"/>
            </a:spcAft>
          </a:pPr>
          <a:r>
            <a:rPr lang="es-ES" sz="2100" b="1" kern="1200" dirty="0" smtClean="0">
              <a:solidFill>
                <a:srgbClr val="003300"/>
              </a:solidFill>
              <a:latin typeface="Maiandra GD" pitchFamily="34" charset="0"/>
            </a:rPr>
            <a:t>3 X 4</a:t>
          </a:r>
          <a:endParaRPr lang="es-EC" sz="2100" b="1" kern="1200" dirty="0">
            <a:solidFill>
              <a:srgbClr val="003300"/>
            </a:solidFill>
            <a:latin typeface="Maiandra GD" pitchFamily="34" charset="0"/>
          </a:endParaRPr>
        </a:p>
      </dsp:txBody>
      <dsp:txXfrm>
        <a:off x="2677564" y="1831481"/>
        <a:ext cx="1525433" cy="739703"/>
      </dsp:txXfrm>
    </dsp:sp>
    <dsp:sp modelId="{DB94368D-E889-4C75-B02F-7BCD54A3395F}">
      <dsp:nvSpPr>
        <dsp:cNvPr id="0" name=""/>
        <dsp:cNvSpPr/>
      </dsp:nvSpPr>
      <dsp:spPr>
        <a:xfrm rot="3310531">
          <a:off x="1789898" y="2637066"/>
          <a:ext cx="1100723" cy="32124"/>
        </a:xfrm>
        <a:custGeom>
          <a:avLst/>
          <a:gdLst/>
          <a:ahLst/>
          <a:cxnLst/>
          <a:rect l="0" t="0" r="0" b="0"/>
          <a:pathLst>
            <a:path>
              <a:moveTo>
                <a:pt x="0" y="16062"/>
              </a:moveTo>
              <a:lnTo>
                <a:pt x="1100723" y="16062"/>
              </a:lnTo>
            </a:path>
          </a:pathLst>
        </a:custGeom>
        <a:noFill/>
        <a:ln w="25400" cap="flat" cmpd="sng" algn="ctr">
          <a:solidFill>
            <a:schemeClr val="accent4">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latin typeface="Maiandra GD" pitchFamily="34" charset="0"/>
          </a:endParaRPr>
        </a:p>
      </dsp:txBody>
      <dsp:txXfrm>
        <a:off x="2312741" y="2625610"/>
        <a:ext cx="55036" cy="55036"/>
      </dsp:txXfrm>
    </dsp:sp>
    <dsp:sp modelId="{EF8247D2-D938-4764-9791-5DB8CB138088}">
      <dsp:nvSpPr>
        <dsp:cNvPr id="0" name=""/>
        <dsp:cNvSpPr/>
      </dsp:nvSpPr>
      <dsp:spPr>
        <a:xfrm>
          <a:off x="2654551" y="2712057"/>
          <a:ext cx="1571459" cy="785729"/>
        </a:xfrm>
        <a:prstGeom prst="roundRect">
          <a:avLst>
            <a:gd name="adj" fmla="val 10000"/>
          </a:avLst>
        </a:prstGeom>
        <a:noFill/>
        <a:ln>
          <a:solidFill>
            <a:srgbClr val="008000"/>
          </a:solid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S" sz="2100" b="1" kern="1200" dirty="0" smtClean="0">
              <a:solidFill>
                <a:srgbClr val="003300"/>
              </a:solidFill>
              <a:latin typeface="Maiandra GD" pitchFamily="34" charset="0"/>
            </a:rPr>
            <a:t>625 p/h</a:t>
          </a:r>
        </a:p>
        <a:p>
          <a:pPr lvl="0" algn="ctr" defTabSz="933450">
            <a:lnSpc>
              <a:spcPct val="90000"/>
            </a:lnSpc>
            <a:spcBef>
              <a:spcPct val="0"/>
            </a:spcBef>
            <a:spcAft>
              <a:spcPct val="35000"/>
            </a:spcAft>
          </a:pPr>
          <a:r>
            <a:rPr lang="es-ES" sz="2100" b="1" kern="1200" dirty="0" smtClean="0">
              <a:solidFill>
                <a:srgbClr val="003300"/>
              </a:solidFill>
              <a:latin typeface="Maiandra GD" pitchFamily="34" charset="0"/>
            </a:rPr>
            <a:t>4 X 4</a:t>
          </a:r>
          <a:endParaRPr lang="es-EC" sz="2100" b="1" kern="1200" dirty="0">
            <a:solidFill>
              <a:srgbClr val="003300"/>
            </a:solidFill>
            <a:latin typeface="Maiandra GD" pitchFamily="34" charset="0"/>
          </a:endParaRPr>
        </a:p>
      </dsp:txBody>
      <dsp:txXfrm>
        <a:off x="2677564" y="2735070"/>
        <a:ext cx="1525433" cy="739703"/>
      </dsp:txXfrm>
    </dsp:sp>
    <dsp:sp modelId="{AE85B849-C890-4BEC-8972-CAEBDFBC580E}">
      <dsp:nvSpPr>
        <dsp:cNvPr id="0" name=""/>
        <dsp:cNvSpPr/>
      </dsp:nvSpPr>
      <dsp:spPr>
        <a:xfrm rot="4249260">
          <a:off x="1383571" y="3088860"/>
          <a:ext cx="1913377" cy="32124"/>
        </a:xfrm>
        <a:custGeom>
          <a:avLst/>
          <a:gdLst/>
          <a:ahLst/>
          <a:cxnLst/>
          <a:rect l="0" t="0" r="0" b="0"/>
          <a:pathLst>
            <a:path>
              <a:moveTo>
                <a:pt x="0" y="16062"/>
              </a:moveTo>
              <a:lnTo>
                <a:pt x="1913377" y="16062"/>
              </a:lnTo>
            </a:path>
          </a:pathLst>
        </a:custGeom>
        <a:noFill/>
        <a:ln w="25400" cap="flat" cmpd="sng" algn="ctr">
          <a:solidFill>
            <a:schemeClr val="accent4">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latin typeface="Maiandra GD" pitchFamily="34" charset="0"/>
          </a:endParaRPr>
        </a:p>
      </dsp:txBody>
      <dsp:txXfrm>
        <a:off x="2292425" y="3057088"/>
        <a:ext cx="95668" cy="95668"/>
      </dsp:txXfrm>
    </dsp:sp>
    <dsp:sp modelId="{11A4CCB5-3F11-4C5C-BB75-39633532A375}">
      <dsp:nvSpPr>
        <dsp:cNvPr id="0" name=""/>
        <dsp:cNvSpPr/>
      </dsp:nvSpPr>
      <dsp:spPr>
        <a:xfrm>
          <a:off x="2654551" y="3615647"/>
          <a:ext cx="1571459" cy="785729"/>
        </a:xfrm>
        <a:prstGeom prst="roundRect">
          <a:avLst>
            <a:gd name="adj" fmla="val 10000"/>
          </a:avLst>
        </a:prstGeom>
        <a:noFill/>
        <a:ln>
          <a:solidFill>
            <a:srgbClr val="008000"/>
          </a:solid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S" sz="2100" b="1" kern="1200" dirty="0" smtClean="0">
              <a:solidFill>
                <a:srgbClr val="003300"/>
              </a:solidFill>
              <a:latin typeface="Maiandra GD" pitchFamily="34" charset="0"/>
            </a:rPr>
            <a:t>500 p/h</a:t>
          </a:r>
        </a:p>
        <a:p>
          <a:pPr lvl="0" algn="ctr" defTabSz="933450">
            <a:lnSpc>
              <a:spcPct val="90000"/>
            </a:lnSpc>
            <a:spcBef>
              <a:spcPct val="0"/>
            </a:spcBef>
            <a:spcAft>
              <a:spcPct val="35000"/>
            </a:spcAft>
          </a:pPr>
          <a:r>
            <a:rPr lang="es-ES" sz="2100" b="1" kern="1200" dirty="0" smtClean="0">
              <a:solidFill>
                <a:srgbClr val="003300"/>
              </a:solidFill>
              <a:latin typeface="Maiandra GD" pitchFamily="34" charset="0"/>
            </a:rPr>
            <a:t>4 X 5</a:t>
          </a:r>
          <a:endParaRPr lang="es-EC" sz="2100" b="1" kern="1200" dirty="0">
            <a:solidFill>
              <a:srgbClr val="003300"/>
            </a:solidFill>
            <a:latin typeface="Maiandra GD" pitchFamily="34" charset="0"/>
          </a:endParaRPr>
        </a:p>
      </dsp:txBody>
      <dsp:txXfrm>
        <a:off x="2677564" y="3638660"/>
        <a:ext cx="1525433" cy="7397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2504C-3908-4E13-8837-6E9DC79EF9F2}">
      <dsp:nvSpPr>
        <dsp:cNvPr id="0" name=""/>
        <dsp:cNvSpPr/>
      </dsp:nvSpPr>
      <dsp:spPr>
        <a:xfrm>
          <a:off x="0" y="245588"/>
          <a:ext cx="4298569" cy="352800"/>
        </a:xfrm>
        <a:prstGeom prst="rect">
          <a:avLst/>
        </a:prstGeom>
        <a:solidFill>
          <a:schemeClr val="lt1">
            <a:alpha val="90000"/>
            <a:hueOff val="0"/>
            <a:satOff val="0"/>
            <a:lumOff val="0"/>
            <a:alphaOff val="0"/>
          </a:schemeClr>
        </a:solidFill>
        <a:ln w="9525" cap="flat" cmpd="sng" algn="ctr">
          <a:solidFill>
            <a:srgbClr val="003300"/>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74E3B34-C74F-4AC3-B546-AB752AE0A8D0}">
      <dsp:nvSpPr>
        <dsp:cNvPr id="0" name=""/>
        <dsp:cNvSpPr/>
      </dsp:nvSpPr>
      <dsp:spPr>
        <a:xfrm>
          <a:off x="214928" y="38948"/>
          <a:ext cx="3008998" cy="413280"/>
        </a:xfrm>
        <a:prstGeom prst="roundRect">
          <a:avLst/>
        </a:prstGeom>
        <a:solidFill>
          <a:srgbClr val="003300"/>
        </a:solidFill>
        <a:ln>
          <a:solidFill>
            <a:srgbClr val="003300"/>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33" tIns="0" rIns="113733" bIns="0" numCol="1" spcCol="1270" anchor="ctr" anchorCtr="0">
          <a:noAutofit/>
        </a:bodyPr>
        <a:lstStyle/>
        <a:p>
          <a:pPr lvl="0" algn="l" defTabSz="889000">
            <a:lnSpc>
              <a:spcPct val="90000"/>
            </a:lnSpc>
            <a:spcBef>
              <a:spcPct val="0"/>
            </a:spcBef>
            <a:spcAft>
              <a:spcPct val="35000"/>
            </a:spcAft>
          </a:pPr>
          <a:r>
            <a:rPr lang="es-ES" sz="2000" kern="1200" dirty="0" smtClean="0">
              <a:latin typeface="Maiandra GD" pitchFamily="34" charset="0"/>
            </a:rPr>
            <a:t>Altura</a:t>
          </a:r>
          <a:endParaRPr lang="es-EC" sz="2000" kern="1200" dirty="0">
            <a:latin typeface="Maiandra GD" pitchFamily="34" charset="0"/>
          </a:endParaRPr>
        </a:p>
      </dsp:txBody>
      <dsp:txXfrm>
        <a:off x="235103" y="59123"/>
        <a:ext cx="2968648" cy="372930"/>
      </dsp:txXfrm>
    </dsp:sp>
    <dsp:sp modelId="{37138DF9-6348-4FDA-A2F4-AC4A4DC9722B}">
      <dsp:nvSpPr>
        <dsp:cNvPr id="0" name=""/>
        <dsp:cNvSpPr/>
      </dsp:nvSpPr>
      <dsp:spPr>
        <a:xfrm>
          <a:off x="0" y="880628"/>
          <a:ext cx="4298569" cy="352800"/>
        </a:xfrm>
        <a:prstGeom prst="rect">
          <a:avLst/>
        </a:prstGeom>
        <a:solidFill>
          <a:schemeClr val="lt1">
            <a:alpha val="90000"/>
            <a:hueOff val="0"/>
            <a:satOff val="0"/>
            <a:lumOff val="0"/>
            <a:alphaOff val="0"/>
          </a:schemeClr>
        </a:solidFill>
        <a:ln w="9525" cap="flat" cmpd="sng" algn="ctr">
          <a:solidFill>
            <a:srgbClr val="003300"/>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D082430-A7AC-4E56-BB4A-D2D6A8CB7B78}">
      <dsp:nvSpPr>
        <dsp:cNvPr id="0" name=""/>
        <dsp:cNvSpPr/>
      </dsp:nvSpPr>
      <dsp:spPr>
        <a:xfrm>
          <a:off x="214928" y="673988"/>
          <a:ext cx="3008998" cy="413280"/>
        </a:xfrm>
        <a:prstGeom prst="roundRect">
          <a:avLst/>
        </a:prstGeom>
        <a:solidFill>
          <a:schemeClr val="bg1"/>
        </a:solidFill>
        <a:ln>
          <a:solidFill>
            <a:srgbClr val="003300"/>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33" tIns="0" rIns="113733" bIns="0" numCol="1" spcCol="1270" anchor="ctr" anchorCtr="0">
          <a:noAutofit/>
        </a:bodyPr>
        <a:lstStyle/>
        <a:p>
          <a:pPr lvl="0" algn="l" defTabSz="889000">
            <a:lnSpc>
              <a:spcPct val="90000"/>
            </a:lnSpc>
            <a:spcBef>
              <a:spcPct val="0"/>
            </a:spcBef>
            <a:spcAft>
              <a:spcPct val="35000"/>
            </a:spcAft>
          </a:pPr>
          <a:r>
            <a:rPr lang="es-ES" sz="2000" b="0" kern="1200" dirty="0" smtClean="0">
              <a:solidFill>
                <a:srgbClr val="003300"/>
              </a:solidFill>
              <a:latin typeface="Maiandra GD" pitchFamily="34" charset="0"/>
            </a:rPr>
            <a:t>Diámetro</a:t>
          </a:r>
          <a:endParaRPr lang="es-EC" sz="2000" b="0" kern="1200" dirty="0">
            <a:solidFill>
              <a:srgbClr val="003300"/>
            </a:solidFill>
            <a:latin typeface="Maiandra GD" pitchFamily="34" charset="0"/>
          </a:endParaRPr>
        </a:p>
      </dsp:txBody>
      <dsp:txXfrm>
        <a:off x="235103" y="694163"/>
        <a:ext cx="2968648" cy="372930"/>
      </dsp:txXfrm>
    </dsp:sp>
    <dsp:sp modelId="{67387E92-9A3B-470A-96DF-7AC76C88B10C}">
      <dsp:nvSpPr>
        <dsp:cNvPr id="0" name=""/>
        <dsp:cNvSpPr/>
      </dsp:nvSpPr>
      <dsp:spPr>
        <a:xfrm>
          <a:off x="0" y="1515668"/>
          <a:ext cx="4298569" cy="352800"/>
        </a:xfrm>
        <a:prstGeom prst="rect">
          <a:avLst/>
        </a:prstGeom>
        <a:solidFill>
          <a:schemeClr val="lt1">
            <a:alpha val="90000"/>
            <a:hueOff val="0"/>
            <a:satOff val="0"/>
            <a:lumOff val="0"/>
            <a:alphaOff val="0"/>
          </a:schemeClr>
        </a:solidFill>
        <a:ln w="9525" cap="flat" cmpd="sng" algn="ctr">
          <a:solidFill>
            <a:srgbClr val="003300"/>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0256995-0DEC-4A89-B8AA-EAD1BCFBD92F}">
      <dsp:nvSpPr>
        <dsp:cNvPr id="0" name=""/>
        <dsp:cNvSpPr/>
      </dsp:nvSpPr>
      <dsp:spPr>
        <a:xfrm>
          <a:off x="214928" y="1309028"/>
          <a:ext cx="3008998" cy="413280"/>
        </a:xfrm>
        <a:prstGeom prst="roundRect">
          <a:avLst/>
        </a:prstGeom>
        <a:solidFill>
          <a:srgbClr val="003300"/>
        </a:solidFill>
        <a:ln>
          <a:solidFill>
            <a:srgbClr val="003300"/>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33" tIns="0" rIns="113733" bIns="0" numCol="1" spcCol="1270" anchor="ctr" anchorCtr="0">
          <a:noAutofit/>
        </a:bodyPr>
        <a:lstStyle/>
        <a:p>
          <a:pPr lvl="0" algn="l" defTabSz="889000">
            <a:lnSpc>
              <a:spcPct val="90000"/>
            </a:lnSpc>
            <a:spcBef>
              <a:spcPct val="0"/>
            </a:spcBef>
            <a:spcAft>
              <a:spcPct val="35000"/>
            </a:spcAft>
          </a:pPr>
          <a:r>
            <a:rPr lang="es-ES" sz="2000" kern="1200" dirty="0" smtClean="0">
              <a:latin typeface="Maiandra GD" pitchFamily="34" charset="0"/>
            </a:rPr>
            <a:t>Área basal</a:t>
          </a:r>
          <a:endParaRPr lang="es-EC" sz="2000" kern="1200" dirty="0">
            <a:latin typeface="Maiandra GD" pitchFamily="34" charset="0"/>
          </a:endParaRPr>
        </a:p>
      </dsp:txBody>
      <dsp:txXfrm>
        <a:off x="235103" y="1329203"/>
        <a:ext cx="2968648" cy="372930"/>
      </dsp:txXfrm>
    </dsp:sp>
    <dsp:sp modelId="{A3C71E0B-FDB1-46AF-AD90-EE8FF2BC904D}">
      <dsp:nvSpPr>
        <dsp:cNvPr id="0" name=""/>
        <dsp:cNvSpPr/>
      </dsp:nvSpPr>
      <dsp:spPr>
        <a:xfrm>
          <a:off x="0" y="2150708"/>
          <a:ext cx="4298569" cy="352800"/>
        </a:xfrm>
        <a:prstGeom prst="rect">
          <a:avLst/>
        </a:prstGeom>
        <a:solidFill>
          <a:schemeClr val="lt1">
            <a:alpha val="90000"/>
            <a:hueOff val="0"/>
            <a:satOff val="0"/>
            <a:lumOff val="0"/>
            <a:alphaOff val="0"/>
          </a:schemeClr>
        </a:solidFill>
        <a:ln w="9525" cap="flat" cmpd="sng" algn="ctr">
          <a:solidFill>
            <a:srgbClr val="003300"/>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09A4800-FC37-4905-A704-4D3ED50C2A23}">
      <dsp:nvSpPr>
        <dsp:cNvPr id="0" name=""/>
        <dsp:cNvSpPr/>
      </dsp:nvSpPr>
      <dsp:spPr>
        <a:xfrm>
          <a:off x="214928" y="1944068"/>
          <a:ext cx="3008998" cy="413280"/>
        </a:xfrm>
        <a:prstGeom prst="roundRect">
          <a:avLst/>
        </a:prstGeom>
        <a:solidFill>
          <a:schemeClr val="bg1"/>
        </a:solidFill>
        <a:ln>
          <a:solidFill>
            <a:srgbClr val="003300"/>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33" tIns="0" rIns="113733" bIns="0" numCol="1" spcCol="1270" anchor="ctr" anchorCtr="0">
          <a:noAutofit/>
        </a:bodyPr>
        <a:lstStyle/>
        <a:p>
          <a:pPr lvl="0" algn="l" defTabSz="889000">
            <a:lnSpc>
              <a:spcPct val="90000"/>
            </a:lnSpc>
            <a:spcBef>
              <a:spcPct val="0"/>
            </a:spcBef>
            <a:spcAft>
              <a:spcPct val="35000"/>
            </a:spcAft>
          </a:pPr>
          <a:r>
            <a:rPr lang="es-ES" sz="2000" kern="1200" dirty="0" smtClean="0">
              <a:solidFill>
                <a:srgbClr val="003300"/>
              </a:solidFill>
              <a:latin typeface="Maiandra GD" pitchFamily="34" charset="0"/>
            </a:rPr>
            <a:t>Morfología</a:t>
          </a:r>
          <a:endParaRPr lang="es-EC" sz="2000" kern="1200" dirty="0">
            <a:solidFill>
              <a:srgbClr val="003300"/>
            </a:solidFill>
            <a:latin typeface="Maiandra GD" pitchFamily="34" charset="0"/>
          </a:endParaRPr>
        </a:p>
      </dsp:txBody>
      <dsp:txXfrm>
        <a:off x="235103" y="1964243"/>
        <a:ext cx="2968648" cy="372930"/>
      </dsp:txXfrm>
    </dsp:sp>
    <dsp:sp modelId="{14ECA830-A571-4256-8269-EC6444C33C31}">
      <dsp:nvSpPr>
        <dsp:cNvPr id="0" name=""/>
        <dsp:cNvSpPr/>
      </dsp:nvSpPr>
      <dsp:spPr>
        <a:xfrm>
          <a:off x="0" y="2785748"/>
          <a:ext cx="4298569" cy="352800"/>
        </a:xfrm>
        <a:prstGeom prst="rect">
          <a:avLst/>
        </a:prstGeom>
        <a:solidFill>
          <a:schemeClr val="lt1">
            <a:alpha val="90000"/>
            <a:hueOff val="0"/>
            <a:satOff val="0"/>
            <a:lumOff val="0"/>
            <a:alphaOff val="0"/>
          </a:schemeClr>
        </a:solidFill>
        <a:ln w="9525" cap="flat" cmpd="sng" algn="ctr">
          <a:solidFill>
            <a:srgbClr val="003300"/>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6D9E381-F774-44A0-ADCD-7AD72F9E29B3}">
      <dsp:nvSpPr>
        <dsp:cNvPr id="0" name=""/>
        <dsp:cNvSpPr/>
      </dsp:nvSpPr>
      <dsp:spPr>
        <a:xfrm>
          <a:off x="214928" y="2579108"/>
          <a:ext cx="3008998" cy="413280"/>
        </a:xfrm>
        <a:prstGeom prst="roundRect">
          <a:avLst/>
        </a:prstGeom>
        <a:solidFill>
          <a:srgbClr val="003300"/>
        </a:solidFill>
        <a:ln>
          <a:solidFill>
            <a:srgbClr val="003300"/>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33" tIns="0" rIns="113733" bIns="0" numCol="1" spcCol="1270" anchor="ctr" anchorCtr="0">
          <a:noAutofit/>
        </a:bodyPr>
        <a:lstStyle/>
        <a:p>
          <a:pPr lvl="0" algn="l" defTabSz="889000">
            <a:lnSpc>
              <a:spcPct val="90000"/>
            </a:lnSpc>
            <a:spcBef>
              <a:spcPct val="0"/>
            </a:spcBef>
            <a:spcAft>
              <a:spcPct val="35000"/>
            </a:spcAft>
          </a:pPr>
          <a:r>
            <a:rPr lang="es-ES" sz="2000" kern="1200" dirty="0" smtClean="0">
              <a:latin typeface="Maiandra GD" pitchFamily="34" charset="0"/>
            </a:rPr>
            <a:t>Sobrevivencia</a:t>
          </a:r>
        </a:p>
      </dsp:txBody>
      <dsp:txXfrm>
        <a:off x="235103" y="2599283"/>
        <a:ext cx="2968648" cy="372930"/>
      </dsp:txXfrm>
    </dsp:sp>
    <dsp:sp modelId="{EDA7E24B-D8E8-4488-AD1F-B90E99754ED2}">
      <dsp:nvSpPr>
        <dsp:cNvPr id="0" name=""/>
        <dsp:cNvSpPr/>
      </dsp:nvSpPr>
      <dsp:spPr>
        <a:xfrm>
          <a:off x="0" y="3420788"/>
          <a:ext cx="4298569" cy="352800"/>
        </a:xfrm>
        <a:prstGeom prst="rect">
          <a:avLst/>
        </a:prstGeom>
        <a:solidFill>
          <a:schemeClr val="lt1">
            <a:alpha val="90000"/>
            <a:hueOff val="0"/>
            <a:satOff val="0"/>
            <a:lumOff val="0"/>
            <a:alphaOff val="0"/>
          </a:schemeClr>
        </a:solidFill>
        <a:ln w="9525" cap="flat" cmpd="sng" algn="ctr">
          <a:solidFill>
            <a:srgbClr val="003300"/>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F43D6F8-0D30-44E4-B7D6-E58A2D55F971}">
      <dsp:nvSpPr>
        <dsp:cNvPr id="0" name=""/>
        <dsp:cNvSpPr/>
      </dsp:nvSpPr>
      <dsp:spPr>
        <a:xfrm>
          <a:off x="214928" y="3214148"/>
          <a:ext cx="3473918" cy="413280"/>
        </a:xfrm>
        <a:prstGeom prst="roundRect">
          <a:avLst/>
        </a:prstGeom>
        <a:solidFill>
          <a:schemeClr val="bg1"/>
        </a:solidFill>
        <a:ln>
          <a:solidFill>
            <a:srgbClr val="003300"/>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33" tIns="0" rIns="113733" bIns="0" numCol="1" spcCol="1270" anchor="ctr" anchorCtr="0">
          <a:noAutofit/>
        </a:bodyPr>
        <a:lstStyle/>
        <a:p>
          <a:pPr lvl="0" algn="l" defTabSz="889000">
            <a:lnSpc>
              <a:spcPct val="90000"/>
            </a:lnSpc>
            <a:spcBef>
              <a:spcPct val="0"/>
            </a:spcBef>
            <a:spcAft>
              <a:spcPct val="35000"/>
            </a:spcAft>
          </a:pPr>
          <a:r>
            <a:rPr lang="es-ES" sz="2000" kern="1200" dirty="0" smtClean="0">
              <a:solidFill>
                <a:srgbClr val="003300"/>
              </a:solidFill>
              <a:latin typeface="Maiandra GD" pitchFamily="34" charset="0"/>
            </a:rPr>
            <a:t>Aporte de biomasa al suelo</a:t>
          </a:r>
        </a:p>
      </dsp:txBody>
      <dsp:txXfrm>
        <a:off x="235103" y="3234323"/>
        <a:ext cx="3433568" cy="372930"/>
      </dsp:txXfrm>
    </dsp:sp>
    <dsp:sp modelId="{06ECA094-A6C2-42AC-B7B1-245A522E8E9C}">
      <dsp:nvSpPr>
        <dsp:cNvPr id="0" name=""/>
        <dsp:cNvSpPr/>
      </dsp:nvSpPr>
      <dsp:spPr>
        <a:xfrm>
          <a:off x="0" y="4277478"/>
          <a:ext cx="4298569" cy="352800"/>
        </a:xfrm>
        <a:prstGeom prst="rect">
          <a:avLst/>
        </a:prstGeom>
        <a:solidFill>
          <a:schemeClr val="lt1">
            <a:alpha val="90000"/>
            <a:hueOff val="0"/>
            <a:satOff val="0"/>
            <a:lumOff val="0"/>
            <a:alphaOff val="0"/>
          </a:schemeClr>
        </a:solidFill>
        <a:ln w="9525" cap="flat" cmpd="sng" algn="ctr">
          <a:solidFill>
            <a:srgbClr val="003300"/>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48ED057-57E1-45C3-BD6D-1DC44F7628D8}">
      <dsp:nvSpPr>
        <dsp:cNvPr id="0" name=""/>
        <dsp:cNvSpPr/>
      </dsp:nvSpPr>
      <dsp:spPr>
        <a:xfrm>
          <a:off x="214928" y="3849188"/>
          <a:ext cx="3298223" cy="615307"/>
        </a:xfrm>
        <a:prstGeom prst="roundRect">
          <a:avLst/>
        </a:prstGeom>
        <a:solidFill>
          <a:srgbClr val="003300"/>
        </a:solidFill>
        <a:ln>
          <a:solidFill>
            <a:srgbClr val="003300"/>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33" tIns="0" rIns="113733" bIns="0" numCol="1" spcCol="1270" anchor="ctr" anchorCtr="0">
          <a:noAutofit/>
        </a:bodyPr>
        <a:lstStyle/>
        <a:p>
          <a:pPr lvl="0" algn="l" defTabSz="889000">
            <a:lnSpc>
              <a:spcPct val="90000"/>
            </a:lnSpc>
            <a:spcBef>
              <a:spcPct val="0"/>
            </a:spcBef>
            <a:spcAft>
              <a:spcPct val="35000"/>
            </a:spcAft>
          </a:pPr>
          <a:r>
            <a:rPr lang="es-ES" sz="2000" kern="1200" dirty="0" smtClean="0">
              <a:latin typeface="Maiandra GD" pitchFamily="34" charset="0"/>
            </a:rPr>
            <a:t>Costos de establecimiento y manejo</a:t>
          </a:r>
          <a:endParaRPr lang="es-ES" sz="2000" kern="1200" dirty="0">
            <a:latin typeface="Maiandra GD" pitchFamily="34" charset="0"/>
          </a:endParaRPr>
        </a:p>
      </dsp:txBody>
      <dsp:txXfrm>
        <a:off x="244965" y="3879225"/>
        <a:ext cx="3238149" cy="5552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77BEC-E4C6-4FCA-8774-8E52E4B98BCD}">
      <dsp:nvSpPr>
        <dsp:cNvPr id="0" name=""/>
        <dsp:cNvSpPr/>
      </dsp:nvSpPr>
      <dsp:spPr>
        <a:xfrm>
          <a:off x="134246" y="1133"/>
          <a:ext cx="2682733" cy="2066779"/>
        </a:xfrm>
        <a:prstGeom prst="round2SameRect">
          <a:avLst>
            <a:gd name="adj1" fmla="val 8000"/>
            <a:gd name="adj2" fmla="val 0"/>
          </a:avLst>
        </a:prstGeom>
        <a:solidFill>
          <a:schemeClr val="lt1">
            <a:alpha val="90000"/>
            <a:hueOff val="0"/>
            <a:satOff val="0"/>
            <a:lumOff val="0"/>
            <a:alphaOff val="0"/>
          </a:schemeClr>
        </a:solidFill>
        <a:ln w="9525" cap="flat" cmpd="sng" algn="ctr">
          <a:solidFill>
            <a:srgbClr val="003300"/>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just" defTabSz="533400">
            <a:lnSpc>
              <a:spcPct val="90000"/>
            </a:lnSpc>
            <a:spcBef>
              <a:spcPct val="0"/>
            </a:spcBef>
            <a:spcAft>
              <a:spcPct val="15000"/>
            </a:spcAft>
            <a:buChar char="••"/>
          </a:pPr>
          <a:r>
            <a:rPr lang="es-ES" sz="1200" kern="1200" dirty="0" smtClean="0">
              <a:latin typeface="Maiandra GD" pitchFamily="34" charset="0"/>
            </a:rPr>
            <a:t>El crecimiento más rápido que se registró en cuanto a altura durante el primer año de vida de la plantación fue entre los 6 y 9 meses, con un desarrollo promedio mensual de 1,24 m para las dos procedencias y con un diámetro de 1,32 cm mensuales para la procedencia Ecuatoriana y 1,50 cm mensuales para la procedencia Colombiana.</a:t>
          </a:r>
          <a:endParaRPr lang="es-ES" sz="1200" kern="1200" dirty="0">
            <a:latin typeface="Maiandra GD" pitchFamily="34" charset="0"/>
          </a:endParaRPr>
        </a:p>
      </dsp:txBody>
      <dsp:txXfrm>
        <a:off x="182673" y="49560"/>
        <a:ext cx="2585879" cy="2018352"/>
      </dsp:txXfrm>
    </dsp:sp>
    <dsp:sp modelId="{D1494F92-4893-437E-B03B-088859EC6EAF}">
      <dsp:nvSpPr>
        <dsp:cNvPr id="0" name=""/>
        <dsp:cNvSpPr/>
      </dsp:nvSpPr>
      <dsp:spPr>
        <a:xfrm>
          <a:off x="105458" y="2088232"/>
          <a:ext cx="2774856" cy="464508"/>
        </a:xfrm>
        <a:prstGeom prst="rect">
          <a:avLst/>
        </a:prstGeom>
        <a:solidFill>
          <a:srgbClr val="003300"/>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lvl="0" algn="l" defTabSz="1555750">
            <a:lnSpc>
              <a:spcPct val="90000"/>
            </a:lnSpc>
            <a:spcBef>
              <a:spcPct val="0"/>
            </a:spcBef>
            <a:spcAft>
              <a:spcPct val="35000"/>
            </a:spcAft>
          </a:pPr>
          <a:endParaRPr lang="es-ES" sz="3500" kern="1200" dirty="0"/>
        </a:p>
      </dsp:txBody>
      <dsp:txXfrm>
        <a:off x="105458" y="2088232"/>
        <a:ext cx="1954124" cy="464508"/>
      </dsp:txXfrm>
    </dsp:sp>
    <dsp:sp modelId="{914F043D-D643-417E-9D6B-8184FE83730D}">
      <dsp:nvSpPr>
        <dsp:cNvPr id="0" name=""/>
        <dsp:cNvSpPr/>
      </dsp:nvSpPr>
      <dsp:spPr>
        <a:xfrm>
          <a:off x="2455708" y="2078316"/>
          <a:ext cx="568626" cy="585976"/>
        </a:xfrm>
        <a:prstGeom prst="ellipse">
          <a:avLst/>
        </a:prstGeom>
        <a:blipFill rotWithShape="1">
          <a:blip xmlns:r="http://schemas.openxmlformats.org/officeDocument/2006/relationships" r:embed="rId1"/>
          <a:stretch>
            <a:fillRect/>
          </a:stretch>
        </a:blipFill>
        <a:ln w="9525" cap="flat" cmpd="sng" algn="ctr">
          <a:solidFill>
            <a:schemeClr val="accent2">
              <a:alpha val="90000"/>
              <a:tint val="4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77BEC-E4C6-4FCA-8774-8E52E4B98BCD}">
      <dsp:nvSpPr>
        <dsp:cNvPr id="0" name=""/>
        <dsp:cNvSpPr/>
      </dsp:nvSpPr>
      <dsp:spPr>
        <a:xfrm>
          <a:off x="9934" y="162958"/>
          <a:ext cx="2574272" cy="1983220"/>
        </a:xfrm>
        <a:prstGeom prst="round2SameRect">
          <a:avLst>
            <a:gd name="adj1" fmla="val 8000"/>
            <a:gd name="adj2" fmla="val 0"/>
          </a:avLst>
        </a:prstGeom>
        <a:solidFill>
          <a:schemeClr val="lt1">
            <a:alpha val="90000"/>
            <a:hueOff val="0"/>
            <a:satOff val="0"/>
            <a:lumOff val="0"/>
            <a:alphaOff val="0"/>
          </a:schemeClr>
        </a:solidFill>
        <a:ln w="9525" cap="flat" cmpd="sng" algn="ctr">
          <a:solidFill>
            <a:srgbClr val="003300"/>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just" defTabSz="666750">
            <a:lnSpc>
              <a:spcPct val="90000"/>
            </a:lnSpc>
            <a:spcBef>
              <a:spcPct val="0"/>
            </a:spcBef>
            <a:spcAft>
              <a:spcPct val="15000"/>
            </a:spcAft>
            <a:buChar char="••"/>
          </a:pPr>
          <a:r>
            <a:rPr lang="es-ES" sz="1500" kern="1200" dirty="0" smtClean="0">
              <a:latin typeface="Maiandra GD" pitchFamily="34" charset="0"/>
            </a:rPr>
            <a:t>La mejor densidad poblacional durante el primer año de la plantación fue la de 3 X 4 (833 plantas/hectárea), ya que tuvo el mejor desarrollo tanto en altura como en  diámetro para las dos procedencias.</a:t>
          </a:r>
          <a:endParaRPr lang="es-ES" sz="1500" kern="1200" dirty="0">
            <a:latin typeface="Maiandra GD" pitchFamily="34" charset="0"/>
          </a:endParaRPr>
        </a:p>
      </dsp:txBody>
      <dsp:txXfrm>
        <a:off x="56403" y="209427"/>
        <a:ext cx="2481334" cy="1936751"/>
      </dsp:txXfrm>
    </dsp:sp>
    <dsp:sp modelId="{D1494F92-4893-437E-B03B-088859EC6EAF}">
      <dsp:nvSpPr>
        <dsp:cNvPr id="0" name=""/>
        <dsp:cNvSpPr/>
      </dsp:nvSpPr>
      <dsp:spPr>
        <a:xfrm>
          <a:off x="0" y="2165676"/>
          <a:ext cx="2662670" cy="445728"/>
        </a:xfrm>
        <a:prstGeom prst="rect">
          <a:avLst/>
        </a:prstGeom>
        <a:solidFill>
          <a:srgbClr val="003300"/>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25730" tIns="0" rIns="41910" bIns="0" numCol="1" spcCol="1270" anchor="ctr" anchorCtr="0">
          <a:noAutofit/>
        </a:bodyPr>
        <a:lstStyle/>
        <a:p>
          <a:pPr lvl="0" algn="l" defTabSz="1466850">
            <a:lnSpc>
              <a:spcPct val="90000"/>
            </a:lnSpc>
            <a:spcBef>
              <a:spcPct val="0"/>
            </a:spcBef>
            <a:spcAft>
              <a:spcPct val="35000"/>
            </a:spcAft>
          </a:pPr>
          <a:endParaRPr lang="es-ES" sz="3300" kern="1200" dirty="0"/>
        </a:p>
      </dsp:txBody>
      <dsp:txXfrm>
        <a:off x="0" y="2165676"/>
        <a:ext cx="1875120" cy="445728"/>
      </dsp:txXfrm>
    </dsp:sp>
    <dsp:sp modelId="{914F043D-D643-417E-9D6B-8184FE83730D}">
      <dsp:nvSpPr>
        <dsp:cNvPr id="0" name=""/>
        <dsp:cNvSpPr/>
      </dsp:nvSpPr>
      <dsp:spPr>
        <a:xfrm>
          <a:off x="2118659" y="2156161"/>
          <a:ext cx="545636" cy="562285"/>
        </a:xfrm>
        <a:prstGeom prst="ellipse">
          <a:avLst/>
        </a:prstGeom>
        <a:blipFill rotWithShape="1">
          <a:blip xmlns:r="http://schemas.openxmlformats.org/officeDocument/2006/relationships" r:embed="rId1"/>
          <a:stretch>
            <a:fillRect/>
          </a:stretch>
        </a:blipFill>
        <a:ln w="9525" cap="flat" cmpd="sng" algn="ctr">
          <a:solidFill>
            <a:schemeClr val="accent2">
              <a:alpha val="90000"/>
              <a:tint val="4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77BEC-E4C6-4FCA-8774-8E52E4B98BCD}">
      <dsp:nvSpPr>
        <dsp:cNvPr id="0" name=""/>
        <dsp:cNvSpPr/>
      </dsp:nvSpPr>
      <dsp:spPr>
        <a:xfrm>
          <a:off x="9934" y="21775"/>
          <a:ext cx="2574272" cy="1983220"/>
        </a:xfrm>
        <a:prstGeom prst="round2SameRect">
          <a:avLst>
            <a:gd name="adj1" fmla="val 8000"/>
            <a:gd name="adj2" fmla="val 0"/>
          </a:avLst>
        </a:prstGeom>
        <a:solidFill>
          <a:schemeClr val="lt1">
            <a:alpha val="90000"/>
            <a:hueOff val="0"/>
            <a:satOff val="0"/>
            <a:lumOff val="0"/>
            <a:alphaOff val="0"/>
          </a:schemeClr>
        </a:solidFill>
        <a:ln w="9525" cap="flat" cmpd="sng" algn="ctr">
          <a:solidFill>
            <a:srgbClr val="003300"/>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just" defTabSz="533400">
            <a:lnSpc>
              <a:spcPct val="90000"/>
            </a:lnSpc>
            <a:spcBef>
              <a:spcPct val="0"/>
            </a:spcBef>
            <a:spcAft>
              <a:spcPct val="15000"/>
            </a:spcAft>
            <a:buChar char="••"/>
          </a:pPr>
          <a:r>
            <a:rPr lang="es-ES" sz="1200" kern="1200" dirty="0" smtClean="0">
              <a:latin typeface="Maiandra GD" pitchFamily="34" charset="0"/>
            </a:rPr>
            <a:t>Los mejores tratamientos en cuanto a crecimiento en altura fueron el T6 (Colombiana 1 666 plantas/hectárea) y T2 (Ecuatoriana 1 111 plantas/hectárea),  con respecto al diámetro los mejores tratamientos fueron el T3 (Ecuatoriana 833 p/h) y  T8 (Colombiana 833 p/h) durante el primer año de vida de la plantación.</a:t>
          </a:r>
          <a:endParaRPr lang="es-ES" sz="1200" kern="1200" dirty="0">
            <a:latin typeface="Maiandra GD" pitchFamily="34" charset="0"/>
          </a:endParaRPr>
        </a:p>
      </dsp:txBody>
      <dsp:txXfrm>
        <a:off x="56403" y="68244"/>
        <a:ext cx="2481334" cy="1936751"/>
      </dsp:txXfrm>
    </dsp:sp>
    <dsp:sp modelId="{D1494F92-4893-437E-B03B-088859EC6EAF}">
      <dsp:nvSpPr>
        <dsp:cNvPr id="0" name=""/>
        <dsp:cNvSpPr/>
      </dsp:nvSpPr>
      <dsp:spPr>
        <a:xfrm>
          <a:off x="0" y="2024494"/>
          <a:ext cx="2662670" cy="445728"/>
        </a:xfrm>
        <a:prstGeom prst="rect">
          <a:avLst/>
        </a:prstGeom>
        <a:solidFill>
          <a:srgbClr val="003300"/>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25730" tIns="0" rIns="41910" bIns="0" numCol="1" spcCol="1270" anchor="ctr" anchorCtr="0">
          <a:noAutofit/>
        </a:bodyPr>
        <a:lstStyle/>
        <a:p>
          <a:pPr lvl="0" algn="l" defTabSz="1466850">
            <a:lnSpc>
              <a:spcPct val="90000"/>
            </a:lnSpc>
            <a:spcBef>
              <a:spcPct val="0"/>
            </a:spcBef>
            <a:spcAft>
              <a:spcPct val="35000"/>
            </a:spcAft>
          </a:pPr>
          <a:endParaRPr lang="es-ES" sz="3300" kern="1200" dirty="0"/>
        </a:p>
      </dsp:txBody>
      <dsp:txXfrm>
        <a:off x="0" y="2024494"/>
        <a:ext cx="1875120" cy="445728"/>
      </dsp:txXfrm>
    </dsp:sp>
    <dsp:sp modelId="{914F043D-D643-417E-9D6B-8184FE83730D}">
      <dsp:nvSpPr>
        <dsp:cNvPr id="0" name=""/>
        <dsp:cNvSpPr/>
      </dsp:nvSpPr>
      <dsp:spPr>
        <a:xfrm>
          <a:off x="2118659" y="2014979"/>
          <a:ext cx="545636" cy="562285"/>
        </a:xfrm>
        <a:prstGeom prst="ellipse">
          <a:avLst/>
        </a:prstGeom>
        <a:blipFill rotWithShape="1">
          <a:blip xmlns:r="http://schemas.openxmlformats.org/officeDocument/2006/relationships" r:embed="rId1"/>
          <a:stretch>
            <a:fillRect/>
          </a:stretch>
        </a:blipFill>
        <a:ln w="9525" cap="flat" cmpd="sng" algn="ctr">
          <a:solidFill>
            <a:schemeClr val="accent2">
              <a:alpha val="90000"/>
              <a:tint val="4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77BEC-E4C6-4FCA-8774-8E52E4B98BCD}">
      <dsp:nvSpPr>
        <dsp:cNvPr id="0" name=""/>
        <dsp:cNvSpPr/>
      </dsp:nvSpPr>
      <dsp:spPr>
        <a:xfrm>
          <a:off x="9129" y="72011"/>
          <a:ext cx="2365547" cy="2141215"/>
        </a:xfrm>
        <a:prstGeom prst="round2SameRect">
          <a:avLst>
            <a:gd name="adj1" fmla="val 8000"/>
            <a:gd name="adj2" fmla="val 0"/>
          </a:avLst>
        </a:prstGeom>
        <a:solidFill>
          <a:schemeClr val="lt1">
            <a:alpha val="90000"/>
            <a:hueOff val="0"/>
            <a:satOff val="0"/>
            <a:lumOff val="0"/>
            <a:alphaOff val="0"/>
          </a:schemeClr>
        </a:solidFill>
        <a:ln w="9525" cap="flat" cmpd="sng" algn="ctr">
          <a:solidFill>
            <a:srgbClr val="003300"/>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just" defTabSz="577850">
            <a:lnSpc>
              <a:spcPct val="90000"/>
            </a:lnSpc>
            <a:spcBef>
              <a:spcPct val="0"/>
            </a:spcBef>
            <a:spcAft>
              <a:spcPct val="15000"/>
            </a:spcAft>
            <a:buChar char="••"/>
          </a:pPr>
          <a:r>
            <a:rPr lang="es-ES" sz="1300" kern="1200" dirty="0" smtClean="0">
              <a:latin typeface="Maiandra GD" pitchFamily="34" charset="0"/>
            </a:rPr>
            <a:t>Los tratamientos T6 y T7 de procedencia Colombiana con 1 666 plantas/hectárea y 1 111 plantas/hectárea respectivamente, tuvieron el 91,7% de árboles rectos y el tratamiento T1 de procedencia Ecuatoriana de 1 666 plantas/hectárea tuvo el 88,9% de árboles rectos.</a:t>
          </a:r>
          <a:endParaRPr lang="es-ES" sz="1300" kern="1200" dirty="0">
            <a:latin typeface="Maiandra GD" pitchFamily="34" charset="0"/>
          </a:endParaRPr>
        </a:p>
      </dsp:txBody>
      <dsp:txXfrm>
        <a:off x="59300" y="122182"/>
        <a:ext cx="2265205" cy="2091044"/>
      </dsp:txXfrm>
    </dsp:sp>
    <dsp:sp modelId="{D1494F92-4893-437E-B03B-088859EC6EAF}">
      <dsp:nvSpPr>
        <dsp:cNvPr id="0" name=""/>
        <dsp:cNvSpPr/>
      </dsp:nvSpPr>
      <dsp:spPr>
        <a:xfrm>
          <a:off x="0" y="2254710"/>
          <a:ext cx="2446778" cy="409588"/>
        </a:xfrm>
        <a:prstGeom prst="rect">
          <a:avLst/>
        </a:prstGeom>
        <a:solidFill>
          <a:srgbClr val="003300"/>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18110" tIns="0" rIns="39370" bIns="0" numCol="1" spcCol="1270" anchor="ctr" anchorCtr="0">
          <a:noAutofit/>
        </a:bodyPr>
        <a:lstStyle/>
        <a:p>
          <a:pPr lvl="0" algn="l" defTabSz="1377950">
            <a:lnSpc>
              <a:spcPct val="90000"/>
            </a:lnSpc>
            <a:spcBef>
              <a:spcPct val="0"/>
            </a:spcBef>
            <a:spcAft>
              <a:spcPct val="35000"/>
            </a:spcAft>
          </a:pPr>
          <a:endParaRPr lang="es-ES" sz="3100" kern="1200" dirty="0"/>
        </a:p>
      </dsp:txBody>
      <dsp:txXfrm>
        <a:off x="0" y="2254710"/>
        <a:ext cx="1723083" cy="409588"/>
      </dsp:txXfrm>
    </dsp:sp>
    <dsp:sp modelId="{914F043D-D643-417E-9D6B-8184FE83730D}">
      <dsp:nvSpPr>
        <dsp:cNvPr id="0" name=""/>
        <dsp:cNvSpPr/>
      </dsp:nvSpPr>
      <dsp:spPr>
        <a:xfrm>
          <a:off x="1946876" y="2141802"/>
          <a:ext cx="501395" cy="516694"/>
        </a:xfrm>
        <a:prstGeom prst="ellipse">
          <a:avLst/>
        </a:prstGeom>
        <a:blipFill rotWithShape="1">
          <a:blip xmlns:r="http://schemas.openxmlformats.org/officeDocument/2006/relationships" r:embed="rId1"/>
          <a:stretch>
            <a:fillRect/>
          </a:stretch>
        </a:blipFill>
        <a:ln w="9525" cap="flat" cmpd="sng" algn="ctr">
          <a:solidFill>
            <a:schemeClr val="accent2">
              <a:alpha val="90000"/>
              <a:tint val="4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77BEC-E4C6-4FCA-8774-8E52E4B98BCD}">
      <dsp:nvSpPr>
        <dsp:cNvPr id="0" name=""/>
        <dsp:cNvSpPr/>
      </dsp:nvSpPr>
      <dsp:spPr>
        <a:xfrm>
          <a:off x="8423" y="217025"/>
          <a:ext cx="2182752" cy="1976961"/>
        </a:xfrm>
        <a:prstGeom prst="round2SameRect">
          <a:avLst>
            <a:gd name="adj1" fmla="val 8000"/>
            <a:gd name="adj2" fmla="val 0"/>
          </a:avLst>
        </a:prstGeom>
        <a:solidFill>
          <a:schemeClr val="lt1">
            <a:alpha val="90000"/>
            <a:hueOff val="0"/>
            <a:satOff val="0"/>
            <a:lumOff val="0"/>
            <a:alphaOff val="0"/>
          </a:schemeClr>
        </a:solidFill>
        <a:ln w="9525" cap="flat" cmpd="sng" algn="ctr">
          <a:solidFill>
            <a:srgbClr val="003300"/>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just" defTabSz="666750">
            <a:lnSpc>
              <a:spcPct val="90000"/>
            </a:lnSpc>
            <a:spcBef>
              <a:spcPct val="0"/>
            </a:spcBef>
            <a:spcAft>
              <a:spcPct val="15000"/>
            </a:spcAft>
            <a:buChar char="••"/>
          </a:pPr>
          <a:r>
            <a:rPr lang="es-ES" sz="1500" kern="1200" dirty="0" smtClean="0">
              <a:latin typeface="Maiandra GD" pitchFamily="34" charset="0"/>
            </a:rPr>
            <a:t>Los tratamientos que mayor sobrevivencia presentaron a los doce meses de edad de la plantación fueron el T4 (Ecuatoriana 625 plantas/hectárea) y T6 (Colombiana 1 666 plantas/hectárea).</a:t>
          </a:r>
          <a:endParaRPr lang="es-ES" sz="1500" kern="1200" dirty="0">
            <a:latin typeface="Maiandra GD" pitchFamily="34" charset="0"/>
          </a:endParaRPr>
        </a:p>
      </dsp:txBody>
      <dsp:txXfrm>
        <a:off x="54746" y="263348"/>
        <a:ext cx="2090106" cy="1930638"/>
      </dsp:txXfrm>
    </dsp:sp>
    <dsp:sp modelId="{D1494F92-4893-437E-B03B-088859EC6EAF}">
      <dsp:nvSpPr>
        <dsp:cNvPr id="0" name=""/>
        <dsp:cNvSpPr/>
      </dsp:nvSpPr>
      <dsp:spPr>
        <a:xfrm>
          <a:off x="0" y="2214350"/>
          <a:ext cx="2257706" cy="377938"/>
        </a:xfrm>
        <a:prstGeom prst="rect">
          <a:avLst/>
        </a:prstGeom>
        <a:solidFill>
          <a:srgbClr val="003300"/>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lvl="0" algn="l" defTabSz="1244600">
            <a:lnSpc>
              <a:spcPct val="90000"/>
            </a:lnSpc>
            <a:spcBef>
              <a:spcPct val="0"/>
            </a:spcBef>
            <a:spcAft>
              <a:spcPct val="35000"/>
            </a:spcAft>
          </a:pPr>
          <a:endParaRPr lang="es-ES" sz="2800" kern="1200" dirty="0"/>
        </a:p>
      </dsp:txBody>
      <dsp:txXfrm>
        <a:off x="0" y="2214350"/>
        <a:ext cx="1589934" cy="377938"/>
      </dsp:txXfrm>
    </dsp:sp>
    <dsp:sp modelId="{914F043D-D643-417E-9D6B-8184FE83730D}">
      <dsp:nvSpPr>
        <dsp:cNvPr id="0" name=""/>
        <dsp:cNvSpPr/>
      </dsp:nvSpPr>
      <dsp:spPr>
        <a:xfrm>
          <a:off x="1796431" y="2187529"/>
          <a:ext cx="462651" cy="476767"/>
        </a:xfrm>
        <a:prstGeom prst="ellipse">
          <a:avLst/>
        </a:prstGeom>
        <a:blipFill rotWithShape="1">
          <a:blip xmlns:r="http://schemas.openxmlformats.org/officeDocument/2006/relationships" r:embed="rId1"/>
          <a:stretch>
            <a:fillRect/>
          </a:stretch>
        </a:blipFill>
        <a:ln w="9525" cap="flat" cmpd="sng" algn="ctr">
          <a:solidFill>
            <a:schemeClr val="accent2">
              <a:alpha val="90000"/>
              <a:tint val="4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List2#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List2#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bList2#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bList2#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bList2#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bList2#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bList2#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List2#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List2#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List2#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List2#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B8A9F4-7055-489F-8D2B-C8993A44A040}" type="datetimeFigureOut">
              <a:rPr lang="es-ES_tradnl" smtClean="0"/>
              <a:pPr/>
              <a:t>25/06/2013</a:t>
            </a:fld>
            <a:endParaRPr lang="es-ES_tradnl" dirty="0"/>
          </a:p>
        </p:txBody>
      </p:sp>
      <p:sp>
        <p:nvSpPr>
          <p:cNvPr id="4" name="3 Marcador de imagen de diapositiva"/>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s-ES_tradnl"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F63211-BCB3-472D-A131-F5378D76C10D}" type="slidenum">
              <a:rPr lang="es-ES_tradnl" smtClean="0"/>
              <a:pPr/>
              <a:t>‹Nº›</a:t>
            </a:fld>
            <a:endParaRPr lang="es-ES_tradnl" dirty="0"/>
          </a:p>
        </p:txBody>
      </p:sp>
    </p:spTree>
    <p:extLst>
      <p:ext uri="{BB962C8B-B14F-4D97-AF65-F5344CB8AC3E}">
        <p14:creationId xmlns:p14="http://schemas.microsoft.com/office/powerpoint/2010/main" xmlns="" val="2413098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25"/>
            <a:ext cx="84201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C"/>
          </a:p>
        </p:txBody>
      </p:sp>
      <p:sp>
        <p:nvSpPr>
          <p:cNvPr id="4" name="Rectangle 4"/>
          <p:cNvSpPr>
            <a:spLocks noGrp="1" noChangeArrowheads="1"/>
          </p:cNvSpPr>
          <p:nvPr>
            <p:ph type="dt" sz="half" idx="10"/>
          </p:nvPr>
        </p:nvSpPr>
        <p:spPr>
          <a:ln/>
        </p:spPr>
        <p:txBody>
          <a:bodyPr/>
          <a:lstStyle>
            <a:lvl1pPr>
              <a:defRPr/>
            </a:lvl1pPr>
          </a:lstStyle>
          <a:p>
            <a:pPr>
              <a:defRPr/>
            </a:pPr>
            <a:endParaRPr lang="es-EC"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C" dirty="0"/>
          </a:p>
        </p:txBody>
      </p:sp>
      <p:sp>
        <p:nvSpPr>
          <p:cNvPr id="6" name="Rectangle 6"/>
          <p:cNvSpPr>
            <a:spLocks noGrp="1" noChangeArrowheads="1"/>
          </p:cNvSpPr>
          <p:nvPr>
            <p:ph type="sldNum" sz="quarter" idx="12"/>
          </p:nvPr>
        </p:nvSpPr>
        <p:spPr>
          <a:ln/>
        </p:spPr>
        <p:txBody>
          <a:bodyPr/>
          <a:lstStyle>
            <a:lvl1pPr>
              <a:defRPr/>
            </a:lvl1pPr>
          </a:lstStyle>
          <a:p>
            <a:pPr>
              <a:defRPr/>
            </a:pPr>
            <a:fld id="{DF79C7D3-C8F1-4417-949B-E83A5B3FF40E}" type="slidenum">
              <a:rPr lang="es-ES"/>
              <a:pPr>
                <a:defRPr/>
              </a:pPr>
              <a:t>‹Nº›</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Rectangle 4"/>
          <p:cNvSpPr>
            <a:spLocks noGrp="1" noChangeArrowheads="1"/>
          </p:cNvSpPr>
          <p:nvPr>
            <p:ph type="dt" sz="half" idx="10"/>
          </p:nvPr>
        </p:nvSpPr>
        <p:spPr>
          <a:ln/>
        </p:spPr>
        <p:txBody>
          <a:bodyPr/>
          <a:lstStyle>
            <a:lvl1pPr>
              <a:defRPr/>
            </a:lvl1pPr>
          </a:lstStyle>
          <a:p>
            <a:pPr>
              <a:defRPr/>
            </a:pPr>
            <a:endParaRPr lang="es-EC"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C" dirty="0"/>
          </a:p>
        </p:txBody>
      </p:sp>
      <p:sp>
        <p:nvSpPr>
          <p:cNvPr id="6" name="Rectangle 6"/>
          <p:cNvSpPr>
            <a:spLocks noGrp="1" noChangeArrowheads="1"/>
          </p:cNvSpPr>
          <p:nvPr>
            <p:ph type="sldNum" sz="quarter" idx="12"/>
          </p:nvPr>
        </p:nvSpPr>
        <p:spPr>
          <a:ln/>
        </p:spPr>
        <p:txBody>
          <a:bodyPr/>
          <a:lstStyle>
            <a:lvl1pPr>
              <a:defRPr/>
            </a:lvl1pPr>
          </a:lstStyle>
          <a:p>
            <a:pPr>
              <a:defRPr/>
            </a:pPr>
            <a:fld id="{BAD7C6FA-D57D-4E79-963E-143F595427F8}" type="slidenum">
              <a:rPr lang="es-ES"/>
              <a:pPr>
                <a:defRPr/>
              </a:pPr>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058025" y="609600"/>
            <a:ext cx="2105025" cy="5486400"/>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742950" y="609600"/>
            <a:ext cx="6162675"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Rectangle 4"/>
          <p:cNvSpPr>
            <a:spLocks noGrp="1" noChangeArrowheads="1"/>
          </p:cNvSpPr>
          <p:nvPr>
            <p:ph type="dt" sz="half" idx="10"/>
          </p:nvPr>
        </p:nvSpPr>
        <p:spPr>
          <a:ln/>
        </p:spPr>
        <p:txBody>
          <a:bodyPr/>
          <a:lstStyle>
            <a:lvl1pPr>
              <a:defRPr/>
            </a:lvl1pPr>
          </a:lstStyle>
          <a:p>
            <a:pPr>
              <a:defRPr/>
            </a:pPr>
            <a:endParaRPr lang="es-EC"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C" dirty="0"/>
          </a:p>
        </p:txBody>
      </p:sp>
      <p:sp>
        <p:nvSpPr>
          <p:cNvPr id="6" name="Rectangle 6"/>
          <p:cNvSpPr>
            <a:spLocks noGrp="1" noChangeArrowheads="1"/>
          </p:cNvSpPr>
          <p:nvPr>
            <p:ph type="sldNum" sz="quarter" idx="12"/>
          </p:nvPr>
        </p:nvSpPr>
        <p:spPr>
          <a:ln/>
        </p:spPr>
        <p:txBody>
          <a:bodyPr/>
          <a:lstStyle>
            <a:lvl1pPr>
              <a:defRPr/>
            </a:lvl1pPr>
          </a:lstStyle>
          <a:p>
            <a:pPr>
              <a:defRPr/>
            </a:pPr>
            <a:fld id="{09F78AB8-DB5D-4814-8E29-CCB4F5D2DAB3}" type="slidenum">
              <a:rPr lang="es-ES"/>
              <a:pPr>
                <a:defRPr/>
              </a:pPr>
              <a:t>‹Nº›</a:t>
            </a:fld>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Rectangle 4"/>
          <p:cNvSpPr>
            <a:spLocks noGrp="1" noChangeArrowheads="1"/>
          </p:cNvSpPr>
          <p:nvPr>
            <p:ph type="dt" sz="half" idx="10"/>
          </p:nvPr>
        </p:nvSpPr>
        <p:spPr>
          <a:ln/>
        </p:spPr>
        <p:txBody>
          <a:bodyPr/>
          <a:lstStyle>
            <a:lvl1pPr>
              <a:defRPr/>
            </a:lvl1pPr>
          </a:lstStyle>
          <a:p>
            <a:pPr>
              <a:defRPr/>
            </a:pPr>
            <a:endParaRPr lang="es-EC"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C" dirty="0"/>
          </a:p>
        </p:txBody>
      </p:sp>
      <p:sp>
        <p:nvSpPr>
          <p:cNvPr id="6" name="Rectangle 6"/>
          <p:cNvSpPr>
            <a:spLocks noGrp="1" noChangeArrowheads="1"/>
          </p:cNvSpPr>
          <p:nvPr>
            <p:ph type="sldNum" sz="quarter" idx="12"/>
          </p:nvPr>
        </p:nvSpPr>
        <p:spPr>
          <a:ln/>
        </p:spPr>
        <p:txBody>
          <a:bodyPr/>
          <a:lstStyle>
            <a:lvl1pPr>
              <a:defRPr/>
            </a:lvl1pPr>
          </a:lstStyle>
          <a:p>
            <a:pPr>
              <a:defRPr/>
            </a:pPr>
            <a:fld id="{CAE1307A-23A3-417F-AB61-5D297094AD24}" type="slidenum">
              <a:rPr lang="es-ES"/>
              <a:pPr>
                <a:defRPr/>
              </a:pPr>
              <a:t>‹Nº›</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00"/>
            <a:ext cx="84201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C"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C" dirty="0"/>
          </a:p>
        </p:txBody>
      </p:sp>
      <p:sp>
        <p:nvSpPr>
          <p:cNvPr id="6" name="Rectangle 6"/>
          <p:cNvSpPr>
            <a:spLocks noGrp="1" noChangeArrowheads="1"/>
          </p:cNvSpPr>
          <p:nvPr>
            <p:ph type="sldNum" sz="quarter" idx="12"/>
          </p:nvPr>
        </p:nvSpPr>
        <p:spPr>
          <a:ln/>
        </p:spPr>
        <p:txBody>
          <a:bodyPr/>
          <a:lstStyle>
            <a:lvl1pPr>
              <a:defRPr/>
            </a:lvl1pPr>
          </a:lstStyle>
          <a:p>
            <a:pPr>
              <a:defRPr/>
            </a:pPr>
            <a:fld id="{B3E4574A-59B6-4CD7-8C29-5124EBAFFFE2}" type="slidenum">
              <a:rPr lang="es-ES"/>
              <a:pPr>
                <a:defRPr/>
              </a:pPr>
              <a:t>‹Nº›</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742950"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5029200"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Rectangle 4"/>
          <p:cNvSpPr>
            <a:spLocks noGrp="1" noChangeArrowheads="1"/>
          </p:cNvSpPr>
          <p:nvPr>
            <p:ph type="dt" sz="half" idx="10"/>
          </p:nvPr>
        </p:nvSpPr>
        <p:spPr>
          <a:ln/>
        </p:spPr>
        <p:txBody>
          <a:bodyPr/>
          <a:lstStyle>
            <a:lvl1pPr>
              <a:defRPr/>
            </a:lvl1pPr>
          </a:lstStyle>
          <a:p>
            <a:pPr>
              <a:defRPr/>
            </a:pPr>
            <a:endParaRPr lang="es-EC"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C" dirty="0"/>
          </a:p>
        </p:txBody>
      </p:sp>
      <p:sp>
        <p:nvSpPr>
          <p:cNvPr id="7" name="Rectangle 6"/>
          <p:cNvSpPr>
            <a:spLocks noGrp="1" noChangeArrowheads="1"/>
          </p:cNvSpPr>
          <p:nvPr>
            <p:ph type="sldNum" sz="quarter" idx="12"/>
          </p:nvPr>
        </p:nvSpPr>
        <p:spPr>
          <a:ln/>
        </p:spPr>
        <p:txBody>
          <a:bodyPr/>
          <a:lstStyle>
            <a:lvl1pPr>
              <a:defRPr/>
            </a:lvl1pPr>
          </a:lstStyle>
          <a:p>
            <a:pPr>
              <a:defRPr/>
            </a:pPr>
            <a:fld id="{D574FC7C-5AE7-4A78-8A68-2ABAB7430C6E}" type="slidenum">
              <a:rPr lang="es-ES"/>
              <a:pPr>
                <a:defRPr/>
              </a:pPr>
              <a:t>‹Nº›</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Rectangle 4"/>
          <p:cNvSpPr>
            <a:spLocks noGrp="1" noChangeArrowheads="1"/>
          </p:cNvSpPr>
          <p:nvPr>
            <p:ph type="dt" sz="half" idx="10"/>
          </p:nvPr>
        </p:nvSpPr>
        <p:spPr>
          <a:ln/>
        </p:spPr>
        <p:txBody>
          <a:bodyPr/>
          <a:lstStyle>
            <a:lvl1pPr>
              <a:defRPr/>
            </a:lvl1pPr>
          </a:lstStyle>
          <a:p>
            <a:pPr>
              <a:defRPr/>
            </a:pPr>
            <a:endParaRPr lang="es-EC"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s-EC" dirty="0"/>
          </a:p>
        </p:txBody>
      </p:sp>
      <p:sp>
        <p:nvSpPr>
          <p:cNvPr id="9" name="Rectangle 6"/>
          <p:cNvSpPr>
            <a:spLocks noGrp="1" noChangeArrowheads="1"/>
          </p:cNvSpPr>
          <p:nvPr>
            <p:ph type="sldNum" sz="quarter" idx="12"/>
          </p:nvPr>
        </p:nvSpPr>
        <p:spPr>
          <a:ln/>
        </p:spPr>
        <p:txBody>
          <a:bodyPr/>
          <a:lstStyle>
            <a:lvl1pPr>
              <a:defRPr/>
            </a:lvl1pPr>
          </a:lstStyle>
          <a:p>
            <a:pPr>
              <a:defRPr/>
            </a:pPr>
            <a:fld id="{9B174BA4-A1E6-48FA-B1E0-EFABCA510F88}" type="slidenum">
              <a:rPr lang="es-ES"/>
              <a:pPr>
                <a:defRPr/>
              </a:pPr>
              <a:t>‹Nº›</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Rectangle 4"/>
          <p:cNvSpPr>
            <a:spLocks noGrp="1" noChangeArrowheads="1"/>
          </p:cNvSpPr>
          <p:nvPr>
            <p:ph type="dt" sz="half" idx="10"/>
          </p:nvPr>
        </p:nvSpPr>
        <p:spPr>
          <a:ln/>
        </p:spPr>
        <p:txBody>
          <a:bodyPr/>
          <a:lstStyle>
            <a:lvl1pPr>
              <a:defRPr/>
            </a:lvl1pPr>
          </a:lstStyle>
          <a:p>
            <a:pPr>
              <a:defRPr/>
            </a:pPr>
            <a:endParaRPr lang="es-EC"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s-EC" dirty="0"/>
          </a:p>
        </p:txBody>
      </p:sp>
      <p:sp>
        <p:nvSpPr>
          <p:cNvPr id="5" name="Rectangle 6"/>
          <p:cNvSpPr>
            <a:spLocks noGrp="1" noChangeArrowheads="1"/>
          </p:cNvSpPr>
          <p:nvPr>
            <p:ph type="sldNum" sz="quarter" idx="12"/>
          </p:nvPr>
        </p:nvSpPr>
        <p:spPr>
          <a:ln/>
        </p:spPr>
        <p:txBody>
          <a:bodyPr/>
          <a:lstStyle>
            <a:lvl1pPr>
              <a:defRPr/>
            </a:lvl1pPr>
          </a:lstStyle>
          <a:p>
            <a:pPr>
              <a:defRPr/>
            </a:pPr>
            <a:fld id="{CC36CF6B-D33C-4D1C-A363-3277052F1544}" type="slidenum">
              <a:rPr lang="es-ES"/>
              <a:pPr>
                <a:defRPr/>
              </a:pPr>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C"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s-EC" dirty="0"/>
          </a:p>
        </p:txBody>
      </p:sp>
      <p:sp>
        <p:nvSpPr>
          <p:cNvPr id="4" name="Rectangle 6"/>
          <p:cNvSpPr>
            <a:spLocks noGrp="1" noChangeArrowheads="1"/>
          </p:cNvSpPr>
          <p:nvPr>
            <p:ph type="sldNum" sz="quarter" idx="12"/>
          </p:nvPr>
        </p:nvSpPr>
        <p:spPr>
          <a:ln/>
        </p:spPr>
        <p:txBody>
          <a:bodyPr/>
          <a:lstStyle>
            <a:lvl1pPr>
              <a:defRPr/>
            </a:lvl1pPr>
          </a:lstStyle>
          <a:p>
            <a:pPr>
              <a:defRPr/>
            </a:pPr>
            <a:fld id="{FB426616-11FA-4902-8F4F-81E54851942F}" type="slidenum">
              <a:rPr lang="es-ES"/>
              <a:pPr>
                <a:defRPr/>
              </a:pPr>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138"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C"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C" dirty="0"/>
          </a:p>
        </p:txBody>
      </p:sp>
      <p:sp>
        <p:nvSpPr>
          <p:cNvPr id="7" name="Rectangle 6"/>
          <p:cNvSpPr>
            <a:spLocks noGrp="1" noChangeArrowheads="1"/>
          </p:cNvSpPr>
          <p:nvPr>
            <p:ph type="sldNum" sz="quarter" idx="12"/>
          </p:nvPr>
        </p:nvSpPr>
        <p:spPr>
          <a:ln/>
        </p:spPr>
        <p:txBody>
          <a:bodyPr/>
          <a:lstStyle>
            <a:lvl1pPr>
              <a:defRPr/>
            </a:lvl1pPr>
          </a:lstStyle>
          <a:p>
            <a:pPr>
              <a:defRPr/>
            </a:pPr>
            <a:fld id="{A91C6230-65D6-46C2-A3E3-84BBA3EC2F5D}" type="slidenum">
              <a:rPr lang="es-ES"/>
              <a:pPr>
                <a:defRPr/>
              </a:pPr>
              <a:t>‹Nº›</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C" noProof="0" dirty="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C"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C" dirty="0"/>
          </a:p>
        </p:txBody>
      </p:sp>
      <p:sp>
        <p:nvSpPr>
          <p:cNvPr id="7" name="Rectangle 6"/>
          <p:cNvSpPr>
            <a:spLocks noGrp="1" noChangeArrowheads="1"/>
          </p:cNvSpPr>
          <p:nvPr>
            <p:ph type="sldNum" sz="quarter" idx="12"/>
          </p:nvPr>
        </p:nvSpPr>
        <p:spPr>
          <a:ln/>
        </p:spPr>
        <p:txBody>
          <a:bodyPr/>
          <a:lstStyle>
            <a:lvl1pPr>
              <a:defRPr/>
            </a:lvl1pPr>
          </a:lstStyle>
          <a:p>
            <a:pPr>
              <a:defRPr/>
            </a:pPr>
            <a:fld id="{6E0137A5-E3A4-4B19-86CE-28D63078437B}" type="slidenum">
              <a:rPr lang="es-ES"/>
              <a:pPr>
                <a:defRPr/>
              </a:pPr>
              <a:t>‹Nº›</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5793" tIns="47896" rIns="95793" bIns="47896" numCol="1" anchor="ctr" anchorCtr="0" compatLnSpc="1">
            <a:prstTxWarp prst="textNoShape">
              <a:avLst/>
            </a:prstTxWarp>
          </a:bodyPr>
          <a:lstStyle/>
          <a:p>
            <a:pPr lvl="0"/>
            <a:r>
              <a:rPr lang="es-ES" smtClean="0"/>
              <a:t>Haga clic para modificar el estilo de título del patrón</a:t>
            </a:r>
          </a:p>
        </p:txBody>
      </p:sp>
      <p:sp>
        <p:nvSpPr>
          <p:cNvPr id="2051"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5793" tIns="47896" rIns="95793" bIns="47896"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5793" tIns="47896" rIns="95793" bIns="47896" numCol="1" anchor="t" anchorCtr="0" compatLnSpc="1">
            <a:prstTxWarp prst="textNoShape">
              <a:avLst/>
            </a:prstTxWarp>
          </a:bodyPr>
          <a:lstStyle>
            <a:lvl1pPr>
              <a:defRPr sz="1500"/>
            </a:lvl1pPr>
          </a:lstStyle>
          <a:p>
            <a:pPr>
              <a:defRPr/>
            </a:pPr>
            <a:endParaRPr lang="es-EC" dirty="0"/>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5793" tIns="47896" rIns="95793" bIns="47896" numCol="1" anchor="t" anchorCtr="0" compatLnSpc="1">
            <a:prstTxWarp prst="textNoShape">
              <a:avLst/>
            </a:prstTxWarp>
          </a:bodyPr>
          <a:lstStyle>
            <a:lvl1pPr algn="ctr">
              <a:defRPr sz="1500"/>
            </a:lvl1pPr>
          </a:lstStyle>
          <a:p>
            <a:pPr>
              <a:defRPr/>
            </a:pPr>
            <a:endParaRPr lang="es-EC" dirty="0"/>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5793" tIns="47896" rIns="95793" bIns="47896" numCol="1" anchor="t" anchorCtr="0" compatLnSpc="1">
            <a:prstTxWarp prst="textNoShape">
              <a:avLst/>
            </a:prstTxWarp>
          </a:bodyPr>
          <a:lstStyle>
            <a:lvl1pPr algn="r">
              <a:defRPr sz="1500"/>
            </a:lvl1pPr>
          </a:lstStyle>
          <a:p>
            <a:pPr>
              <a:defRPr/>
            </a:pPr>
            <a:fld id="{A7A744D2-ACC8-4403-B1BB-913C8622C197}" type="slidenum">
              <a:rPr lang="es-ES"/>
              <a:pPr>
                <a:defRPr/>
              </a:pPr>
              <a:t>‹Nº›</a:t>
            </a:fld>
            <a:endParaRPr lang="es-E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57263" rtl="0" eaLnBrk="0" fontAlgn="base" hangingPunct="0">
        <a:spcBef>
          <a:spcPct val="0"/>
        </a:spcBef>
        <a:spcAft>
          <a:spcPct val="0"/>
        </a:spcAft>
        <a:defRPr sz="4700">
          <a:solidFill>
            <a:schemeClr val="tx2"/>
          </a:solidFill>
          <a:latin typeface="+mj-lt"/>
          <a:ea typeface="+mj-ea"/>
          <a:cs typeface="+mj-cs"/>
        </a:defRPr>
      </a:lvl1pPr>
      <a:lvl2pPr algn="ctr" defTabSz="957263" rtl="0" eaLnBrk="0" fontAlgn="base" hangingPunct="0">
        <a:spcBef>
          <a:spcPct val="0"/>
        </a:spcBef>
        <a:spcAft>
          <a:spcPct val="0"/>
        </a:spcAft>
        <a:defRPr sz="4700">
          <a:solidFill>
            <a:schemeClr val="tx2"/>
          </a:solidFill>
          <a:latin typeface="Times New Roman" pitchFamily="18" charset="0"/>
        </a:defRPr>
      </a:lvl2pPr>
      <a:lvl3pPr algn="ctr" defTabSz="957263" rtl="0" eaLnBrk="0" fontAlgn="base" hangingPunct="0">
        <a:spcBef>
          <a:spcPct val="0"/>
        </a:spcBef>
        <a:spcAft>
          <a:spcPct val="0"/>
        </a:spcAft>
        <a:defRPr sz="4700">
          <a:solidFill>
            <a:schemeClr val="tx2"/>
          </a:solidFill>
          <a:latin typeface="Times New Roman" pitchFamily="18" charset="0"/>
        </a:defRPr>
      </a:lvl3pPr>
      <a:lvl4pPr algn="ctr" defTabSz="957263" rtl="0" eaLnBrk="0" fontAlgn="base" hangingPunct="0">
        <a:spcBef>
          <a:spcPct val="0"/>
        </a:spcBef>
        <a:spcAft>
          <a:spcPct val="0"/>
        </a:spcAft>
        <a:defRPr sz="4700">
          <a:solidFill>
            <a:schemeClr val="tx2"/>
          </a:solidFill>
          <a:latin typeface="Times New Roman" pitchFamily="18" charset="0"/>
        </a:defRPr>
      </a:lvl4pPr>
      <a:lvl5pPr algn="ctr" defTabSz="957263" rtl="0" eaLnBrk="0" fontAlgn="base" hangingPunct="0">
        <a:spcBef>
          <a:spcPct val="0"/>
        </a:spcBef>
        <a:spcAft>
          <a:spcPct val="0"/>
        </a:spcAft>
        <a:defRPr sz="4700">
          <a:solidFill>
            <a:schemeClr val="tx2"/>
          </a:solidFill>
          <a:latin typeface="Times New Roman" pitchFamily="18" charset="0"/>
        </a:defRPr>
      </a:lvl5pPr>
      <a:lvl6pPr marL="457200" algn="ctr" defTabSz="957263" rtl="0" fontAlgn="base">
        <a:spcBef>
          <a:spcPct val="0"/>
        </a:spcBef>
        <a:spcAft>
          <a:spcPct val="0"/>
        </a:spcAft>
        <a:defRPr sz="4700">
          <a:solidFill>
            <a:schemeClr val="tx2"/>
          </a:solidFill>
          <a:latin typeface="Times New Roman" pitchFamily="18" charset="0"/>
        </a:defRPr>
      </a:lvl6pPr>
      <a:lvl7pPr marL="914400" algn="ctr" defTabSz="957263" rtl="0" fontAlgn="base">
        <a:spcBef>
          <a:spcPct val="0"/>
        </a:spcBef>
        <a:spcAft>
          <a:spcPct val="0"/>
        </a:spcAft>
        <a:defRPr sz="4700">
          <a:solidFill>
            <a:schemeClr val="tx2"/>
          </a:solidFill>
          <a:latin typeface="Times New Roman" pitchFamily="18" charset="0"/>
        </a:defRPr>
      </a:lvl7pPr>
      <a:lvl8pPr marL="1371600" algn="ctr" defTabSz="957263" rtl="0" fontAlgn="base">
        <a:spcBef>
          <a:spcPct val="0"/>
        </a:spcBef>
        <a:spcAft>
          <a:spcPct val="0"/>
        </a:spcAft>
        <a:defRPr sz="4700">
          <a:solidFill>
            <a:schemeClr val="tx2"/>
          </a:solidFill>
          <a:latin typeface="Times New Roman" pitchFamily="18" charset="0"/>
        </a:defRPr>
      </a:lvl8pPr>
      <a:lvl9pPr marL="1828800" algn="ctr" defTabSz="957263" rtl="0" fontAlgn="base">
        <a:spcBef>
          <a:spcPct val="0"/>
        </a:spcBef>
        <a:spcAft>
          <a:spcPct val="0"/>
        </a:spcAft>
        <a:defRPr sz="4700">
          <a:solidFill>
            <a:schemeClr val="tx2"/>
          </a:solidFill>
          <a:latin typeface="Times New Roman" pitchFamily="18"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300038" algn="l" defTabSz="957263" rtl="0" eaLnBrk="0" fontAlgn="base" hangingPunct="0">
        <a:spcBef>
          <a:spcPct val="20000"/>
        </a:spcBef>
        <a:spcAft>
          <a:spcPct val="0"/>
        </a:spcAft>
        <a:buChar char="–"/>
        <a:defRPr sz="2900">
          <a:solidFill>
            <a:schemeClr val="tx1"/>
          </a:solidFill>
          <a:latin typeface="+mn-lt"/>
        </a:defRPr>
      </a:lvl2pPr>
      <a:lvl3pPr marL="1196975" indent="-239713" algn="l" defTabSz="957263" rtl="0" eaLnBrk="0" fontAlgn="base" hangingPunct="0">
        <a:spcBef>
          <a:spcPct val="20000"/>
        </a:spcBef>
        <a:spcAft>
          <a:spcPct val="0"/>
        </a:spcAft>
        <a:buChar char="•"/>
        <a:defRPr sz="2600">
          <a:solidFill>
            <a:schemeClr val="tx1"/>
          </a:solidFill>
          <a:latin typeface="+mn-lt"/>
        </a:defRPr>
      </a:lvl3pPr>
      <a:lvl4pPr marL="1676400" indent="-238125" algn="l" defTabSz="957263" rtl="0" eaLnBrk="0" fontAlgn="base" hangingPunct="0">
        <a:spcBef>
          <a:spcPct val="20000"/>
        </a:spcBef>
        <a:spcAft>
          <a:spcPct val="0"/>
        </a:spcAft>
        <a:buChar char="–"/>
        <a:defRPr sz="2100">
          <a:solidFill>
            <a:schemeClr val="tx1"/>
          </a:solidFill>
          <a:latin typeface="+mn-lt"/>
        </a:defRPr>
      </a:lvl4pPr>
      <a:lvl5pPr marL="2154238" indent="-238125" algn="l" defTabSz="957263" rtl="0" eaLnBrk="0" fontAlgn="base" hangingPunct="0">
        <a:spcBef>
          <a:spcPct val="20000"/>
        </a:spcBef>
        <a:spcAft>
          <a:spcPct val="0"/>
        </a:spcAft>
        <a:buChar char="»"/>
        <a:defRPr sz="2100">
          <a:solidFill>
            <a:schemeClr val="tx1"/>
          </a:solidFill>
          <a:latin typeface="+mn-lt"/>
        </a:defRPr>
      </a:lvl5pPr>
      <a:lvl6pPr marL="2611438" indent="-238125" algn="l" defTabSz="957263" rtl="0" fontAlgn="base">
        <a:spcBef>
          <a:spcPct val="20000"/>
        </a:spcBef>
        <a:spcAft>
          <a:spcPct val="0"/>
        </a:spcAft>
        <a:buChar char="»"/>
        <a:defRPr sz="2100">
          <a:solidFill>
            <a:schemeClr val="tx1"/>
          </a:solidFill>
          <a:latin typeface="+mn-lt"/>
        </a:defRPr>
      </a:lvl6pPr>
      <a:lvl7pPr marL="3068638" indent="-238125" algn="l" defTabSz="957263" rtl="0" fontAlgn="base">
        <a:spcBef>
          <a:spcPct val="20000"/>
        </a:spcBef>
        <a:spcAft>
          <a:spcPct val="0"/>
        </a:spcAft>
        <a:buChar char="»"/>
        <a:defRPr sz="2100">
          <a:solidFill>
            <a:schemeClr val="tx1"/>
          </a:solidFill>
          <a:latin typeface="+mn-lt"/>
        </a:defRPr>
      </a:lvl7pPr>
      <a:lvl8pPr marL="3525838" indent="-238125" algn="l" defTabSz="957263" rtl="0" fontAlgn="base">
        <a:spcBef>
          <a:spcPct val="20000"/>
        </a:spcBef>
        <a:spcAft>
          <a:spcPct val="0"/>
        </a:spcAft>
        <a:buChar char="»"/>
        <a:defRPr sz="2100">
          <a:solidFill>
            <a:schemeClr val="tx1"/>
          </a:solidFill>
          <a:latin typeface="+mn-lt"/>
        </a:defRPr>
      </a:lvl8pPr>
      <a:lvl9pPr marL="3983038" indent="-238125" algn="l" defTabSz="957263" rtl="0" fontAlgn="base">
        <a:spcBef>
          <a:spcPct val="20000"/>
        </a:spcBef>
        <a:spcAft>
          <a:spcPct val="0"/>
        </a:spcAft>
        <a:buChar char="»"/>
        <a:defRPr sz="2100">
          <a:solidFill>
            <a:schemeClr val="tx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oleObject" Target="../embeddings/oleObject2.bin"/><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8.xml"/><Relationship Id="rId1" Type="http://schemas.openxmlformats.org/officeDocument/2006/relationships/vmlDrawing" Target="../drawings/vmlDrawing9.vml"/><Relationship Id="rId4" Type="http://schemas.openxmlformats.org/officeDocument/2006/relationships/oleObject" Target="../embeddings/oleObject10.bin"/></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8.xml"/><Relationship Id="rId1" Type="http://schemas.openxmlformats.org/officeDocument/2006/relationships/vmlDrawing" Target="../drawings/vmlDrawing10.vml"/><Relationship Id="rId5" Type="http://schemas.openxmlformats.org/officeDocument/2006/relationships/image" Target="../media/image16.jpeg"/><Relationship Id="rId4" Type="http://schemas.openxmlformats.org/officeDocument/2006/relationships/oleObject" Target="../embeddings/oleObject11.bin"/></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8.xml"/><Relationship Id="rId1" Type="http://schemas.openxmlformats.org/officeDocument/2006/relationships/vmlDrawing" Target="../drawings/vmlDrawing11.vml"/><Relationship Id="rId4" Type="http://schemas.openxmlformats.org/officeDocument/2006/relationships/oleObject" Target="../embeddings/oleObject12.bin"/></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8.xml"/><Relationship Id="rId1" Type="http://schemas.openxmlformats.org/officeDocument/2006/relationships/vmlDrawing" Target="../drawings/vmlDrawing12.vml"/><Relationship Id="rId4" Type="http://schemas.openxmlformats.org/officeDocument/2006/relationships/oleObject" Target="../embeddings/oleObject13.bin"/></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8.xml"/><Relationship Id="rId1" Type="http://schemas.openxmlformats.org/officeDocument/2006/relationships/vmlDrawing" Target="../drawings/vmlDrawing13.vml"/><Relationship Id="rId5" Type="http://schemas.openxmlformats.org/officeDocument/2006/relationships/image" Target="../media/image19.jpeg"/><Relationship Id="rId4" Type="http://schemas.openxmlformats.org/officeDocument/2006/relationships/oleObject" Target="../embeddings/oleObject14.bin"/></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8.xml"/><Relationship Id="rId1" Type="http://schemas.openxmlformats.org/officeDocument/2006/relationships/vmlDrawing" Target="../drawings/vmlDrawing14.vml"/><Relationship Id="rId4" Type="http://schemas.openxmlformats.org/officeDocument/2006/relationships/oleObject" Target="../embeddings/oleObject15.bin"/></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8.xml"/><Relationship Id="rId1" Type="http://schemas.openxmlformats.org/officeDocument/2006/relationships/vmlDrawing" Target="../drawings/vmlDrawing15.vml"/><Relationship Id="rId5" Type="http://schemas.openxmlformats.org/officeDocument/2006/relationships/image" Target="../media/image21.jpeg"/><Relationship Id="rId4" Type="http://schemas.openxmlformats.org/officeDocument/2006/relationships/oleObject" Target="../embeddings/oleObject16.bin"/></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8.xml"/><Relationship Id="rId1" Type="http://schemas.openxmlformats.org/officeDocument/2006/relationships/vmlDrawing" Target="../drawings/vmlDrawing16.vml"/><Relationship Id="rId4" Type="http://schemas.openxmlformats.org/officeDocument/2006/relationships/oleObject" Target="../embeddings/oleObject17.bin"/></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8.xml"/><Relationship Id="rId1" Type="http://schemas.openxmlformats.org/officeDocument/2006/relationships/vmlDrawing" Target="../drawings/vmlDrawing17.vml"/><Relationship Id="rId5" Type="http://schemas.openxmlformats.org/officeDocument/2006/relationships/image" Target="../media/image23.jpeg"/><Relationship Id="rId4" Type="http://schemas.openxmlformats.org/officeDocument/2006/relationships/oleObject" Target="../embeddings/oleObject18.bin"/></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8.xml"/><Relationship Id="rId1" Type="http://schemas.openxmlformats.org/officeDocument/2006/relationships/vmlDrawing" Target="../drawings/vmlDrawing18.vml"/><Relationship Id="rId4" Type="http://schemas.openxmlformats.org/officeDocument/2006/relationships/oleObject" Target="../embeddings/oleObject19.bin"/></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jpeg"/><Relationship Id="rId7" Type="http://schemas.openxmlformats.org/officeDocument/2006/relationships/diagramLayout" Target="../diagrams/layout1.xml"/><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diagramData" Target="../diagrams/data1.xml"/><Relationship Id="rId11" Type="http://schemas.microsoft.com/office/2007/relationships/diagramDrawing" Target="../diagrams/drawing1.xml"/><Relationship Id="rId5" Type="http://schemas.openxmlformats.org/officeDocument/2006/relationships/oleObject" Target="../embeddings/oleObject3.bin"/><Relationship Id="rId4" Type="http://schemas.openxmlformats.org/officeDocument/2006/relationships/image" Target="../media/image4.jpeg"/><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8.xml"/><Relationship Id="rId1" Type="http://schemas.openxmlformats.org/officeDocument/2006/relationships/vmlDrawing" Target="../drawings/vmlDrawing19.vml"/><Relationship Id="rId5" Type="http://schemas.openxmlformats.org/officeDocument/2006/relationships/image" Target="../media/image25.jpeg"/><Relationship Id="rId4" Type="http://schemas.openxmlformats.org/officeDocument/2006/relationships/oleObject" Target="../embeddings/oleObject20.bin"/></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8.xml"/><Relationship Id="rId1" Type="http://schemas.openxmlformats.org/officeDocument/2006/relationships/vmlDrawing" Target="../drawings/vmlDrawing20.vml"/><Relationship Id="rId4" Type="http://schemas.openxmlformats.org/officeDocument/2006/relationships/oleObject" Target="../embeddings/oleObject21.bin"/></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8.xml"/><Relationship Id="rId1" Type="http://schemas.openxmlformats.org/officeDocument/2006/relationships/vmlDrawing" Target="../drawings/vmlDrawing21.vml"/><Relationship Id="rId5" Type="http://schemas.openxmlformats.org/officeDocument/2006/relationships/image" Target="../media/image26.png"/><Relationship Id="rId4" Type="http://schemas.openxmlformats.org/officeDocument/2006/relationships/oleObject" Target="../embeddings/oleObject22.bin"/></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8.xml"/><Relationship Id="rId1" Type="http://schemas.openxmlformats.org/officeDocument/2006/relationships/vmlDrawing" Target="../drawings/vmlDrawing22.vml"/><Relationship Id="rId5" Type="http://schemas.openxmlformats.org/officeDocument/2006/relationships/image" Target="../media/image27.png"/><Relationship Id="rId4" Type="http://schemas.openxmlformats.org/officeDocument/2006/relationships/oleObject" Target="../embeddings/oleObject23.bin"/></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8.xml"/><Relationship Id="rId1" Type="http://schemas.openxmlformats.org/officeDocument/2006/relationships/vmlDrawing" Target="../drawings/vmlDrawing23.vml"/><Relationship Id="rId4" Type="http://schemas.openxmlformats.org/officeDocument/2006/relationships/oleObject" Target="../embeddings/oleObject24.bin"/></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8.xml"/><Relationship Id="rId1" Type="http://schemas.openxmlformats.org/officeDocument/2006/relationships/vmlDrawing" Target="../drawings/vmlDrawing24.vml"/><Relationship Id="rId5" Type="http://schemas.openxmlformats.org/officeDocument/2006/relationships/image" Target="../media/image29.jpeg"/><Relationship Id="rId4" Type="http://schemas.openxmlformats.org/officeDocument/2006/relationships/oleObject" Target="../embeddings/oleObject25.bin"/></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8.xml"/><Relationship Id="rId1" Type="http://schemas.openxmlformats.org/officeDocument/2006/relationships/vmlDrawing" Target="../drawings/vmlDrawing25.vml"/><Relationship Id="rId4" Type="http://schemas.openxmlformats.org/officeDocument/2006/relationships/oleObject" Target="../embeddings/oleObject26.bin"/></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QuickStyle" Target="../diagrams/quickStyle7.xml"/><Relationship Id="rId18" Type="http://schemas.openxmlformats.org/officeDocument/2006/relationships/diagramColors" Target="../diagrams/colors8.xml"/><Relationship Id="rId26" Type="http://schemas.openxmlformats.org/officeDocument/2006/relationships/diagramColors" Target="../diagrams/colors10.xml"/><Relationship Id="rId39" Type="http://schemas.microsoft.com/office/2007/relationships/diagramDrawing" Target="../diagrams/drawing9.xml"/><Relationship Id="rId3" Type="http://schemas.openxmlformats.org/officeDocument/2006/relationships/diagramData" Target="../diagrams/data5.xml"/><Relationship Id="rId21" Type="http://schemas.openxmlformats.org/officeDocument/2006/relationships/diagramQuickStyle" Target="../diagrams/quickStyle9.xml"/><Relationship Id="rId34" Type="http://schemas.microsoft.com/office/2007/relationships/diagramDrawing" Target="../diagrams/drawing10.xml"/><Relationship Id="rId7" Type="http://schemas.openxmlformats.org/officeDocument/2006/relationships/diagramData" Target="../diagrams/data6.xml"/><Relationship Id="rId12" Type="http://schemas.openxmlformats.org/officeDocument/2006/relationships/diagramLayout" Target="../diagrams/layout7.xml"/><Relationship Id="rId17" Type="http://schemas.openxmlformats.org/officeDocument/2006/relationships/diagramQuickStyle" Target="../diagrams/quickStyle8.xml"/><Relationship Id="rId25" Type="http://schemas.openxmlformats.org/officeDocument/2006/relationships/diagramQuickStyle" Target="../diagrams/quickStyle10.xml"/><Relationship Id="rId33" Type="http://schemas.microsoft.com/office/2007/relationships/diagramDrawing" Target="../diagrams/drawing7.xml"/><Relationship Id="rId38" Type="http://schemas.microsoft.com/office/2007/relationships/diagramDrawing" Target="../diagrams/drawing8.xml"/><Relationship Id="rId2" Type="http://schemas.openxmlformats.org/officeDocument/2006/relationships/image" Target="../media/image34.jpeg"/><Relationship Id="rId16" Type="http://schemas.openxmlformats.org/officeDocument/2006/relationships/diagramLayout" Target="../diagrams/layout8.xml"/><Relationship Id="rId20" Type="http://schemas.openxmlformats.org/officeDocument/2006/relationships/diagramLayout" Target="../diagrams/layout9.xml"/><Relationship Id="rId29" Type="http://schemas.openxmlformats.org/officeDocument/2006/relationships/diagramQuickStyle" Target="../diagrams/quickStyle11.xml"/><Relationship Id="rId1" Type="http://schemas.openxmlformats.org/officeDocument/2006/relationships/slideLayout" Target="../slideLayouts/slideLayout8.xml"/><Relationship Id="rId6" Type="http://schemas.openxmlformats.org/officeDocument/2006/relationships/diagramColors" Target="../diagrams/colors5.xml"/><Relationship Id="rId11" Type="http://schemas.openxmlformats.org/officeDocument/2006/relationships/diagramData" Target="../diagrams/data7.xml"/><Relationship Id="rId24" Type="http://schemas.openxmlformats.org/officeDocument/2006/relationships/diagramLayout" Target="../diagrams/layout10.xml"/><Relationship Id="rId32" Type="http://schemas.microsoft.com/office/2007/relationships/diagramDrawing" Target="../diagrams/drawing6.xml"/><Relationship Id="rId37" Type="http://schemas.microsoft.com/office/2007/relationships/diagramDrawing" Target="../diagrams/drawing11.xml"/><Relationship Id="rId5" Type="http://schemas.openxmlformats.org/officeDocument/2006/relationships/diagramQuickStyle" Target="../diagrams/quickStyle5.xml"/><Relationship Id="rId15" Type="http://schemas.openxmlformats.org/officeDocument/2006/relationships/diagramData" Target="../diagrams/data8.xml"/><Relationship Id="rId23" Type="http://schemas.openxmlformats.org/officeDocument/2006/relationships/diagramData" Target="../diagrams/data10.xml"/><Relationship Id="rId28" Type="http://schemas.openxmlformats.org/officeDocument/2006/relationships/diagramLayout" Target="../diagrams/layout11.xml"/><Relationship Id="rId10" Type="http://schemas.openxmlformats.org/officeDocument/2006/relationships/diagramColors" Target="../diagrams/colors6.xml"/><Relationship Id="rId19" Type="http://schemas.openxmlformats.org/officeDocument/2006/relationships/diagramData" Target="../diagrams/data9.xml"/><Relationship Id="rId31" Type="http://schemas.microsoft.com/office/2007/relationships/diagramDrawing" Target="../diagrams/drawing5.xml"/><Relationship Id="rId4" Type="http://schemas.openxmlformats.org/officeDocument/2006/relationships/diagramLayout" Target="../diagrams/layout5.xml"/><Relationship Id="rId9" Type="http://schemas.openxmlformats.org/officeDocument/2006/relationships/diagramQuickStyle" Target="../diagrams/quickStyle6.xml"/><Relationship Id="rId14" Type="http://schemas.openxmlformats.org/officeDocument/2006/relationships/diagramColors" Target="../diagrams/colors7.xml"/><Relationship Id="rId22" Type="http://schemas.openxmlformats.org/officeDocument/2006/relationships/diagramColors" Target="../diagrams/colors9.xml"/><Relationship Id="rId27" Type="http://schemas.openxmlformats.org/officeDocument/2006/relationships/diagramData" Target="../diagrams/data11.xml"/><Relationship Id="rId30" Type="http://schemas.openxmlformats.org/officeDocument/2006/relationships/diagramColors" Target="../diagrams/colors11.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13.xml"/><Relationship Id="rId13" Type="http://schemas.openxmlformats.org/officeDocument/2006/relationships/diagramQuickStyle" Target="../diagrams/quickStyle14.xml"/><Relationship Id="rId18" Type="http://schemas.openxmlformats.org/officeDocument/2006/relationships/diagramColors" Target="../diagrams/colors15.xml"/><Relationship Id="rId26" Type="http://schemas.microsoft.com/office/2007/relationships/diagramDrawing" Target="../diagrams/drawing14.xml"/><Relationship Id="rId3" Type="http://schemas.openxmlformats.org/officeDocument/2006/relationships/diagramData" Target="../diagrams/data12.xml"/><Relationship Id="rId21" Type="http://schemas.openxmlformats.org/officeDocument/2006/relationships/diagramQuickStyle" Target="../diagrams/quickStyle16.xml"/><Relationship Id="rId7" Type="http://schemas.openxmlformats.org/officeDocument/2006/relationships/diagramData" Target="../diagrams/data13.xml"/><Relationship Id="rId12" Type="http://schemas.openxmlformats.org/officeDocument/2006/relationships/diagramLayout" Target="../diagrams/layout14.xml"/><Relationship Id="rId17" Type="http://schemas.openxmlformats.org/officeDocument/2006/relationships/diagramQuickStyle" Target="../diagrams/quickStyle15.xml"/><Relationship Id="rId25" Type="http://schemas.microsoft.com/office/2007/relationships/diagramDrawing" Target="../diagrams/drawing13.xml"/><Relationship Id="rId2" Type="http://schemas.openxmlformats.org/officeDocument/2006/relationships/image" Target="../media/image34.jpeg"/><Relationship Id="rId16" Type="http://schemas.openxmlformats.org/officeDocument/2006/relationships/diagramLayout" Target="../diagrams/layout15.xml"/><Relationship Id="rId20" Type="http://schemas.openxmlformats.org/officeDocument/2006/relationships/diagramLayout" Target="../diagrams/layout16.xml"/><Relationship Id="rId1" Type="http://schemas.openxmlformats.org/officeDocument/2006/relationships/slideLayout" Target="../slideLayouts/slideLayout8.xml"/><Relationship Id="rId6" Type="http://schemas.openxmlformats.org/officeDocument/2006/relationships/diagramColors" Target="../diagrams/colors12.xml"/><Relationship Id="rId11" Type="http://schemas.openxmlformats.org/officeDocument/2006/relationships/diagramData" Target="../diagrams/data14.xml"/><Relationship Id="rId24" Type="http://schemas.microsoft.com/office/2007/relationships/diagramDrawing" Target="../diagrams/drawing12.xml"/><Relationship Id="rId5" Type="http://schemas.openxmlformats.org/officeDocument/2006/relationships/diagramQuickStyle" Target="../diagrams/quickStyle12.xml"/><Relationship Id="rId15" Type="http://schemas.openxmlformats.org/officeDocument/2006/relationships/diagramData" Target="../diagrams/data15.xml"/><Relationship Id="rId23" Type="http://schemas.openxmlformats.org/officeDocument/2006/relationships/image" Target="../media/image35.png"/><Relationship Id="rId28" Type="http://schemas.microsoft.com/office/2007/relationships/diagramDrawing" Target="../diagrams/drawing16.xml"/><Relationship Id="rId10" Type="http://schemas.openxmlformats.org/officeDocument/2006/relationships/diagramColors" Target="../diagrams/colors13.xml"/><Relationship Id="rId19" Type="http://schemas.openxmlformats.org/officeDocument/2006/relationships/diagramData" Target="../diagrams/data16.xml"/><Relationship Id="rId4" Type="http://schemas.openxmlformats.org/officeDocument/2006/relationships/diagramLayout" Target="../diagrams/layout12.xml"/><Relationship Id="rId9" Type="http://schemas.openxmlformats.org/officeDocument/2006/relationships/diagramQuickStyle" Target="../diagrams/quickStyle13.xml"/><Relationship Id="rId14" Type="http://schemas.openxmlformats.org/officeDocument/2006/relationships/diagramColors" Target="../diagrams/colors14.xml"/><Relationship Id="rId22" Type="http://schemas.openxmlformats.org/officeDocument/2006/relationships/diagramColors" Target="../diagrams/colors16.xml"/><Relationship Id="rId27" Type="http://schemas.microsoft.com/office/2007/relationships/diagramDrawing" Target="../diagrams/drawing15.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jpeg"/><Relationship Id="rId7" Type="http://schemas.openxmlformats.org/officeDocument/2006/relationships/diagramLayout" Target="../diagrams/layout2.xml"/><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diagramData" Target="../diagrams/data2.xml"/><Relationship Id="rId11" Type="http://schemas.microsoft.com/office/2007/relationships/diagramDrawing" Target="../diagrams/drawing2.xml"/><Relationship Id="rId5" Type="http://schemas.openxmlformats.org/officeDocument/2006/relationships/image" Target="../media/image6.wmf"/><Relationship Id="rId4" Type="http://schemas.openxmlformats.org/officeDocument/2006/relationships/oleObject" Target="../embeddings/oleObject4.bin"/><Relationship Id="rId9" Type="http://schemas.openxmlformats.org/officeDocument/2006/relationships/diagramColors" Target="../diagrams/colors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Colors" Target="../diagrams/colors4.xml"/><Relationship Id="rId3" Type="http://schemas.openxmlformats.org/officeDocument/2006/relationships/image" Target="../media/image2.jpeg"/><Relationship Id="rId7" Type="http://schemas.openxmlformats.org/officeDocument/2006/relationships/diagramLayout" Target="../diagrams/layout3.xml"/><Relationship Id="rId12" Type="http://schemas.openxmlformats.org/officeDocument/2006/relationships/diagramQuickStyle" Target="../diagrams/quickStyle4.xml"/><Relationship Id="rId17" Type="http://schemas.microsoft.com/office/2007/relationships/diagramDrawing" Target="../diagrams/drawing3.xml"/><Relationship Id="rId2" Type="http://schemas.openxmlformats.org/officeDocument/2006/relationships/slideLayout" Target="../slideLayouts/slideLayout8.xml"/><Relationship Id="rId16" Type="http://schemas.microsoft.com/office/2007/relationships/diagramDrawing" Target="../diagrams/drawing4.xml"/><Relationship Id="rId1" Type="http://schemas.openxmlformats.org/officeDocument/2006/relationships/vmlDrawing" Target="../drawings/vmlDrawing4.vml"/><Relationship Id="rId6" Type="http://schemas.openxmlformats.org/officeDocument/2006/relationships/diagramData" Target="../diagrams/data3.xml"/><Relationship Id="rId11" Type="http://schemas.openxmlformats.org/officeDocument/2006/relationships/diagramLayout" Target="../diagrams/layout4.xml"/><Relationship Id="rId5" Type="http://schemas.openxmlformats.org/officeDocument/2006/relationships/oleObject" Target="../embeddings/oleObject5.bin"/><Relationship Id="rId10" Type="http://schemas.openxmlformats.org/officeDocument/2006/relationships/diagramData" Target="../diagrams/data4.xml"/><Relationship Id="rId4" Type="http://schemas.openxmlformats.org/officeDocument/2006/relationships/image" Target="../media/image7.jpeg"/><Relationship Id="rId9" Type="http://schemas.openxmlformats.org/officeDocument/2006/relationships/diagramColors" Target="../diagrams/colors3.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8.xml"/><Relationship Id="rId1" Type="http://schemas.openxmlformats.org/officeDocument/2006/relationships/vmlDrawing" Target="../drawings/vmlDrawing5.vml"/><Relationship Id="rId4" Type="http://schemas.openxmlformats.org/officeDocument/2006/relationships/image" Target="../media/image8.wmf"/></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8.xml"/><Relationship Id="rId1" Type="http://schemas.openxmlformats.org/officeDocument/2006/relationships/vmlDrawing" Target="../drawings/vmlDrawing6.vml"/><Relationship Id="rId4" Type="http://schemas.openxmlformats.org/officeDocument/2006/relationships/oleObject" Target="../embeddings/oleObject7.bin"/></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8.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8.xml"/><Relationship Id="rId1" Type="http://schemas.openxmlformats.org/officeDocument/2006/relationships/vmlDrawing" Target="../drawings/vmlDrawing8.v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15"/>
          <p:cNvGraphicFramePr>
            <a:graphicFrameLocks noChangeAspect="1"/>
          </p:cNvGraphicFramePr>
          <p:nvPr>
            <p:extLst>
              <p:ext uri="{D42A27DB-BD31-4B8C-83A1-F6EECF244321}">
                <p14:modId xmlns:p14="http://schemas.microsoft.com/office/powerpoint/2010/main" xmlns="" val="1422767128"/>
              </p:ext>
            </p:extLst>
          </p:nvPr>
        </p:nvGraphicFramePr>
        <p:xfrm>
          <a:off x="5419725" y="549275"/>
          <a:ext cx="1717675" cy="1223963"/>
        </p:xfrm>
        <a:graphic>
          <a:graphicData uri="http://schemas.openxmlformats.org/presentationml/2006/ole">
            <p:oleObj spid="_x0000_s1359" name="Fotografía de Photo Editor" r:id="rId3" imgW="6609524" imgH="4761905" progId="">
              <p:embed/>
            </p:oleObj>
          </a:graphicData>
        </a:graphic>
      </p:graphicFrame>
      <p:pic>
        <p:nvPicPr>
          <p:cNvPr id="1306" name="Picture 282" descr="C:\Users\PABLO\Desktop\FINAL TESIS FEBRERO 2013\IASA II.jpg"/>
          <p:cNvPicPr>
            <a:picLocks noChangeAspect="1" noChangeArrowheads="1"/>
          </p:cNvPicPr>
          <p:nvPr/>
        </p:nvPicPr>
        <p:blipFill>
          <a:blip r:embed="rId4">
            <a:lum bright="70000" contrast="-70000"/>
            <a:extLst>
              <a:ext uri="{28A0092B-C50C-407E-A947-70E740481C1C}">
                <a14:useLocalDpi xmlns:a14="http://schemas.microsoft.com/office/drawing/2010/main" xmlns="" val="0"/>
              </a:ext>
            </a:extLst>
          </a:blip>
          <a:srcRect/>
          <a:stretch>
            <a:fillRect/>
          </a:stretch>
        </p:blipFill>
        <p:spPr bwMode="auto">
          <a:xfrm>
            <a:off x="5431202" y="1525362"/>
            <a:ext cx="4144598" cy="4279902"/>
          </a:xfrm>
          <a:prstGeom prst="rect">
            <a:avLst/>
          </a:prstGeom>
          <a:noFill/>
          <a:extLst>
            <a:ext uri="{909E8E84-426E-40DD-AFC4-6F175D3DCCD1}">
              <a14:hiddenFill xmlns:a14="http://schemas.microsoft.com/office/drawing/2010/main" xmlns="">
                <a:solidFill>
                  <a:srgbClr val="FFFFFF"/>
                </a:solidFill>
              </a14:hiddenFill>
            </a:ext>
          </a:extLst>
        </p:spPr>
      </p:pic>
      <p:sp>
        <p:nvSpPr>
          <p:cNvPr id="1029" name="Text Box 8"/>
          <p:cNvSpPr txBox="1">
            <a:spLocks noChangeArrowheads="1"/>
          </p:cNvSpPr>
          <p:nvPr/>
        </p:nvSpPr>
        <p:spPr bwMode="auto">
          <a:xfrm>
            <a:off x="6669088" y="692150"/>
            <a:ext cx="2339975" cy="958850"/>
          </a:xfrm>
          <a:prstGeom prst="rect">
            <a:avLst/>
          </a:prstGeom>
          <a:noFill/>
          <a:ln w="9525">
            <a:noFill/>
            <a:miter lim="800000"/>
            <a:headEnd/>
            <a:tailEnd/>
          </a:ln>
        </p:spPr>
        <p:txBody>
          <a:bodyPr lIns="95793" tIns="47896" rIns="95793" bIns="47896"/>
          <a:lstStyle/>
          <a:p>
            <a:pPr algn="ctr" defTabSz="957263" eaLnBrk="0" hangingPunct="0"/>
            <a:r>
              <a:rPr lang="es-ES" sz="3700" dirty="0">
                <a:solidFill>
                  <a:srgbClr val="339966"/>
                </a:solidFill>
                <a:latin typeface="Arial Black" pitchFamily="34" charset="0"/>
              </a:rPr>
              <a:t>E S P E</a:t>
            </a:r>
          </a:p>
          <a:p>
            <a:pPr algn="ctr" defTabSz="957263" eaLnBrk="0" hangingPunct="0"/>
            <a:r>
              <a:rPr lang="es-ES" sz="800" b="1" dirty="0">
                <a:solidFill>
                  <a:srgbClr val="FF0000"/>
                </a:solidFill>
                <a:latin typeface="Arial" charset="0"/>
              </a:rPr>
              <a:t>ESCUELA POLITÉCNICA DEL EJERCITO</a:t>
            </a:r>
          </a:p>
          <a:p>
            <a:pPr algn="ctr" defTabSz="957263" eaLnBrk="0" hangingPunct="0"/>
            <a:r>
              <a:rPr lang="es-ES" sz="800" b="1" dirty="0">
                <a:solidFill>
                  <a:srgbClr val="339966"/>
                </a:solidFill>
                <a:latin typeface="Arial" charset="0"/>
              </a:rPr>
              <a:t>C A M I N O   A    LA  E X C E L E N C I A</a:t>
            </a:r>
          </a:p>
        </p:txBody>
      </p:sp>
      <p:sp>
        <p:nvSpPr>
          <p:cNvPr id="2057" name="Text Box 9"/>
          <p:cNvSpPr txBox="1">
            <a:spLocks noChangeArrowheads="1"/>
          </p:cNvSpPr>
          <p:nvPr/>
        </p:nvSpPr>
        <p:spPr bwMode="auto">
          <a:xfrm>
            <a:off x="5811838" y="3068638"/>
            <a:ext cx="3743325" cy="762000"/>
          </a:xfrm>
          <a:prstGeom prst="rect">
            <a:avLst/>
          </a:prstGeom>
          <a:noFill/>
          <a:ln w="9525">
            <a:noFill/>
            <a:miter lim="800000"/>
            <a:headEnd/>
            <a:tailEnd/>
          </a:ln>
        </p:spPr>
        <p:txBody>
          <a:bodyPr lIns="95793" tIns="47896" rIns="95793" bIns="47896"/>
          <a:lstStyle/>
          <a:p>
            <a:pPr algn="ctr" defTabSz="957263" eaLnBrk="0" hangingPunct="0">
              <a:defRPr/>
            </a:pPr>
            <a:r>
              <a:rPr lang="es-ES" sz="1400" b="1" dirty="0">
                <a:effectLst>
                  <a:outerShdw blurRad="38100" dist="38100" dir="2700000" algn="tl">
                    <a:srgbClr val="C0C0C0"/>
                  </a:outerShdw>
                </a:effectLst>
                <a:latin typeface="Trebuchet MS" pitchFamily="34" charset="0"/>
              </a:rPr>
              <a:t>PROYECTO DE GRADO PARA LA OBTENCIÓN DEL TITULO DE INGENIERO AGROPECUARIO</a:t>
            </a:r>
          </a:p>
        </p:txBody>
      </p:sp>
      <p:sp>
        <p:nvSpPr>
          <p:cNvPr id="1031" name="Text Box 11"/>
          <p:cNvSpPr txBox="1">
            <a:spLocks noChangeArrowheads="1"/>
          </p:cNvSpPr>
          <p:nvPr/>
        </p:nvSpPr>
        <p:spPr bwMode="auto">
          <a:xfrm>
            <a:off x="5673725" y="3860800"/>
            <a:ext cx="3930650" cy="1296988"/>
          </a:xfrm>
          <a:prstGeom prst="rect">
            <a:avLst/>
          </a:prstGeom>
          <a:noFill/>
          <a:ln w="9525">
            <a:noFill/>
            <a:miter lim="800000"/>
            <a:headEnd/>
            <a:tailEnd/>
          </a:ln>
        </p:spPr>
        <p:txBody>
          <a:bodyPr lIns="95793" tIns="47896" rIns="95793" bIns="47896"/>
          <a:lstStyle/>
          <a:p>
            <a:pPr algn="ctr" defTabSz="957263" eaLnBrk="0" hangingPunct="0"/>
            <a:r>
              <a:rPr lang="es-EC" sz="1400" b="1" dirty="0"/>
              <a:t>“EVALUACIÓN DEL CRECIMIENTO INICIAL DE LA BALSA (</a:t>
            </a:r>
            <a:r>
              <a:rPr lang="es-EC" sz="1400" b="1" i="1" dirty="0"/>
              <a:t>Ochroma pyramidale Cav. ex Lam. Urb.</a:t>
            </a:r>
            <a:r>
              <a:rPr lang="es-EC" sz="1400" b="1" dirty="0"/>
              <a:t>) DE DOS PROCEDENCIAS, BAJO CINCO DENSIDADES POBLACIONALES EN EL CANTÓN SANTO DOMINGO”.</a:t>
            </a:r>
            <a:endParaRPr lang="es-EC" sz="1300" b="1" dirty="0">
              <a:latin typeface="Century Gothic" pitchFamily="34" charset="0"/>
            </a:endParaRPr>
          </a:p>
        </p:txBody>
      </p:sp>
      <p:sp>
        <p:nvSpPr>
          <p:cNvPr id="2060" name="Text Box 12"/>
          <p:cNvSpPr txBox="1">
            <a:spLocks noChangeArrowheads="1"/>
          </p:cNvSpPr>
          <p:nvPr/>
        </p:nvSpPr>
        <p:spPr bwMode="auto">
          <a:xfrm>
            <a:off x="5943600" y="1700213"/>
            <a:ext cx="3632200" cy="1296987"/>
          </a:xfrm>
          <a:prstGeom prst="rect">
            <a:avLst/>
          </a:prstGeom>
          <a:noFill/>
          <a:ln w="9525">
            <a:noFill/>
            <a:miter lim="800000"/>
            <a:headEnd/>
            <a:tailEnd/>
          </a:ln>
        </p:spPr>
        <p:txBody>
          <a:bodyPr lIns="95793" tIns="47896" rIns="95793" bIns="47896"/>
          <a:lstStyle/>
          <a:p>
            <a:pPr algn="ctr" defTabSz="957263" eaLnBrk="0" hangingPunct="0">
              <a:defRPr/>
            </a:pPr>
            <a:r>
              <a:rPr lang="es-ES" sz="1600" b="1" i="1" dirty="0">
                <a:latin typeface="Tahoma" pitchFamily="34" charset="0"/>
              </a:rPr>
              <a:t>DEPARTAMENTO DE CIENCIAS DE LA VIDA</a:t>
            </a:r>
          </a:p>
          <a:p>
            <a:pPr algn="ctr" defTabSz="957263" eaLnBrk="0" hangingPunct="0">
              <a:defRPr/>
            </a:pPr>
            <a:endParaRPr lang="es-ES" sz="800" b="1" i="1" dirty="0">
              <a:latin typeface="Tahoma" pitchFamily="34" charset="0"/>
            </a:endParaRPr>
          </a:p>
          <a:p>
            <a:pPr algn="ctr" defTabSz="957263" eaLnBrk="0" hangingPunct="0">
              <a:defRPr/>
            </a:pPr>
            <a:endParaRPr lang="es-ES" sz="800" b="1" i="1" dirty="0">
              <a:effectLst>
                <a:outerShdw blurRad="38100" dist="38100" dir="2700000" algn="tl">
                  <a:srgbClr val="C0C0C0"/>
                </a:outerShdw>
              </a:effectLst>
              <a:latin typeface="Tahoma" pitchFamily="34" charset="0"/>
            </a:endParaRPr>
          </a:p>
          <a:p>
            <a:pPr algn="ctr" defTabSz="957263" eaLnBrk="0" hangingPunct="0">
              <a:defRPr/>
            </a:pPr>
            <a:r>
              <a:rPr lang="es-ES" sz="1500" b="1" dirty="0">
                <a:solidFill>
                  <a:srgbClr val="339966"/>
                </a:solidFill>
                <a:effectLst>
                  <a:outerShdw blurRad="38100" dist="38100" dir="2700000" algn="tl">
                    <a:srgbClr val="C0C0C0"/>
                  </a:outerShdw>
                </a:effectLst>
                <a:latin typeface="Tahoma" pitchFamily="34" charset="0"/>
              </a:rPr>
              <a:t>CARRERA DE INGENIERIA EN CIENCIAS AGROPECUARIAS</a:t>
            </a:r>
          </a:p>
        </p:txBody>
      </p:sp>
      <p:sp>
        <p:nvSpPr>
          <p:cNvPr id="1033" name="Text Box 13"/>
          <p:cNvSpPr txBox="1">
            <a:spLocks noChangeArrowheads="1"/>
          </p:cNvSpPr>
          <p:nvPr/>
        </p:nvSpPr>
        <p:spPr bwMode="auto">
          <a:xfrm>
            <a:off x="5673725" y="5260957"/>
            <a:ext cx="3959225" cy="896947"/>
          </a:xfrm>
          <a:prstGeom prst="rect">
            <a:avLst/>
          </a:prstGeom>
          <a:noFill/>
          <a:ln w="9525">
            <a:noFill/>
            <a:miter lim="800000"/>
            <a:headEnd/>
            <a:tailEnd/>
          </a:ln>
        </p:spPr>
        <p:txBody>
          <a:bodyPr lIns="95793" tIns="47896" rIns="95793" bIns="47896">
            <a:spAutoFit/>
          </a:bodyPr>
          <a:lstStyle/>
          <a:p>
            <a:pPr defTabSz="957263"/>
            <a:r>
              <a:rPr lang="es-ES" sz="1300" b="1" dirty="0">
                <a:latin typeface="Verdana" pitchFamily="34" charset="0"/>
              </a:rPr>
              <a:t>AUTORES:</a:t>
            </a:r>
            <a:endParaRPr lang="es-ES" sz="1300" dirty="0">
              <a:latin typeface="Verdana" pitchFamily="34" charset="0"/>
            </a:endParaRPr>
          </a:p>
          <a:p>
            <a:pPr algn="ctr" defTabSz="957263"/>
            <a:r>
              <a:rPr lang="es-ES" sz="1300" dirty="0" smtClean="0">
                <a:latin typeface="Verdana" pitchFamily="34" charset="0"/>
              </a:rPr>
              <a:t>PABLO DAVID ALMAGRO DE LA CUEVA</a:t>
            </a:r>
          </a:p>
          <a:p>
            <a:pPr algn="ctr" defTabSz="957263"/>
            <a:endParaRPr lang="es-ES" sz="1300" dirty="0">
              <a:latin typeface="Verdana" pitchFamily="34" charset="0"/>
            </a:endParaRPr>
          </a:p>
          <a:p>
            <a:pPr algn="ctr" defTabSz="957263"/>
            <a:endParaRPr lang="es-ES" sz="1300" dirty="0">
              <a:latin typeface="Verdana" pitchFamily="34" charset="0"/>
            </a:endParaRPr>
          </a:p>
        </p:txBody>
      </p:sp>
      <p:sp>
        <p:nvSpPr>
          <p:cNvPr id="1034" name="Text Box 14"/>
          <p:cNvSpPr txBox="1">
            <a:spLocks noChangeArrowheads="1"/>
          </p:cNvSpPr>
          <p:nvPr/>
        </p:nvSpPr>
        <p:spPr bwMode="auto">
          <a:xfrm>
            <a:off x="6435725" y="6024583"/>
            <a:ext cx="2393950" cy="404813"/>
          </a:xfrm>
          <a:prstGeom prst="rect">
            <a:avLst/>
          </a:prstGeom>
          <a:noFill/>
          <a:ln w="9525">
            <a:noFill/>
            <a:miter lim="800000"/>
            <a:headEnd/>
            <a:tailEnd/>
          </a:ln>
        </p:spPr>
        <p:txBody>
          <a:bodyPr lIns="95793" tIns="47896" rIns="95793" bIns="47896">
            <a:spAutoFit/>
          </a:bodyPr>
          <a:lstStyle/>
          <a:p>
            <a:pPr algn="ctr" defTabSz="957263"/>
            <a:r>
              <a:rPr lang="es-ES" sz="1000" dirty="0">
                <a:solidFill>
                  <a:srgbClr val="FF0000"/>
                </a:solidFill>
                <a:latin typeface="Arial Narrow" pitchFamily="34" charset="0"/>
              </a:rPr>
              <a:t>SANTO DOMINGO– ECUADOR</a:t>
            </a:r>
          </a:p>
          <a:p>
            <a:pPr algn="ctr" defTabSz="957263"/>
            <a:r>
              <a:rPr lang="es-ES" sz="1000" dirty="0" smtClean="0">
                <a:solidFill>
                  <a:srgbClr val="FF0000"/>
                </a:solidFill>
                <a:latin typeface="Arial Narrow" pitchFamily="34" charset="0"/>
              </a:rPr>
              <a:t>2013</a:t>
            </a:r>
            <a:endParaRPr lang="es-ES" sz="1000" dirty="0">
              <a:solidFill>
                <a:srgbClr val="FF0000"/>
              </a:solidFill>
              <a:latin typeface="Arial Narrow" pitchFamily="34" charset="0"/>
            </a:endParaRPr>
          </a:p>
        </p:txBody>
      </p:sp>
      <p:graphicFrame>
        <p:nvGraphicFramePr>
          <p:cNvPr id="1027" name="Object 16"/>
          <p:cNvGraphicFramePr>
            <a:graphicFrameLocks noGrp="1" noChangeAspect="1"/>
          </p:cNvGraphicFramePr>
          <p:nvPr>
            <p:ph sz="half" idx="2"/>
          </p:nvPr>
        </p:nvGraphicFramePr>
        <p:xfrm>
          <a:off x="920750" y="5445125"/>
          <a:ext cx="1225550" cy="882650"/>
        </p:xfrm>
        <a:graphic>
          <a:graphicData uri="http://schemas.openxmlformats.org/presentationml/2006/ole">
            <p:oleObj spid="_x0000_s1360" name="Fotografía de Photo Editor" r:id="rId5" imgW="6609524" imgH="4761905" progId="">
              <p:embed/>
            </p:oleObj>
          </a:graphicData>
        </a:graphic>
      </p:graphicFrame>
      <p:sp>
        <p:nvSpPr>
          <p:cNvPr id="1035" name="Text Box 19"/>
          <p:cNvSpPr txBox="1">
            <a:spLocks noChangeArrowheads="1"/>
          </p:cNvSpPr>
          <p:nvPr/>
        </p:nvSpPr>
        <p:spPr bwMode="auto">
          <a:xfrm>
            <a:off x="1712913" y="5589588"/>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1036" name="Line 20"/>
          <p:cNvSpPr>
            <a:spLocks noChangeShapeType="1"/>
          </p:cNvSpPr>
          <p:nvPr/>
        </p:nvSpPr>
        <p:spPr bwMode="auto">
          <a:xfrm>
            <a:off x="273050" y="5516563"/>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p>
        </p:txBody>
      </p:sp>
      <p:sp>
        <p:nvSpPr>
          <p:cNvPr id="2070" name="Text Box 22"/>
          <p:cNvSpPr txBox="1">
            <a:spLocks noChangeArrowheads="1"/>
          </p:cNvSpPr>
          <p:nvPr/>
        </p:nvSpPr>
        <p:spPr bwMode="auto">
          <a:xfrm rot="10800000">
            <a:off x="4727039" y="1196975"/>
            <a:ext cx="655122" cy="5259388"/>
          </a:xfrm>
          <a:prstGeom prst="rect">
            <a:avLst/>
          </a:prstGeom>
          <a:noFill/>
          <a:ln w="9525">
            <a:noFill/>
            <a:miter lim="800000"/>
            <a:headEnd/>
            <a:tailEnd/>
          </a:ln>
          <a:effectLst/>
        </p:spPr>
        <p:txBody>
          <a:bodyPr vert="eaVert" lIns="95793" tIns="47896" rIns="95793" bIns="47896">
            <a:spAutoFit/>
          </a:bodyPr>
          <a:lstStyle/>
          <a:p>
            <a:pPr algn="ctr" defTabSz="957263" eaLnBrk="0" hangingPunct="0">
              <a:defRPr/>
            </a:pPr>
            <a:r>
              <a:rPr lang="es-EC" sz="1000" b="1" dirty="0"/>
              <a:t>“EVALUACIÓN </a:t>
            </a:r>
            <a:r>
              <a:rPr lang="es-EC" sz="1000" b="1" dirty="0" smtClean="0"/>
              <a:t> DEL </a:t>
            </a:r>
            <a:r>
              <a:rPr lang="es-EC" sz="1000" b="1" dirty="0"/>
              <a:t>CRECIMIENTO INICIAL DE LA BALSA (</a:t>
            </a:r>
            <a:r>
              <a:rPr lang="es-EC" sz="1000" b="1" i="1" dirty="0"/>
              <a:t>Ochroma pyramidale Cav. ex Lam. Urb.</a:t>
            </a:r>
            <a:r>
              <a:rPr lang="es-EC" sz="1000" b="1" dirty="0"/>
              <a:t>) DE DOS PROCEDENCIAS, BAJO CINCO DENSIDADES POBLACIONALES </a:t>
            </a:r>
            <a:r>
              <a:rPr lang="es-EC" sz="1000" b="1" dirty="0" smtClean="0"/>
              <a:t>EN  </a:t>
            </a:r>
            <a:r>
              <a:rPr lang="es-EC" sz="1000" b="1" dirty="0"/>
              <a:t>EL CANTÓN SANTO DOMINGO”.</a:t>
            </a:r>
            <a:endParaRPr lang="es-ES" sz="1000" b="1" i="1" dirty="0">
              <a:effectLst>
                <a:outerShdw blurRad="38100" dist="38100" dir="2700000" algn="tl">
                  <a:srgbClr val="C0C0C0"/>
                </a:outerShdw>
              </a:effectLst>
              <a:latin typeface="Arial" pitchFamily="34" charset="0"/>
              <a:cs typeface="Arial" pitchFamily="34" charset="0"/>
            </a:endParaRPr>
          </a:p>
        </p:txBody>
      </p:sp>
      <p:sp>
        <p:nvSpPr>
          <p:cNvPr id="2072" name="Text Box 24"/>
          <p:cNvSpPr txBox="1">
            <a:spLocks noChangeArrowheads="1"/>
          </p:cNvSpPr>
          <p:nvPr/>
        </p:nvSpPr>
        <p:spPr bwMode="auto">
          <a:xfrm rot="10800000">
            <a:off x="4879340" y="404813"/>
            <a:ext cx="347345" cy="936625"/>
          </a:xfrm>
          <a:prstGeom prst="rect">
            <a:avLst/>
          </a:prstGeom>
          <a:noFill/>
          <a:ln w="9525">
            <a:noFill/>
            <a:miter lim="800000"/>
            <a:headEnd/>
            <a:tailEnd/>
          </a:ln>
          <a:effectLst/>
        </p:spPr>
        <p:txBody>
          <a:bodyPr vert="eaVert" lIns="95793" tIns="47896" rIns="95793" bIns="47896">
            <a:spAutoFit/>
          </a:bodyPr>
          <a:lstStyle/>
          <a:p>
            <a:pPr algn="ctr" defTabSz="957263" eaLnBrk="0" hangingPunct="0">
              <a:defRPr/>
            </a:pPr>
            <a:r>
              <a:rPr lang="es-ES" sz="1000" b="1" dirty="0" smtClean="0">
                <a:effectLst>
                  <a:outerShdw blurRad="38100" dist="38100" dir="2700000" algn="tl">
                    <a:srgbClr val="C0C0C0"/>
                  </a:outerShdw>
                </a:effectLst>
                <a:latin typeface="Arial Unicode MS" pitchFamily="34" charset="-128"/>
              </a:rPr>
              <a:t>2013</a:t>
            </a:r>
            <a:endParaRPr lang="es-ES" sz="1000" dirty="0">
              <a:latin typeface="Arial Unicode MS" pitchFamily="34" charset="-128"/>
            </a:endParaRPr>
          </a:p>
        </p:txBody>
      </p:sp>
      <p:pic>
        <p:nvPicPr>
          <p:cNvPr id="3" name="2 Imagen"/>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2161" y="1662917"/>
            <a:ext cx="4624877" cy="3468658"/>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500" fill="hold"/>
                                        <p:tgtEl>
                                          <p:spTgt spid="1029"/>
                                        </p:tgtEl>
                                        <p:attrNameLst>
                                          <p:attrName>ppt_x</p:attrName>
                                        </p:attrNameLst>
                                      </p:cBhvr>
                                      <p:tavLst>
                                        <p:tav tm="0">
                                          <p:val>
                                            <p:strVal val="#ppt_x"/>
                                          </p:val>
                                        </p:tav>
                                        <p:tav tm="100000">
                                          <p:val>
                                            <p:strVal val="#ppt_x"/>
                                          </p:val>
                                        </p:tav>
                                      </p:tavLst>
                                    </p:anim>
                                    <p:anim calcmode="lin" valueType="num">
                                      <p:cBhvr additive="base">
                                        <p:cTn id="8" dur="500" fill="hold"/>
                                        <p:tgtEl>
                                          <p:spTgt spid="10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57"/>
                                        </p:tgtEl>
                                        <p:attrNameLst>
                                          <p:attrName>style.visibility</p:attrName>
                                        </p:attrNameLst>
                                      </p:cBhvr>
                                      <p:to>
                                        <p:strVal val="visible"/>
                                      </p:to>
                                    </p:set>
                                    <p:anim calcmode="lin" valueType="num">
                                      <p:cBhvr additive="base">
                                        <p:cTn id="11" dur="500" fill="hold"/>
                                        <p:tgtEl>
                                          <p:spTgt spid="2057"/>
                                        </p:tgtEl>
                                        <p:attrNameLst>
                                          <p:attrName>ppt_x</p:attrName>
                                        </p:attrNameLst>
                                      </p:cBhvr>
                                      <p:tavLst>
                                        <p:tav tm="0">
                                          <p:val>
                                            <p:strVal val="#ppt_x"/>
                                          </p:val>
                                        </p:tav>
                                        <p:tav tm="100000">
                                          <p:val>
                                            <p:strVal val="#ppt_x"/>
                                          </p:val>
                                        </p:tav>
                                      </p:tavLst>
                                    </p:anim>
                                    <p:anim calcmode="lin" valueType="num">
                                      <p:cBhvr additive="base">
                                        <p:cTn id="12" dur="500" fill="hold"/>
                                        <p:tgtEl>
                                          <p:spTgt spid="205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31"/>
                                        </p:tgtEl>
                                        <p:attrNameLst>
                                          <p:attrName>style.visibility</p:attrName>
                                        </p:attrNameLst>
                                      </p:cBhvr>
                                      <p:to>
                                        <p:strVal val="visible"/>
                                      </p:to>
                                    </p:set>
                                    <p:anim calcmode="lin" valueType="num">
                                      <p:cBhvr additive="base">
                                        <p:cTn id="15" dur="500" fill="hold"/>
                                        <p:tgtEl>
                                          <p:spTgt spid="1031"/>
                                        </p:tgtEl>
                                        <p:attrNameLst>
                                          <p:attrName>ppt_x</p:attrName>
                                        </p:attrNameLst>
                                      </p:cBhvr>
                                      <p:tavLst>
                                        <p:tav tm="0">
                                          <p:val>
                                            <p:strVal val="#ppt_x"/>
                                          </p:val>
                                        </p:tav>
                                        <p:tav tm="100000">
                                          <p:val>
                                            <p:strVal val="#ppt_x"/>
                                          </p:val>
                                        </p:tav>
                                      </p:tavLst>
                                    </p:anim>
                                    <p:anim calcmode="lin" valueType="num">
                                      <p:cBhvr additive="base">
                                        <p:cTn id="16" dur="500" fill="hold"/>
                                        <p:tgtEl>
                                          <p:spTgt spid="103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60"/>
                                        </p:tgtEl>
                                        <p:attrNameLst>
                                          <p:attrName>style.visibility</p:attrName>
                                        </p:attrNameLst>
                                      </p:cBhvr>
                                      <p:to>
                                        <p:strVal val="visible"/>
                                      </p:to>
                                    </p:set>
                                    <p:anim calcmode="lin" valueType="num">
                                      <p:cBhvr additive="base">
                                        <p:cTn id="19" dur="500" fill="hold"/>
                                        <p:tgtEl>
                                          <p:spTgt spid="2060"/>
                                        </p:tgtEl>
                                        <p:attrNameLst>
                                          <p:attrName>ppt_x</p:attrName>
                                        </p:attrNameLst>
                                      </p:cBhvr>
                                      <p:tavLst>
                                        <p:tav tm="0">
                                          <p:val>
                                            <p:strVal val="#ppt_x"/>
                                          </p:val>
                                        </p:tav>
                                        <p:tav tm="100000">
                                          <p:val>
                                            <p:strVal val="#ppt_x"/>
                                          </p:val>
                                        </p:tav>
                                      </p:tavLst>
                                    </p:anim>
                                    <p:anim calcmode="lin" valueType="num">
                                      <p:cBhvr additive="base">
                                        <p:cTn id="20" dur="500" fill="hold"/>
                                        <p:tgtEl>
                                          <p:spTgt spid="206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33"/>
                                        </p:tgtEl>
                                        <p:attrNameLst>
                                          <p:attrName>style.visibility</p:attrName>
                                        </p:attrNameLst>
                                      </p:cBhvr>
                                      <p:to>
                                        <p:strVal val="visible"/>
                                      </p:to>
                                    </p:set>
                                    <p:anim calcmode="lin" valueType="num">
                                      <p:cBhvr additive="base">
                                        <p:cTn id="23" dur="500" fill="hold"/>
                                        <p:tgtEl>
                                          <p:spTgt spid="1033"/>
                                        </p:tgtEl>
                                        <p:attrNameLst>
                                          <p:attrName>ppt_x</p:attrName>
                                        </p:attrNameLst>
                                      </p:cBhvr>
                                      <p:tavLst>
                                        <p:tav tm="0">
                                          <p:val>
                                            <p:strVal val="#ppt_x"/>
                                          </p:val>
                                        </p:tav>
                                        <p:tav tm="100000">
                                          <p:val>
                                            <p:strVal val="#ppt_x"/>
                                          </p:val>
                                        </p:tav>
                                      </p:tavLst>
                                    </p:anim>
                                    <p:anim calcmode="lin" valueType="num">
                                      <p:cBhvr additive="base">
                                        <p:cTn id="24" dur="500" fill="hold"/>
                                        <p:tgtEl>
                                          <p:spTgt spid="103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34"/>
                                        </p:tgtEl>
                                        <p:attrNameLst>
                                          <p:attrName>style.visibility</p:attrName>
                                        </p:attrNameLst>
                                      </p:cBhvr>
                                      <p:to>
                                        <p:strVal val="visible"/>
                                      </p:to>
                                    </p:set>
                                    <p:anim calcmode="lin" valueType="num">
                                      <p:cBhvr additive="base">
                                        <p:cTn id="27" dur="500" fill="hold"/>
                                        <p:tgtEl>
                                          <p:spTgt spid="1034"/>
                                        </p:tgtEl>
                                        <p:attrNameLst>
                                          <p:attrName>ppt_x</p:attrName>
                                        </p:attrNameLst>
                                      </p:cBhvr>
                                      <p:tavLst>
                                        <p:tav tm="0">
                                          <p:val>
                                            <p:strVal val="#ppt_x"/>
                                          </p:val>
                                        </p:tav>
                                        <p:tav tm="100000">
                                          <p:val>
                                            <p:strVal val="#ppt_x"/>
                                          </p:val>
                                        </p:tav>
                                      </p:tavLst>
                                    </p:anim>
                                    <p:anim calcmode="lin" valueType="num">
                                      <p:cBhvr additive="base">
                                        <p:cTn id="28" dur="500" fill="hold"/>
                                        <p:tgtEl>
                                          <p:spTgt spid="103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27"/>
                                        </p:tgtEl>
                                        <p:attrNameLst>
                                          <p:attrName>style.visibility</p:attrName>
                                        </p:attrNameLst>
                                      </p:cBhvr>
                                      <p:to>
                                        <p:strVal val="visible"/>
                                      </p:to>
                                    </p:set>
                                    <p:anim calcmode="lin" valueType="num">
                                      <p:cBhvr additive="base">
                                        <p:cTn id="31" dur="500" fill="hold"/>
                                        <p:tgtEl>
                                          <p:spTgt spid="1027"/>
                                        </p:tgtEl>
                                        <p:attrNameLst>
                                          <p:attrName>ppt_x</p:attrName>
                                        </p:attrNameLst>
                                      </p:cBhvr>
                                      <p:tavLst>
                                        <p:tav tm="0">
                                          <p:val>
                                            <p:strVal val="#ppt_x"/>
                                          </p:val>
                                        </p:tav>
                                        <p:tav tm="100000">
                                          <p:val>
                                            <p:strVal val="#ppt_x"/>
                                          </p:val>
                                        </p:tav>
                                      </p:tavLst>
                                    </p:anim>
                                    <p:anim calcmode="lin" valueType="num">
                                      <p:cBhvr additive="base">
                                        <p:cTn id="32" dur="500" fill="hold"/>
                                        <p:tgtEl>
                                          <p:spTgt spid="102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35"/>
                                        </p:tgtEl>
                                        <p:attrNameLst>
                                          <p:attrName>style.visibility</p:attrName>
                                        </p:attrNameLst>
                                      </p:cBhvr>
                                      <p:to>
                                        <p:strVal val="visible"/>
                                      </p:to>
                                    </p:set>
                                    <p:anim calcmode="lin" valueType="num">
                                      <p:cBhvr additive="base">
                                        <p:cTn id="35" dur="500" fill="hold"/>
                                        <p:tgtEl>
                                          <p:spTgt spid="1035"/>
                                        </p:tgtEl>
                                        <p:attrNameLst>
                                          <p:attrName>ppt_x</p:attrName>
                                        </p:attrNameLst>
                                      </p:cBhvr>
                                      <p:tavLst>
                                        <p:tav tm="0">
                                          <p:val>
                                            <p:strVal val="#ppt_x"/>
                                          </p:val>
                                        </p:tav>
                                        <p:tav tm="100000">
                                          <p:val>
                                            <p:strVal val="#ppt_x"/>
                                          </p:val>
                                        </p:tav>
                                      </p:tavLst>
                                    </p:anim>
                                    <p:anim calcmode="lin" valueType="num">
                                      <p:cBhvr additive="base">
                                        <p:cTn id="36" dur="500" fill="hold"/>
                                        <p:tgtEl>
                                          <p:spTgt spid="103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36"/>
                                        </p:tgtEl>
                                        <p:attrNameLst>
                                          <p:attrName>style.visibility</p:attrName>
                                        </p:attrNameLst>
                                      </p:cBhvr>
                                      <p:to>
                                        <p:strVal val="visible"/>
                                      </p:to>
                                    </p:set>
                                    <p:anim calcmode="lin" valueType="num">
                                      <p:cBhvr additive="base">
                                        <p:cTn id="39" dur="500" fill="hold"/>
                                        <p:tgtEl>
                                          <p:spTgt spid="1036"/>
                                        </p:tgtEl>
                                        <p:attrNameLst>
                                          <p:attrName>ppt_x</p:attrName>
                                        </p:attrNameLst>
                                      </p:cBhvr>
                                      <p:tavLst>
                                        <p:tav tm="0">
                                          <p:val>
                                            <p:strVal val="#ppt_x"/>
                                          </p:val>
                                        </p:tav>
                                        <p:tav tm="100000">
                                          <p:val>
                                            <p:strVal val="#ppt_x"/>
                                          </p:val>
                                        </p:tav>
                                      </p:tavLst>
                                    </p:anim>
                                    <p:anim calcmode="lin" valueType="num">
                                      <p:cBhvr additive="base">
                                        <p:cTn id="40" dur="500" fill="hold"/>
                                        <p:tgtEl>
                                          <p:spTgt spid="103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70"/>
                                        </p:tgtEl>
                                        <p:attrNameLst>
                                          <p:attrName>style.visibility</p:attrName>
                                        </p:attrNameLst>
                                      </p:cBhvr>
                                      <p:to>
                                        <p:strVal val="visible"/>
                                      </p:to>
                                    </p:set>
                                    <p:anim calcmode="lin" valueType="num">
                                      <p:cBhvr additive="base">
                                        <p:cTn id="43" dur="500" fill="hold"/>
                                        <p:tgtEl>
                                          <p:spTgt spid="2070"/>
                                        </p:tgtEl>
                                        <p:attrNameLst>
                                          <p:attrName>ppt_x</p:attrName>
                                        </p:attrNameLst>
                                      </p:cBhvr>
                                      <p:tavLst>
                                        <p:tav tm="0">
                                          <p:val>
                                            <p:strVal val="#ppt_x"/>
                                          </p:val>
                                        </p:tav>
                                        <p:tav tm="100000">
                                          <p:val>
                                            <p:strVal val="#ppt_x"/>
                                          </p:val>
                                        </p:tav>
                                      </p:tavLst>
                                    </p:anim>
                                    <p:anim calcmode="lin" valueType="num">
                                      <p:cBhvr additive="base">
                                        <p:cTn id="44" dur="500" fill="hold"/>
                                        <p:tgtEl>
                                          <p:spTgt spid="207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072"/>
                                        </p:tgtEl>
                                        <p:attrNameLst>
                                          <p:attrName>style.visibility</p:attrName>
                                        </p:attrNameLst>
                                      </p:cBhvr>
                                      <p:to>
                                        <p:strVal val="visible"/>
                                      </p:to>
                                    </p:set>
                                    <p:anim calcmode="lin" valueType="num">
                                      <p:cBhvr additive="base">
                                        <p:cTn id="51" dur="500" fill="hold"/>
                                        <p:tgtEl>
                                          <p:spTgt spid="2072"/>
                                        </p:tgtEl>
                                        <p:attrNameLst>
                                          <p:attrName>ppt_x</p:attrName>
                                        </p:attrNameLst>
                                      </p:cBhvr>
                                      <p:tavLst>
                                        <p:tav tm="0">
                                          <p:val>
                                            <p:strVal val="#ppt_x"/>
                                          </p:val>
                                        </p:tav>
                                        <p:tav tm="100000">
                                          <p:val>
                                            <p:strVal val="#ppt_x"/>
                                          </p:val>
                                        </p:tav>
                                      </p:tavLst>
                                    </p:anim>
                                    <p:anim calcmode="lin" valueType="num">
                                      <p:cBhvr additive="base">
                                        <p:cTn id="52" dur="500" fill="hold"/>
                                        <p:tgtEl>
                                          <p:spTgt spid="207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026"/>
                                        </p:tgtEl>
                                        <p:attrNameLst>
                                          <p:attrName>style.visibility</p:attrName>
                                        </p:attrNameLst>
                                      </p:cBhvr>
                                      <p:to>
                                        <p:strVal val="visible"/>
                                      </p:to>
                                    </p:set>
                                    <p:anim calcmode="lin" valueType="num">
                                      <p:cBhvr additive="base">
                                        <p:cTn id="55" dur="500" fill="hold"/>
                                        <p:tgtEl>
                                          <p:spTgt spid="1026"/>
                                        </p:tgtEl>
                                        <p:attrNameLst>
                                          <p:attrName>ppt_x</p:attrName>
                                        </p:attrNameLst>
                                      </p:cBhvr>
                                      <p:tavLst>
                                        <p:tav tm="0">
                                          <p:val>
                                            <p:strVal val="#ppt_x"/>
                                          </p:val>
                                        </p:tav>
                                        <p:tav tm="100000">
                                          <p:val>
                                            <p:strVal val="#ppt_x"/>
                                          </p:val>
                                        </p:tav>
                                      </p:tavLst>
                                    </p:anim>
                                    <p:anim calcmode="lin" valueType="num">
                                      <p:cBhvr additive="base">
                                        <p:cTn id="5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p:bldP spid="2057" grpId="0"/>
      <p:bldP spid="1031" grpId="0"/>
      <p:bldP spid="2060" grpId="0"/>
      <p:bldP spid="1033" grpId="0"/>
      <p:bldP spid="1034" grpId="0"/>
      <p:bldP spid="1035" grpId="0"/>
      <p:bldP spid="1036" grpId="0" animBg="1"/>
      <p:bldP spid="2070" grpId="0"/>
      <p:bldP spid="207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a:picLocks noChangeAspect="1"/>
          </p:cNvPicPr>
          <p:nvPr/>
        </p:nvPicPr>
        <p:blipFill>
          <a:blip r:embed="rId3" cstate="print">
            <a:lum bright="70000" contrast="-70000"/>
            <a:extLst>
              <a:ext uri="{28A0092B-C50C-407E-A947-70E740481C1C}">
                <a14:useLocalDpi xmlns:a14="http://schemas.microsoft.com/office/drawing/2010/main" xmlns="" val="0"/>
              </a:ext>
            </a:extLst>
          </a:blip>
          <a:stretch>
            <a:fillRect/>
          </a:stretch>
        </p:blipFill>
        <p:spPr>
          <a:xfrm>
            <a:off x="2576736" y="110850"/>
            <a:ext cx="4698876" cy="6265167"/>
          </a:xfrm>
          <a:prstGeom prst="rect">
            <a:avLst/>
          </a:prstGeom>
          <a:ln>
            <a:noFill/>
          </a:ln>
          <a:effectLst>
            <a:softEdge rad="112500"/>
          </a:effectLst>
        </p:spPr>
      </p:pic>
      <p:sp>
        <p:nvSpPr>
          <p:cNvPr id="2" name="1 Título"/>
          <p:cNvSpPr>
            <a:spLocks noGrp="1"/>
          </p:cNvSpPr>
          <p:nvPr>
            <p:ph type="title"/>
          </p:nvPr>
        </p:nvSpPr>
        <p:spPr>
          <a:xfrm>
            <a:off x="495300" y="273050"/>
            <a:ext cx="8994204" cy="563662"/>
          </a:xfrm>
        </p:spPr>
        <p:txBody>
          <a:bodyPr/>
          <a:lstStyle/>
          <a:p>
            <a:pPr algn="ctr"/>
            <a:r>
              <a:rPr lang="es-ES_tradnl" sz="3200" dirty="0" smtClean="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rPr>
              <a:t>ALTURA (m)</a:t>
            </a:r>
            <a:endParaRPr lang="es-ES_tradnl" sz="3200" dirty="0"/>
          </a:p>
        </p:txBody>
      </p:sp>
      <p:graphicFrame>
        <p:nvGraphicFramePr>
          <p:cNvPr id="9" name="8 Marcador de contenido"/>
          <p:cNvGraphicFramePr>
            <a:graphicFrameLocks noGrp="1"/>
          </p:cNvGraphicFramePr>
          <p:nvPr>
            <p:ph idx="1"/>
            <p:extLst>
              <p:ext uri="{D42A27DB-BD31-4B8C-83A1-F6EECF244321}">
                <p14:modId xmlns:p14="http://schemas.microsoft.com/office/powerpoint/2010/main" xmlns="" val="1000105250"/>
              </p:ext>
            </p:extLst>
          </p:nvPr>
        </p:nvGraphicFramePr>
        <p:xfrm>
          <a:off x="1431063" y="1340768"/>
          <a:ext cx="6906313" cy="3312370"/>
        </p:xfrm>
        <a:graphic>
          <a:graphicData uri="http://schemas.openxmlformats.org/drawingml/2006/table">
            <a:tbl>
              <a:tblPr firstRow="1" firstCol="1" bandRow="1">
                <a:tableStyleId>{9D7B26C5-4107-4FEC-AEDC-1716B250A1EF}</a:tableStyleId>
              </a:tblPr>
              <a:tblGrid>
                <a:gridCol w="2330073"/>
                <a:gridCol w="1158582"/>
                <a:gridCol w="1158582"/>
                <a:gridCol w="1158582"/>
                <a:gridCol w="1100494"/>
              </a:tblGrid>
              <a:tr h="302513">
                <a:tc>
                  <a:txBody>
                    <a:bodyPr/>
                    <a:lstStyle/>
                    <a:p>
                      <a:pPr algn="ctr">
                        <a:spcAft>
                          <a:spcPts val="0"/>
                        </a:spcAft>
                      </a:pPr>
                      <a:r>
                        <a:rPr lang="es-ES_tradnl" sz="1600" b="0" dirty="0">
                          <a:latin typeface="Maiandra GD" pitchFamily="34" charset="0"/>
                        </a:rPr>
                        <a:t>Tratamiento</a:t>
                      </a:r>
                      <a:endParaRPr lang="es-ES" sz="1600" b="0" dirty="0">
                        <a:latin typeface="Maiandra GD" pitchFamily="34" charset="0"/>
                      </a:endParaRPr>
                    </a:p>
                  </a:txBody>
                  <a:tcPr marL="45099" marR="45099" marT="0" marB="0"/>
                </a:tc>
                <a:tc>
                  <a:txBody>
                    <a:bodyPr/>
                    <a:lstStyle/>
                    <a:p>
                      <a:pPr algn="ctr">
                        <a:spcAft>
                          <a:spcPts val="0"/>
                        </a:spcAft>
                      </a:pPr>
                      <a:r>
                        <a:rPr lang="es-ES_tradnl" sz="1600" b="0" dirty="0">
                          <a:latin typeface="Maiandra GD" pitchFamily="34" charset="0"/>
                        </a:rPr>
                        <a:t>3 meses</a:t>
                      </a:r>
                      <a:endParaRPr lang="es-ES" sz="1600" b="0" dirty="0">
                        <a:latin typeface="Maiandra GD" pitchFamily="34" charset="0"/>
                      </a:endParaRPr>
                    </a:p>
                  </a:txBody>
                  <a:tcPr marL="45099" marR="45099" marT="0" marB="0"/>
                </a:tc>
                <a:tc>
                  <a:txBody>
                    <a:bodyPr/>
                    <a:lstStyle/>
                    <a:p>
                      <a:pPr algn="ctr">
                        <a:spcAft>
                          <a:spcPts val="0"/>
                        </a:spcAft>
                      </a:pPr>
                      <a:r>
                        <a:rPr lang="es-ES_tradnl" sz="1600" b="0" dirty="0">
                          <a:latin typeface="Maiandra GD" pitchFamily="34" charset="0"/>
                        </a:rPr>
                        <a:t>6 meses</a:t>
                      </a:r>
                      <a:endParaRPr lang="es-ES" sz="1600" b="0" dirty="0">
                        <a:latin typeface="Maiandra GD" pitchFamily="34" charset="0"/>
                      </a:endParaRPr>
                    </a:p>
                  </a:txBody>
                  <a:tcPr marL="45099" marR="45099" marT="0" marB="0"/>
                </a:tc>
                <a:tc>
                  <a:txBody>
                    <a:bodyPr/>
                    <a:lstStyle/>
                    <a:p>
                      <a:pPr algn="ctr">
                        <a:spcAft>
                          <a:spcPts val="0"/>
                        </a:spcAft>
                      </a:pPr>
                      <a:r>
                        <a:rPr lang="es-ES_tradnl" sz="1600" b="0" dirty="0">
                          <a:latin typeface="Maiandra GD" pitchFamily="34" charset="0"/>
                        </a:rPr>
                        <a:t>9 meses</a:t>
                      </a:r>
                      <a:endParaRPr lang="es-ES" sz="1600" b="0" dirty="0">
                        <a:latin typeface="Maiandra GD" pitchFamily="34" charset="0"/>
                      </a:endParaRPr>
                    </a:p>
                  </a:txBody>
                  <a:tcPr marL="45099" marR="45099" marT="0" marB="0"/>
                </a:tc>
                <a:tc>
                  <a:txBody>
                    <a:bodyPr/>
                    <a:lstStyle/>
                    <a:p>
                      <a:pPr algn="ctr">
                        <a:spcAft>
                          <a:spcPts val="0"/>
                        </a:spcAft>
                      </a:pPr>
                      <a:r>
                        <a:rPr lang="es-ES_tradnl" sz="1600" b="0" dirty="0">
                          <a:latin typeface="Maiandra GD" pitchFamily="34" charset="0"/>
                        </a:rPr>
                        <a:t>12 meses</a:t>
                      </a:r>
                      <a:endParaRPr lang="es-ES" sz="1600" b="0" dirty="0">
                        <a:latin typeface="Maiandra GD" pitchFamily="34" charset="0"/>
                      </a:endParaRPr>
                    </a:p>
                  </a:txBody>
                  <a:tcPr marL="45099" marR="45099" marT="0" marB="0"/>
                </a:tc>
              </a:tr>
              <a:tr h="300816">
                <a:tc>
                  <a:txBody>
                    <a:bodyPr/>
                    <a:lstStyle/>
                    <a:p>
                      <a:pPr algn="ctr">
                        <a:spcAft>
                          <a:spcPts val="0"/>
                        </a:spcAft>
                      </a:pPr>
                      <a:r>
                        <a:rPr lang="es-ES_tradnl" sz="1600" b="0" dirty="0">
                          <a:latin typeface="Maiandra GD" pitchFamily="34" charset="0"/>
                        </a:rPr>
                        <a:t>T1 (Ec 1 666 p/ha)</a:t>
                      </a:r>
                      <a:endParaRPr lang="es-ES" sz="1600" b="0" dirty="0">
                        <a:latin typeface="Maiandra GD" pitchFamily="34" charset="0"/>
                      </a:endParaRPr>
                    </a:p>
                  </a:txBody>
                  <a:tcPr marL="45099" marR="45099" marT="0" marB="0">
                    <a:noFill/>
                  </a:tcPr>
                </a:tc>
                <a:tc>
                  <a:txBody>
                    <a:bodyPr/>
                    <a:lstStyle/>
                    <a:p>
                      <a:pPr algn="ctr">
                        <a:spcAft>
                          <a:spcPts val="0"/>
                        </a:spcAft>
                      </a:pPr>
                      <a:r>
                        <a:rPr lang="es-ES_tradnl" sz="1600" b="0" dirty="0">
                          <a:latin typeface="Maiandra GD" pitchFamily="34" charset="0"/>
                        </a:rPr>
                        <a:t>1,12</a:t>
                      </a:r>
                      <a:endParaRPr lang="es-ES" sz="1600" b="0" dirty="0">
                        <a:latin typeface="Maiandra GD" pitchFamily="34" charset="0"/>
                      </a:endParaRPr>
                    </a:p>
                  </a:txBody>
                  <a:tcPr marL="45099" marR="45099" marT="0" marB="0">
                    <a:noFill/>
                  </a:tcPr>
                </a:tc>
                <a:tc>
                  <a:txBody>
                    <a:bodyPr/>
                    <a:lstStyle/>
                    <a:p>
                      <a:pPr algn="ctr">
                        <a:spcAft>
                          <a:spcPts val="0"/>
                        </a:spcAft>
                      </a:pPr>
                      <a:r>
                        <a:rPr lang="es-ES_tradnl" sz="1600" b="0" dirty="0">
                          <a:latin typeface="Maiandra GD" pitchFamily="34" charset="0"/>
                        </a:rPr>
                        <a:t>2,66</a:t>
                      </a:r>
                      <a:endParaRPr lang="es-ES" sz="1600" b="0" dirty="0">
                        <a:latin typeface="Maiandra GD" pitchFamily="34" charset="0"/>
                      </a:endParaRPr>
                    </a:p>
                  </a:txBody>
                  <a:tcPr marL="45099" marR="45099" marT="0" marB="0">
                    <a:noFill/>
                  </a:tcPr>
                </a:tc>
                <a:tc>
                  <a:txBody>
                    <a:bodyPr/>
                    <a:lstStyle/>
                    <a:p>
                      <a:pPr algn="ctr">
                        <a:spcAft>
                          <a:spcPts val="0"/>
                        </a:spcAft>
                      </a:pPr>
                      <a:r>
                        <a:rPr lang="es-ES_tradnl" sz="1600" b="0" dirty="0">
                          <a:latin typeface="Maiandra GD" pitchFamily="34" charset="0"/>
                        </a:rPr>
                        <a:t>6,59</a:t>
                      </a:r>
                      <a:endParaRPr lang="es-ES" sz="1600" b="0" dirty="0">
                        <a:latin typeface="Maiandra GD" pitchFamily="34" charset="0"/>
                      </a:endParaRPr>
                    </a:p>
                  </a:txBody>
                  <a:tcPr marL="45099" marR="45099" marT="0" marB="0">
                    <a:noFill/>
                  </a:tcPr>
                </a:tc>
                <a:tc>
                  <a:txBody>
                    <a:bodyPr/>
                    <a:lstStyle/>
                    <a:p>
                      <a:pPr algn="ctr">
                        <a:spcAft>
                          <a:spcPts val="0"/>
                        </a:spcAft>
                      </a:pPr>
                      <a:r>
                        <a:rPr lang="es-ES_tradnl" sz="1600" b="0" dirty="0">
                          <a:latin typeface="Maiandra GD" pitchFamily="34" charset="0"/>
                        </a:rPr>
                        <a:t>9,82</a:t>
                      </a:r>
                      <a:endParaRPr lang="es-ES" sz="1600" b="0" dirty="0">
                        <a:latin typeface="Maiandra GD" pitchFamily="34" charset="0"/>
                      </a:endParaRPr>
                    </a:p>
                  </a:txBody>
                  <a:tcPr marL="45099" marR="45099" marT="0" marB="0">
                    <a:noFill/>
                  </a:tcPr>
                </a:tc>
              </a:tr>
              <a:tr h="300816">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T2 (Ec </a:t>
                      </a:r>
                      <a:r>
                        <a:rPr lang="es-EC" sz="1600" b="1" dirty="0">
                          <a:effectLst>
                            <a:outerShdw blurRad="38100" dist="38100" dir="2700000" algn="tl">
                              <a:srgbClr val="000000">
                                <a:alpha val="43137"/>
                              </a:srgbClr>
                            </a:outerShdw>
                          </a:effectLst>
                          <a:latin typeface="Maiandra GD" pitchFamily="34" charset="0"/>
                        </a:rPr>
                        <a:t>1 111 p/ ha</a:t>
                      </a:r>
                      <a:r>
                        <a:rPr lang="es-ES_tradnl" sz="1600" b="1" dirty="0">
                          <a:effectLst>
                            <a:outerShdw blurRad="38100" dist="38100" dir="2700000" algn="tl">
                              <a:srgbClr val="000000">
                                <a:alpha val="43137"/>
                              </a:srgbClr>
                            </a:outerShdw>
                          </a:effectLst>
                          <a:latin typeface="Maiandra GD" pitchFamily="34" charset="0"/>
                        </a:rPr>
                        <a:t>)</a:t>
                      </a:r>
                      <a:endParaRPr lang="es-ES" sz="1600" b="1" dirty="0">
                        <a:effectLst>
                          <a:outerShdw blurRad="38100" dist="38100" dir="2700000" algn="tl">
                            <a:srgbClr val="000000">
                              <a:alpha val="43137"/>
                            </a:srgbClr>
                          </a:outerShdw>
                        </a:effectLst>
                        <a:latin typeface="Maiandra GD" pitchFamily="34" charset="0"/>
                      </a:endParaRPr>
                    </a:p>
                  </a:txBody>
                  <a:tcPr marL="45099" marR="45099" marT="0" marB="0"/>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1,45</a:t>
                      </a:r>
                      <a:endParaRPr lang="es-ES" sz="1600" b="1" dirty="0">
                        <a:effectLst>
                          <a:outerShdw blurRad="38100" dist="38100" dir="2700000" algn="tl">
                            <a:srgbClr val="000000">
                              <a:alpha val="43137"/>
                            </a:srgbClr>
                          </a:outerShdw>
                        </a:effectLst>
                        <a:latin typeface="Maiandra GD" pitchFamily="34" charset="0"/>
                      </a:endParaRPr>
                    </a:p>
                  </a:txBody>
                  <a:tcPr marL="45099" marR="45099" marT="0" marB="0"/>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3,57</a:t>
                      </a:r>
                      <a:endParaRPr lang="es-ES" sz="1600" b="1" dirty="0">
                        <a:effectLst>
                          <a:outerShdw blurRad="38100" dist="38100" dir="2700000" algn="tl">
                            <a:srgbClr val="000000">
                              <a:alpha val="43137"/>
                            </a:srgbClr>
                          </a:outerShdw>
                        </a:effectLst>
                        <a:latin typeface="Maiandra GD" pitchFamily="34" charset="0"/>
                      </a:endParaRPr>
                    </a:p>
                  </a:txBody>
                  <a:tcPr marL="45099" marR="45099" marT="0" marB="0"/>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7,29</a:t>
                      </a:r>
                      <a:endParaRPr lang="es-ES" sz="1600" b="1" dirty="0">
                        <a:effectLst>
                          <a:outerShdw blurRad="38100" dist="38100" dir="2700000" algn="tl">
                            <a:srgbClr val="000000">
                              <a:alpha val="43137"/>
                            </a:srgbClr>
                          </a:outerShdw>
                        </a:effectLst>
                        <a:latin typeface="Maiandra GD" pitchFamily="34" charset="0"/>
                      </a:endParaRPr>
                    </a:p>
                  </a:txBody>
                  <a:tcPr marL="45099" marR="45099" marT="0" marB="0"/>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10,05</a:t>
                      </a:r>
                      <a:endParaRPr lang="es-ES" sz="1600" b="1" dirty="0">
                        <a:effectLst>
                          <a:outerShdw blurRad="38100" dist="38100" dir="2700000" algn="tl">
                            <a:srgbClr val="000000">
                              <a:alpha val="43137"/>
                            </a:srgbClr>
                          </a:outerShdw>
                        </a:effectLst>
                        <a:latin typeface="Maiandra GD" pitchFamily="34" charset="0"/>
                      </a:endParaRPr>
                    </a:p>
                  </a:txBody>
                  <a:tcPr marL="45099" marR="45099" marT="0" marB="0"/>
                </a:tc>
              </a:tr>
              <a:tr h="300816">
                <a:tc>
                  <a:txBody>
                    <a:bodyPr/>
                    <a:lstStyle/>
                    <a:p>
                      <a:pPr algn="ctr">
                        <a:spcAft>
                          <a:spcPts val="0"/>
                        </a:spcAft>
                      </a:pPr>
                      <a:r>
                        <a:rPr lang="es-ES_tradnl" sz="1600" b="0" dirty="0">
                          <a:latin typeface="Maiandra GD" pitchFamily="34" charset="0"/>
                        </a:rPr>
                        <a:t>T3 (Ec </a:t>
                      </a:r>
                      <a:r>
                        <a:rPr lang="es-EC" sz="1600" b="0" dirty="0">
                          <a:latin typeface="Maiandra GD" pitchFamily="34" charset="0"/>
                        </a:rPr>
                        <a:t>833 p/ ha</a:t>
                      </a:r>
                      <a:r>
                        <a:rPr lang="es-ES_tradnl" sz="1600" b="0" dirty="0">
                          <a:latin typeface="Maiandra GD" pitchFamily="34" charset="0"/>
                        </a:rPr>
                        <a:t>)</a:t>
                      </a:r>
                      <a:endParaRPr lang="es-ES" sz="1600" b="0" dirty="0">
                        <a:latin typeface="Maiandra GD" pitchFamily="34" charset="0"/>
                      </a:endParaRPr>
                    </a:p>
                  </a:txBody>
                  <a:tcPr marL="45099" marR="45099" marT="0" marB="0">
                    <a:noFill/>
                  </a:tcPr>
                </a:tc>
                <a:tc>
                  <a:txBody>
                    <a:bodyPr/>
                    <a:lstStyle/>
                    <a:p>
                      <a:pPr algn="ctr">
                        <a:spcAft>
                          <a:spcPts val="0"/>
                        </a:spcAft>
                      </a:pPr>
                      <a:r>
                        <a:rPr lang="es-ES_tradnl" sz="1600" b="0" dirty="0">
                          <a:latin typeface="Maiandra GD" pitchFamily="34" charset="0"/>
                        </a:rPr>
                        <a:t>1,68</a:t>
                      </a:r>
                      <a:endParaRPr lang="es-ES" sz="1600" b="0" dirty="0">
                        <a:latin typeface="Maiandra GD" pitchFamily="34" charset="0"/>
                      </a:endParaRPr>
                    </a:p>
                  </a:txBody>
                  <a:tcPr marL="45099" marR="45099" marT="0" marB="0">
                    <a:noFill/>
                  </a:tcPr>
                </a:tc>
                <a:tc>
                  <a:txBody>
                    <a:bodyPr/>
                    <a:lstStyle/>
                    <a:p>
                      <a:pPr algn="ctr">
                        <a:spcAft>
                          <a:spcPts val="0"/>
                        </a:spcAft>
                      </a:pPr>
                      <a:r>
                        <a:rPr lang="es-ES_tradnl" sz="1600" b="0" dirty="0">
                          <a:latin typeface="Maiandra GD" pitchFamily="34" charset="0"/>
                        </a:rPr>
                        <a:t>3,98</a:t>
                      </a:r>
                      <a:endParaRPr lang="es-ES" sz="1600" b="0" dirty="0">
                        <a:latin typeface="Maiandra GD" pitchFamily="34" charset="0"/>
                      </a:endParaRPr>
                    </a:p>
                  </a:txBody>
                  <a:tcPr marL="45099" marR="45099" marT="0" marB="0">
                    <a:noFill/>
                  </a:tcPr>
                </a:tc>
                <a:tc>
                  <a:txBody>
                    <a:bodyPr/>
                    <a:lstStyle/>
                    <a:p>
                      <a:pPr algn="ctr">
                        <a:spcAft>
                          <a:spcPts val="0"/>
                        </a:spcAft>
                      </a:pPr>
                      <a:r>
                        <a:rPr lang="es-ES_tradnl" sz="1600" b="0" dirty="0">
                          <a:latin typeface="Maiandra GD" pitchFamily="34" charset="0"/>
                        </a:rPr>
                        <a:t>7,15</a:t>
                      </a:r>
                      <a:endParaRPr lang="es-ES" sz="1600" b="0" dirty="0">
                        <a:latin typeface="Maiandra GD" pitchFamily="34" charset="0"/>
                      </a:endParaRPr>
                    </a:p>
                  </a:txBody>
                  <a:tcPr marL="45099" marR="45099" marT="0" marB="0">
                    <a:noFill/>
                  </a:tcPr>
                </a:tc>
                <a:tc>
                  <a:txBody>
                    <a:bodyPr/>
                    <a:lstStyle/>
                    <a:p>
                      <a:pPr algn="ctr">
                        <a:spcAft>
                          <a:spcPts val="0"/>
                        </a:spcAft>
                      </a:pPr>
                      <a:r>
                        <a:rPr lang="es-ES_tradnl" sz="1600" b="0" dirty="0">
                          <a:latin typeface="Maiandra GD" pitchFamily="34" charset="0"/>
                        </a:rPr>
                        <a:t>9,88</a:t>
                      </a:r>
                      <a:endParaRPr lang="es-ES" sz="1600" b="0" dirty="0">
                        <a:latin typeface="Maiandra GD" pitchFamily="34" charset="0"/>
                      </a:endParaRPr>
                    </a:p>
                  </a:txBody>
                  <a:tcPr marL="45099" marR="45099" marT="0" marB="0">
                    <a:noFill/>
                  </a:tcPr>
                </a:tc>
              </a:tr>
              <a:tr h="300816">
                <a:tc>
                  <a:txBody>
                    <a:bodyPr/>
                    <a:lstStyle/>
                    <a:p>
                      <a:pPr algn="ctr">
                        <a:spcAft>
                          <a:spcPts val="0"/>
                        </a:spcAft>
                      </a:pPr>
                      <a:r>
                        <a:rPr lang="es-ES_tradnl" sz="1600" b="0" dirty="0">
                          <a:latin typeface="Maiandra GD" pitchFamily="34" charset="0"/>
                        </a:rPr>
                        <a:t>T4 (Ec </a:t>
                      </a:r>
                      <a:r>
                        <a:rPr lang="es-EC" sz="1600" b="0" dirty="0">
                          <a:latin typeface="Maiandra GD" pitchFamily="34" charset="0"/>
                        </a:rPr>
                        <a:t>625 p/ ha</a:t>
                      </a:r>
                      <a:r>
                        <a:rPr lang="es-ES_tradnl" sz="1600" b="0" dirty="0">
                          <a:latin typeface="Maiandra GD" pitchFamily="34" charset="0"/>
                        </a:rPr>
                        <a:t>)</a:t>
                      </a:r>
                      <a:endParaRPr lang="es-ES" sz="1600" b="0" dirty="0">
                        <a:latin typeface="Maiandra GD" pitchFamily="34" charset="0"/>
                      </a:endParaRPr>
                    </a:p>
                  </a:txBody>
                  <a:tcPr marL="45099" marR="45099" marT="0" marB="0"/>
                </a:tc>
                <a:tc>
                  <a:txBody>
                    <a:bodyPr/>
                    <a:lstStyle/>
                    <a:p>
                      <a:pPr algn="ctr">
                        <a:spcAft>
                          <a:spcPts val="0"/>
                        </a:spcAft>
                      </a:pPr>
                      <a:r>
                        <a:rPr lang="es-ES_tradnl" sz="1600" b="0" dirty="0">
                          <a:latin typeface="Maiandra GD" pitchFamily="34" charset="0"/>
                        </a:rPr>
                        <a:t>1,30</a:t>
                      </a:r>
                      <a:endParaRPr lang="es-ES" sz="1600" b="0" dirty="0">
                        <a:latin typeface="Maiandra GD" pitchFamily="34" charset="0"/>
                      </a:endParaRPr>
                    </a:p>
                  </a:txBody>
                  <a:tcPr marL="45099" marR="45099" marT="0" marB="0"/>
                </a:tc>
                <a:tc>
                  <a:txBody>
                    <a:bodyPr/>
                    <a:lstStyle/>
                    <a:p>
                      <a:pPr algn="ctr">
                        <a:spcAft>
                          <a:spcPts val="0"/>
                        </a:spcAft>
                      </a:pPr>
                      <a:r>
                        <a:rPr lang="es-ES_tradnl" sz="1600" b="0" dirty="0">
                          <a:latin typeface="Maiandra GD" pitchFamily="34" charset="0"/>
                        </a:rPr>
                        <a:t>3,16</a:t>
                      </a:r>
                      <a:endParaRPr lang="es-ES" sz="1600" b="0" dirty="0">
                        <a:latin typeface="Maiandra GD" pitchFamily="34" charset="0"/>
                      </a:endParaRPr>
                    </a:p>
                  </a:txBody>
                  <a:tcPr marL="45099" marR="45099" marT="0" marB="0"/>
                </a:tc>
                <a:tc>
                  <a:txBody>
                    <a:bodyPr/>
                    <a:lstStyle/>
                    <a:p>
                      <a:pPr algn="ctr">
                        <a:spcAft>
                          <a:spcPts val="0"/>
                        </a:spcAft>
                      </a:pPr>
                      <a:r>
                        <a:rPr lang="es-ES_tradnl" sz="1600" b="0" dirty="0">
                          <a:latin typeface="Maiandra GD" pitchFamily="34" charset="0"/>
                        </a:rPr>
                        <a:t>6,15</a:t>
                      </a:r>
                      <a:endParaRPr lang="es-ES" sz="1600" b="0" dirty="0">
                        <a:latin typeface="Maiandra GD" pitchFamily="34" charset="0"/>
                      </a:endParaRPr>
                    </a:p>
                  </a:txBody>
                  <a:tcPr marL="45099" marR="45099" marT="0" marB="0"/>
                </a:tc>
                <a:tc>
                  <a:txBody>
                    <a:bodyPr/>
                    <a:lstStyle/>
                    <a:p>
                      <a:pPr algn="ctr">
                        <a:spcAft>
                          <a:spcPts val="0"/>
                        </a:spcAft>
                      </a:pPr>
                      <a:r>
                        <a:rPr lang="es-ES_tradnl" sz="1600" b="0" dirty="0">
                          <a:latin typeface="Maiandra GD" pitchFamily="34" charset="0"/>
                        </a:rPr>
                        <a:t>9,01</a:t>
                      </a:r>
                      <a:endParaRPr lang="es-ES" sz="1600" b="0" dirty="0">
                        <a:latin typeface="Maiandra GD" pitchFamily="34" charset="0"/>
                      </a:endParaRPr>
                    </a:p>
                  </a:txBody>
                  <a:tcPr marL="45099" marR="45099" marT="0" marB="0"/>
                </a:tc>
              </a:tr>
              <a:tr h="300816">
                <a:tc>
                  <a:txBody>
                    <a:bodyPr/>
                    <a:lstStyle/>
                    <a:p>
                      <a:pPr algn="ctr">
                        <a:spcAft>
                          <a:spcPts val="0"/>
                        </a:spcAft>
                      </a:pPr>
                      <a:r>
                        <a:rPr lang="es-ES_tradnl" sz="1600" b="0" dirty="0">
                          <a:latin typeface="Maiandra GD" pitchFamily="34" charset="0"/>
                        </a:rPr>
                        <a:t>T5 (Ec </a:t>
                      </a:r>
                      <a:r>
                        <a:rPr lang="es-EC" sz="1600" b="0" dirty="0">
                          <a:latin typeface="Maiandra GD" pitchFamily="34" charset="0"/>
                        </a:rPr>
                        <a:t>500 p/ ha</a:t>
                      </a:r>
                      <a:r>
                        <a:rPr lang="es-ES_tradnl" sz="1600" b="0" dirty="0">
                          <a:latin typeface="Maiandra GD" pitchFamily="34" charset="0"/>
                        </a:rPr>
                        <a:t>)</a:t>
                      </a:r>
                      <a:endParaRPr lang="es-ES" sz="1600" b="0" dirty="0">
                        <a:latin typeface="Maiandra GD" pitchFamily="34" charset="0"/>
                      </a:endParaRPr>
                    </a:p>
                  </a:txBody>
                  <a:tcPr marL="45099" marR="45099" marT="0" marB="0">
                    <a:noFill/>
                  </a:tcPr>
                </a:tc>
                <a:tc>
                  <a:txBody>
                    <a:bodyPr/>
                    <a:lstStyle/>
                    <a:p>
                      <a:pPr algn="ctr">
                        <a:spcAft>
                          <a:spcPts val="0"/>
                        </a:spcAft>
                      </a:pPr>
                      <a:r>
                        <a:rPr lang="es-ES_tradnl" sz="1600" b="0" dirty="0">
                          <a:latin typeface="Maiandra GD" pitchFamily="34" charset="0"/>
                        </a:rPr>
                        <a:t>1,15</a:t>
                      </a:r>
                      <a:endParaRPr lang="es-ES" sz="1600" b="0" dirty="0">
                        <a:latin typeface="Maiandra GD" pitchFamily="34" charset="0"/>
                      </a:endParaRPr>
                    </a:p>
                  </a:txBody>
                  <a:tcPr marL="45099" marR="45099" marT="0" marB="0">
                    <a:noFill/>
                  </a:tcPr>
                </a:tc>
                <a:tc>
                  <a:txBody>
                    <a:bodyPr/>
                    <a:lstStyle/>
                    <a:p>
                      <a:pPr algn="ctr">
                        <a:spcAft>
                          <a:spcPts val="0"/>
                        </a:spcAft>
                      </a:pPr>
                      <a:r>
                        <a:rPr lang="es-ES_tradnl" sz="1600" b="0" dirty="0">
                          <a:latin typeface="Maiandra GD" pitchFamily="34" charset="0"/>
                        </a:rPr>
                        <a:t>2,98</a:t>
                      </a:r>
                      <a:endParaRPr lang="es-ES" sz="1600" b="0" dirty="0">
                        <a:latin typeface="Maiandra GD" pitchFamily="34" charset="0"/>
                      </a:endParaRPr>
                    </a:p>
                  </a:txBody>
                  <a:tcPr marL="45099" marR="45099" marT="0" marB="0">
                    <a:noFill/>
                  </a:tcPr>
                </a:tc>
                <a:tc>
                  <a:txBody>
                    <a:bodyPr/>
                    <a:lstStyle/>
                    <a:p>
                      <a:pPr algn="ctr">
                        <a:spcAft>
                          <a:spcPts val="0"/>
                        </a:spcAft>
                      </a:pPr>
                      <a:r>
                        <a:rPr lang="es-ES_tradnl" sz="1600" b="0" dirty="0">
                          <a:latin typeface="Maiandra GD" pitchFamily="34" charset="0"/>
                        </a:rPr>
                        <a:t>5,97</a:t>
                      </a:r>
                      <a:endParaRPr lang="es-ES" sz="1600" b="0" dirty="0">
                        <a:latin typeface="Maiandra GD" pitchFamily="34" charset="0"/>
                      </a:endParaRPr>
                    </a:p>
                  </a:txBody>
                  <a:tcPr marL="45099" marR="45099" marT="0" marB="0">
                    <a:noFill/>
                  </a:tcPr>
                </a:tc>
                <a:tc>
                  <a:txBody>
                    <a:bodyPr/>
                    <a:lstStyle/>
                    <a:p>
                      <a:pPr algn="ctr">
                        <a:spcAft>
                          <a:spcPts val="0"/>
                        </a:spcAft>
                      </a:pPr>
                      <a:r>
                        <a:rPr lang="es-ES_tradnl" sz="1600" b="0" dirty="0">
                          <a:latin typeface="Maiandra GD" pitchFamily="34" charset="0"/>
                        </a:rPr>
                        <a:t>8,31</a:t>
                      </a:r>
                      <a:endParaRPr lang="es-ES" sz="1600" b="0" dirty="0">
                        <a:latin typeface="Maiandra GD" pitchFamily="34" charset="0"/>
                      </a:endParaRPr>
                    </a:p>
                  </a:txBody>
                  <a:tcPr marL="45099" marR="45099" marT="0" marB="0">
                    <a:noFill/>
                  </a:tcPr>
                </a:tc>
              </a:tr>
              <a:tr h="300816">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T6 (Co 1 666 p/ha)</a:t>
                      </a:r>
                      <a:endParaRPr lang="es-ES" sz="1600" b="1" dirty="0">
                        <a:effectLst>
                          <a:outerShdw blurRad="38100" dist="38100" dir="2700000" algn="tl">
                            <a:srgbClr val="000000">
                              <a:alpha val="43137"/>
                            </a:srgbClr>
                          </a:outerShdw>
                        </a:effectLst>
                        <a:latin typeface="Maiandra GD" pitchFamily="34" charset="0"/>
                      </a:endParaRPr>
                    </a:p>
                  </a:txBody>
                  <a:tcPr marL="45099" marR="45099" marT="0" marB="0"/>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1,51</a:t>
                      </a:r>
                      <a:endParaRPr lang="es-ES" sz="1600" b="1" dirty="0">
                        <a:effectLst>
                          <a:outerShdw blurRad="38100" dist="38100" dir="2700000" algn="tl">
                            <a:srgbClr val="000000">
                              <a:alpha val="43137"/>
                            </a:srgbClr>
                          </a:outerShdw>
                        </a:effectLst>
                        <a:latin typeface="Maiandra GD" pitchFamily="34" charset="0"/>
                      </a:endParaRPr>
                    </a:p>
                  </a:txBody>
                  <a:tcPr marL="45099" marR="45099" marT="0" marB="0"/>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4,08</a:t>
                      </a:r>
                      <a:endParaRPr lang="es-ES" sz="1600" b="1" dirty="0">
                        <a:effectLst>
                          <a:outerShdw blurRad="38100" dist="38100" dir="2700000" algn="tl">
                            <a:srgbClr val="000000">
                              <a:alpha val="43137"/>
                            </a:srgbClr>
                          </a:outerShdw>
                        </a:effectLst>
                        <a:latin typeface="Maiandra GD" pitchFamily="34" charset="0"/>
                      </a:endParaRPr>
                    </a:p>
                  </a:txBody>
                  <a:tcPr marL="45099" marR="45099" marT="0" marB="0"/>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7,81</a:t>
                      </a:r>
                      <a:endParaRPr lang="es-ES" sz="1600" b="1" dirty="0">
                        <a:effectLst>
                          <a:outerShdw blurRad="38100" dist="38100" dir="2700000" algn="tl">
                            <a:srgbClr val="000000">
                              <a:alpha val="43137"/>
                            </a:srgbClr>
                          </a:outerShdw>
                        </a:effectLst>
                        <a:latin typeface="Maiandra GD" pitchFamily="34" charset="0"/>
                      </a:endParaRPr>
                    </a:p>
                  </a:txBody>
                  <a:tcPr marL="45099" marR="45099" marT="0" marB="0"/>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10,61</a:t>
                      </a:r>
                      <a:endParaRPr lang="es-ES" sz="1600" b="1" dirty="0">
                        <a:effectLst>
                          <a:outerShdw blurRad="38100" dist="38100" dir="2700000" algn="tl">
                            <a:srgbClr val="000000">
                              <a:alpha val="43137"/>
                            </a:srgbClr>
                          </a:outerShdw>
                        </a:effectLst>
                        <a:latin typeface="Maiandra GD" pitchFamily="34" charset="0"/>
                      </a:endParaRPr>
                    </a:p>
                  </a:txBody>
                  <a:tcPr marL="45099" marR="45099" marT="0" marB="0"/>
                </a:tc>
              </a:tr>
              <a:tr h="300816">
                <a:tc>
                  <a:txBody>
                    <a:bodyPr/>
                    <a:lstStyle/>
                    <a:p>
                      <a:pPr algn="ctr">
                        <a:spcAft>
                          <a:spcPts val="0"/>
                        </a:spcAft>
                      </a:pPr>
                      <a:r>
                        <a:rPr lang="es-ES_tradnl" sz="1600" b="0" dirty="0">
                          <a:latin typeface="Maiandra GD" pitchFamily="34" charset="0"/>
                        </a:rPr>
                        <a:t>T7 (Co </a:t>
                      </a:r>
                      <a:r>
                        <a:rPr lang="es-EC" sz="1600" b="0" dirty="0">
                          <a:latin typeface="Maiandra GD" pitchFamily="34" charset="0"/>
                        </a:rPr>
                        <a:t>1 111 p/ ha)</a:t>
                      </a:r>
                      <a:endParaRPr lang="es-ES" sz="1600" b="0" dirty="0">
                        <a:latin typeface="Maiandra GD" pitchFamily="34" charset="0"/>
                      </a:endParaRPr>
                    </a:p>
                  </a:txBody>
                  <a:tcPr marL="45099" marR="45099" marT="0" marB="0">
                    <a:noFill/>
                  </a:tcPr>
                </a:tc>
                <a:tc>
                  <a:txBody>
                    <a:bodyPr/>
                    <a:lstStyle/>
                    <a:p>
                      <a:pPr algn="ctr">
                        <a:spcAft>
                          <a:spcPts val="0"/>
                        </a:spcAft>
                      </a:pPr>
                      <a:r>
                        <a:rPr lang="es-ES_tradnl" sz="1600" b="0" dirty="0">
                          <a:latin typeface="Maiandra GD" pitchFamily="34" charset="0"/>
                        </a:rPr>
                        <a:t>1,34</a:t>
                      </a:r>
                      <a:endParaRPr lang="es-ES" sz="1600" b="0" dirty="0">
                        <a:latin typeface="Maiandra GD" pitchFamily="34" charset="0"/>
                      </a:endParaRPr>
                    </a:p>
                  </a:txBody>
                  <a:tcPr marL="45099" marR="45099" marT="0" marB="0">
                    <a:noFill/>
                  </a:tcPr>
                </a:tc>
                <a:tc>
                  <a:txBody>
                    <a:bodyPr/>
                    <a:lstStyle/>
                    <a:p>
                      <a:pPr algn="ctr">
                        <a:spcAft>
                          <a:spcPts val="0"/>
                        </a:spcAft>
                      </a:pPr>
                      <a:r>
                        <a:rPr lang="es-ES_tradnl" sz="1600" b="0" dirty="0">
                          <a:latin typeface="Maiandra GD" pitchFamily="34" charset="0"/>
                        </a:rPr>
                        <a:t>3,50</a:t>
                      </a:r>
                      <a:endParaRPr lang="es-ES" sz="1600" b="0" dirty="0">
                        <a:latin typeface="Maiandra GD" pitchFamily="34" charset="0"/>
                      </a:endParaRPr>
                    </a:p>
                  </a:txBody>
                  <a:tcPr marL="45099" marR="45099" marT="0" marB="0">
                    <a:noFill/>
                  </a:tcPr>
                </a:tc>
                <a:tc>
                  <a:txBody>
                    <a:bodyPr/>
                    <a:lstStyle/>
                    <a:p>
                      <a:pPr algn="ctr">
                        <a:spcAft>
                          <a:spcPts val="0"/>
                        </a:spcAft>
                      </a:pPr>
                      <a:r>
                        <a:rPr lang="es-ES_tradnl" sz="1600" b="0" dirty="0">
                          <a:latin typeface="Maiandra GD" pitchFamily="34" charset="0"/>
                        </a:rPr>
                        <a:t>7,34</a:t>
                      </a:r>
                      <a:endParaRPr lang="es-ES" sz="1600" b="0" dirty="0">
                        <a:latin typeface="Maiandra GD" pitchFamily="34" charset="0"/>
                      </a:endParaRPr>
                    </a:p>
                  </a:txBody>
                  <a:tcPr marL="45099" marR="45099" marT="0" marB="0">
                    <a:noFill/>
                  </a:tcPr>
                </a:tc>
                <a:tc>
                  <a:txBody>
                    <a:bodyPr/>
                    <a:lstStyle/>
                    <a:p>
                      <a:pPr algn="ctr">
                        <a:spcAft>
                          <a:spcPts val="0"/>
                        </a:spcAft>
                      </a:pPr>
                      <a:r>
                        <a:rPr lang="es-ES_tradnl" sz="1600" b="0" dirty="0">
                          <a:latin typeface="Maiandra GD" pitchFamily="34" charset="0"/>
                        </a:rPr>
                        <a:t>9,93</a:t>
                      </a:r>
                      <a:endParaRPr lang="es-ES" sz="1600" b="0" dirty="0">
                        <a:latin typeface="Maiandra GD" pitchFamily="34" charset="0"/>
                      </a:endParaRPr>
                    </a:p>
                  </a:txBody>
                  <a:tcPr marL="45099" marR="45099" marT="0" marB="0">
                    <a:noFill/>
                  </a:tcPr>
                </a:tc>
              </a:tr>
              <a:tr h="300816">
                <a:tc>
                  <a:txBody>
                    <a:bodyPr/>
                    <a:lstStyle/>
                    <a:p>
                      <a:pPr algn="ctr">
                        <a:spcAft>
                          <a:spcPts val="0"/>
                        </a:spcAft>
                      </a:pPr>
                      <a:r>
                        <a:rPr lang="es-ES_tradnl" sz="1600" b="0" dirty="0">
                          <a:latin typeface="Maiandra GD" pitchFamily="34" charset="0"/>
                        </a:rPr>
                        <a:t>T8 (Co </a:t>
                      </a:r>
                      <a:r>
                        <a:rPr lang="es-EC" sz="1600" b="0" dirty="0">
                          <a:latin typeface="Maiandra GD" pitchFamily="34" charset="0"/>
                        </a:rPr>
                        <a:t>833 p/ ha</a:t>
                      </a:r>
                      <a:r>
                        <a:rPr lang="es-ES_tradnl" sz="1600" b="0" dirty="0">
                          <a:latin typeface="Maiandra GD" pitchFamily="34" charset="0"/>
                        </a:rPr>
                        <a:t>)</a:t>
                      </a:r>
                      <a:endParaRPr lang="es-ES" sz="1600" b="0" dirty="0">
                        <a:latin typeface="Maiandra GD" pitchFamily="34" charset="0"/>
                      </a:endParaRPr>
                    </a:p>
                  </a:txBody>
                  <a:tcPr marL="45099" marR="45099" marT="0" marB="0"/>
                </a:tc>
                <a:tc>
                  <a:txBody>
                    <a:bodyPr/>
                    <a:lstStyle/>
                    <a:p>
                      <a:pPr algn="ctr">
                        <a:spcAft>
                          <a:spcPts val="0"/>
                        </a:spcAft>
                      </a:pPr>
                      <a:r>
                        <a:rPr lang="es-ES_tradnl" sz="1600" b="0" dirty="0">
                          <a:latin typeface="Maiandra GD" pitchFamily="34" charset="0"/>
                        </a:rPr>
                        <a:t>1,39</a:t>
                      </a:r>
                      <a:endParaRPr lang="es-ES" sz="1600" b="0" dirty="0">
                        <a:latin typeface="Maiandra GD" pitchFamily="34" charset="0"/>
                      </a:endParaRPr>
                    </a:p>
                  </a:txBody>
                  <a:tcPr marL="45099" marR="45099" marT="0" marB="0"/>
                </a:tc>
                <a:tc>
                  <a:txBody>
                    <a:bodyPr/>
                    <a:lstStyle/>
                    <a:p>
                      <a:pPr algn="ctr">
                        <a:spcAft>
                          <a:spcPts val="0"/>
                        </a:spcAft>
                      </a:pPr>
                      <a:r>
                        <a:rPr lang="es-ES_tradnl" sz="1600" b="0" dirty="0">
                          <a:latin typeface="Maiandra GD" pitchFamily="34" charset="0"/>
                        </a:rPr>
                        <a:t>3,75</a:t>
                      </a:r>
                      <a:endParaRPr lang="es-ES" sz="1600" b="0" dirty="0">
                        <a:latin typeface="Maiandra GD" pitchFamily="34" charset="0"/>
                      </a:endParaRPr>
                    </a:p>
                  </a:txBody>
                  <a:tcPr marL="45099" marR="45099" marT="0" marB="0"/>
                </a:tc>
                <a:tc>
                  <a:txBody>
                    <a:bodyPr/>
                    <a:lstStyle/>
                    <a:p>
                      <a:pPr algn="ctr">
                        <a:spcAft>
                          <a:spcPts val="0"/>
                        </a:spcAft>
                      </a:pPr>
                      <a:r>
                        <a:rPr lang="es-ES_tradnl" sz="1600" b="0" dirty="0">
                          <a:latin typeface="Maiandra GD" pitchFamily="34" charset="0"/>
                        </a:rPr>
                        <a:t>7,46</a:t>
                      </a:r>
                      <a:endParaRPr lang="es-ES" sz="1600" b="0" dirty="0">
                        <a:latin typeface="Maiandra GD" pitchFamily="34" charset="0"/>
                      </a:endParaRPr>
                    </a:p>
                  </a:txBody>
                  <a:tcPr marL="45099" marR="45099" marT="0" marB="0"/>
                </a:tc>
                <a:tc>
                  <a:txBody>
                    <a:bodyPr/>
                    <a:lstStyle/>
                    <a:p>
                      <a:pPr algn="ctr">
                        <a:spcAft>
                          <a:spcPts val="0"/>
                        </a:spcAft>
                      </a:pPr>
                      <a:r>
                        <a:rPr lang="es-ES_tradnl" sz="1600" b="0" dirty="0">
                          <a:latin typeface="Maiandra GD" pitchFamily="34" charset="0"/>
                        </a:rPr>
                        <a:t>10,03</a:t>
                      </a:r>
                      <a:endParaRPr lang="es-ES" sz="1600" b="0" dirty="0">
                        <a:latin typeface="Maiandra GD" pitchFamily="34" charset="0"/>
                      </a:endParaRPr>
                    </a:p>
                  </a:txBody>
                  <a:tcPr marL="45099" marR="45099" marT="0" marB="0"/>
                </a:tc>
              </a:tr>
              <a:tr h="300816">
                <a:tc>
                  <a:txBody>
                    <a:bodyPr/>
                    <a:lstStyle/>
                    <a:p>
                      <a:pPr algn="ctr">
                        <a:spcAft>
                          <a:spcPts val="0"/>
                        </a:spcAft>
                      </a:pPr>
                      <a:r>
                        <a:rPr lang="es-ES_tradnl" sz="1600" b="0" dirty="0">
                          <a:latin typeface="Maiandra GD" pitchFamily="34" charset="0"/>
                        </a:rPr>
                        <a:t>T9 (Co </a:t>
                      </a:r>
                      <a:r>
                        <a:rPr lang="es-EC" sz="1600" b="0" dirty="0">
                          <a:latin typeface="Maiandra GD" pitchFamily="34" charset="0"/>
                        </a:rPr>
                        <a:t>625 p/ ha</a:t>
                      </a:r>
                      <a:r>
                        <a:rPr lang="es-ES_tradnl" sz="1600" b="0" dirty="0">
                          <a:latin typeface="Maiandra GD" pitchFamily="34" charset="0"/>
                        </a:rPr>
                        <a:t>)</a:t>
                      </a:r>
                      <a:endParaRPr lang="es-ES" sz="1600" b="0" dirty="0">
                        <a:latin typeface="Maiandra GD" pitchFamily="34" charset="0"/>
                      </a:endParaRPr>
                    </a:p>
                  </a:txBody>
                  <a:tcPr marL="45099" marR="45099" marT="0" marB="0">
                    <a:noFill/>
                  </a:tcPr>
                </a:tc>
                <a:tc>
                  <a:txBody>
                    <a:bodyPr/>
                    <a:lstStyle/>
                    <a:p>
                      <a:pPr algn="ctr">
                        <a:spcAft>
                          <a:spcPts val="0"/>
                        </a:spcAft>
                      </a:pPr>
                      <a:r>
                        <a:rPr lang="es-ES_tradnl" sz="1600" b="0" dirty="0">
                          <a:latin typeface="Maiandra GD" pitchFamily="34" charset="0"/>
                        </a:rPr>
                        <a:t>1,02</a:t>
                      </a:r>
                      <a:endParaRPr lang="es-ES" sz="1600" b="0" dirty="0">
                        <a:latin typeface="Maiandra GD" pitchFamily="34" charset="0"/>
                      </a:endParaRPr>
                    </a:p>
                  </a:txBody>
                  <a:tcPr marL="45099" marR="45099" marT="0" marB="0">
                    <a:noFill/>
                  </a:tcPr>
                </a:tc>
                <a:tc>
                  <a:txBody>
                    <a:bodyPr/>
                    <a:lstStyle/>
                    <a:p>
                      <a:pPr algn="ctr">
                        <a:spcAft>
                          <a:spcPts val="0"/>
                        </a:spcAft>
                      </a:pPr>
                      <a:r>
                        <a:rPr lang="es-ES_tradnl" sz="1600" b="0" dirty="0">
                          <a:latin typeface="Maiandra GD" pitchFamily="34" charset="0"/>
                        </a:rPr>
                        <a:t>2,56</a:t>
                      </a:r>
                      <a:endParaRPr lang="es-ES" sz="1600" b="0" dirty="0">
                        <a:latin typeface="Maiandra GD" pitchFamily="34" charset="0"/>
                      </a:endParaRPr>
                    </a:p>
                  </a:txBody>
                  <a:tcPr marL="45099" marR="45099" marT="0" marB="0">
                    <a:noFill/>
                  </a:tcPr>
                </a:tc>
                <a:tc>
                  <a:txBody>
                    <a:bodyPr/>
                    <a:lstStyle/>
                    <a:p>
                      <a:pPr algn="ctr">
                        <a:spcAft>
                          <a:spcPts val="0"/>
                        </a:spcAft>
                      </a:pPr>
                      <a:r>
                        <a:rPr lang="es-ES_tradnl" sz="1600" b="0" dirty="0">
                          <a:latin typeface="Maiandra GD" pitchFamily="34" charset="0"/>
                        </a:rPr>
                        <a:t>5,95</a:t>
                      </a:r>
                      <a:endParaRPr lang="es-ES" sz="1600" b="0" dirty="0">
                        <a:latin typeface="Maiandra GD" pitchFamily="34" charset="0"/>
                      </a:endParaRPr>
                    </a:p>
                  </a:txBody>
                  <a:tcPr marL="45099" marR="45099" marT="0" marB="0">
                    <a:noFill/>
                  </a:tcPr>
                </a:tc>
                <a:tc>
                  <a:txBody>
                    <a:bodyPr/>
                    <a:lstStyle/>
                    <a:p>
                      <a:pPr algn="ctr">
                        <a:spcAft>
                          <a:spcPts val="0"/>
                        </a:spcAft>
                      </a:pPr>
                      <a:r>
                        <a:rPr lang="es-ES_tradnl" sz="1600" b="0" dirty="0">
                          <a:latin typeface="Maiandra GD" pitchFamily="34" charset="0"/>
                        </a:rPr>
                        <a:t>8,92</a:t>
                      </a:r>
                      <a:endParaRPr lang="es-ES" sz="1600" b="0" dirty="0">
                        <a:latin typeface="Maiandra GD" pitchFamily="34" charset="0"/>
                      </a:endParaRPr>
                    </a:p>
                  </a:txBody>
                  <a:tcPr marL="45099" marR="45099" marT="0" marB="0">
                    <a:noFill/>
                  </a:tcPr>
                </a:tc>
              </a:tr>
              <a:tr h="302513">
                <a:tc>
                  <a:txBody>
                    <a:bodyPr/>
                    <a:lstStyle/>
                    <a:p>
                      <a:pPr algn="ctr">
                        <a:spcAft>
                          <a:spcPts val="0"/>
                        </a:spcAft>
                      </a:pPr>
                      <a:r>
                        <a:rPr lang="es-ES_tradnl" sz="1600" b="0" dirty="0">
                          <a:latin typeface="Maiandra GD" pitchFamily="34" charset="0"/>
                        </a:rPr>
                        <a:t>T10 (Co </a:t>
                      </a:r>
                      <a:r>
                        <a:rPr lang="es-EC" sz="1600" b="0" dirty="0">
                          <a:latin typeface="Maiandra GD" pitchFamily="34" charset="0"/>
                        </a:rPr>
                        <a:t>500 p/ ha</a:t>
                      </a:r>
                      <a:r>
                        <a:rPr lang="es-ES_tradnl" sz="1600" b="0" dirty="0">
                          <a:latin typeface="Maiandra GD" pitchFamily="34" charset="0"/>
                        </a:rPr>
                        <a:t>)</a:t>
                      </a:r>
                      <a:endParaRPr lang="es-ES" sz="1600" b="0" dirty="0">
                        <a:latin typeface="Maiandra GD" pitchFamily="34" charset="0"/>
                      </a:endParaRPr>
                    </a:p>
                  </a:txBody>
                  <a:tcPr marL="45099" marR="45099" marT="0" marB="0"/>
                </a:tc>
                <a:tc>
                  <a:txBody>
                    <a:bodyPr/>
                    <a:lstStyle/>
                    <a:p>
                      <a:pPr algn="ctr">
                        <a:spcAft>
                          <a:spcPts val="0"/>
                        </a:spcAft>
                      </a:pPr>
                      <a:r>
                        <a:rPr lang="es-ES_tradnl" sz="1600" b="0" dirty="0">
                          <a:latin typeface="Maiandra GD" pitchFamily="34" charset="0"/>
                        </a:rPr>
                        <a:t>1,08</a:t>
                      </a:r>
                      <a:endParaRPr lang="es-ES" sz="1600" b="0" dirty="0">
                        <a:latin typeface="Maiandra GD" pitchFamily="34" charset="0"/>
                      </a:endParaRPr>
                    </a:p>
                  </a:txBody>
                  <a:tcPr marL="45099" marR="45099" marT="0" marB="0"/>
                </a:tc>
                <a:tc>
                  <a:txBody>
                    <a:bodyPr/>
                    <a:lstStyle/>
                    <a:p>
                      <a:pPr algn="ctr">
                        <a:spcAft>
                          <a:spcPts val="0"/>
                        </a:spcAft>
                      </a:pPr>
                      <a:r>
                        <a:rPr lang="es-ES_tradnl" sz="1600" b="0" dirty="0">
                          <a:latin typeface="Maiandra GD" pitchFamily="34" charset="0"/>
                        </a:rPr>
                        <a:t>2,67</a:t>
                      </a:r>
                      <a:endParaRPr lang="es-ES" sz="1600" b="0" dirty="0">
                        <a:latin typeface="Maiandra GD" pitchFamily="34" charset="0"/>
                      </a:endParaRPr>
                    </a:p>
                  </a:txBody>
                  <a:tcPr marL="45099" marR="45099" marT="0" marB="0"/>
                </a:tc>
                <a:tc>
                  <a:txBody>
                    <a:bodyPr/>
                    <a:lstStyle/>
                    <a:p>
                      <a:pPr algn="ctr">
                        <a:spcAft>
                          <a:spcPts val="0"/>
                        </a:spcAft>
                      </a:pPr>
                      <a:r>
                        <a:rPr lang="es-ES_tradnl" sz="1600" b="0" dirty="0">
                          <a:latin typeface="Maiandra GD" pitchFamily="34" charset="0"/>
                        </a:rPr>
                        <a:t>6,05</a:t>
                      </a:r>
                      <a:endParaRPr lang="es-ES" sz="1600" b="0" dirty="0">
                        <a:latin typeface="Maiandra GD" pitchFamily="34" charset="0"/>
                      </a:endParaRPr>
                    </a:p>
                  </a:txBody>
                  <a:tcPr marL="45099" marR="45099" marT="0" marB="0"/>
                </a:tc>
                <a:tc>
                  <a:txBody>
                    <a:bodyPr/>
                    <a:lstStyle/>
                    <a:p>
                      <a:pPr algn="ctr">
                        <a:spcAft>
                          <a:spcPts val="0"/>
                        </a:spcAft>
                      </a:pPr>
                      <a:r>
                        <a:rPr lang="es-ES_tradnl" sz="1600" b="0" dirty="0">
                          <a:latin typeface="Maiandra GD" pitchFamily="34" charset="0"/>
                        </a:rPr>
                        <a:t>8,57</a:t>
                      </a:r>
                      <a:endParaRPr lang="es-ES" sz="1600" b="0" dirty="0">
                        <a:latin typeface="Maiandra GD" pitchFamily="34" charset="0"/>
                      </a:endParaRPr>
                    </a:p>
                  </a:txBody>
                  <a:tcPr marL="45099" marR="45099" marT="0" marB="0"/>
                </a:tc>
              </a:tr>
            </a:tbl>
          </a:graphicData>
        </a:graphic>
      </p:graphicFrame>
      <p:graphicFrame>
        <p:nvGraphicFramePr>
          <p:cNvPr id="6" name="Object 16"/>
          <p:cNvGraphicFramePr>
            <a:graphicFrameLocks noChangeAspect="1"/>
          </p:cNvGraphicFramePr>
          <p:nvPr/>
        </p:nvGraphicFramePr>
        <p:xfrm>
          <a:off x="920750" y="5445125"/>
          <a:ext cx="1225550" cy="882650"/>
        </p:xfrm>
        <a:graphic>
          <a:graphicData uri="http://schemas.openxmlformats.org/presentationml/2006/ole">
            <p:oleObj spid="_x0000_s19628" name="Fotografía de Photo Editor" r:id="rId4" imgW="6609524" imgH="4761905" progId="">
              <p:embed/>
            </p:oleObj>
          </a:graphicData>
        </a:graphic>
      </p:graphicFrame>
      <p:sp>
        <p:nvSpPr>
          <p:cNvPr id="7" name="Text Box 19"/>
          <p:cNvSpPr txBox="1">
            <a:spLocks noChangeArrowheads="1"/>
          </p:cNvSpPr>
          <p:nvPr/>
        </p:nvSpPr>
        <p:spPr bwMode="auto">
          <a:xfrm>
            <a:off x="1712913" y="5589588"/>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8" name="Line 20"/>
          <p:cNvSpPr>
            <a:spLocks noChangeShapeType="1"/>
          </p:cNvSpPr>
          <p:nvPr/>
        </p:nvSpPr>
        <p:spPr bwMode="auto">
          <a:xfrm>
            <a:off x="273050" y="5516563"/>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82" descr="C:\Users\PABLO\Desktop\FINAL TESIS FEBRERO 2013\IASA II.jpg"/>
          <p:cNvPicPr>
            <a:picLocks noChangeAspect="1" noChangeArrowheads="1"/>
          </p:cNvPicPr>
          <p:nvPr/>
        </p:nvPicPr>
        <p:blipFill>
          <a:blip r:embed="rId3">
            <a:lum bright="70000" contrast="-70000"/>
            <a:extLst>
              <a:ext uri="{28A0092B-C50C-407E-A947-70E740481C1C}">
                <a14:useLocalDpi xmlns:a14="http://schemas.microsoft.com/office/drawing/2010/main" xmlns="" val="0"/>
              </a:ext>
            </a:extLst>
          </a:blip>
          <a:srcRect/>
          <a:stretch>
            <a:fillRect/>
          </a:stretch>
        </p:blipFill>
        <p:spPr bwMode="auto">
          <a:xfrm>
            <a:off x="5431202" y="1525362"/>
            <a:ext cx="4144598" cy="427990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3 Marcador de texto"/>
          <p:cNvSpPr>
            <a:spLocks noGrp="1"/>
          </p:cNvSpPr>
          <p:nvPr>
            <p:ph type="body" sz="half" idx="2"/>
          </p:nvPr>
        </p:nvSpPr>
        <p:spPr>
          <a:xfrm>
            <a:off x="560512" y="4509120"/>
            <a:ext cx="8778180" cy="575396"/>
          </a:xfrm>
        </p:spPr>
        <p:txBody>
          <a:bodyPr/>
          <a:lstStyle/>
          <a:p>
            <a:pPr algn="just"/>
            <a:r>
              <a:rPr lang="es-ES" dirty="0">
                <a:latin typeface="Maiandra GD" pitchFamily="34" charset="0"/>
              </a:rPr>
              <a:t>Figura </a:t>
            </a:r>
            <a:r>
              <a:rPr lang="es-ES" dirty="0" smtClean="0">
                <a:latin typeface="Maiandra GD" pitchFamily="34" charset="0"/>
              </a:rPr>
              <a:t>1. Incremento </a:t>
            </a:r>
            <a:r>
              <a:rPr lang="es-ES" dirty="0">
                <a:latin typeface="Maiandra GD" pitchFamily="34" charset="0"/>
              </a:rPr>
              <a:t>de altura de los mejores tratamiento de Balsa durante el primer año de establecimiento</a:t>
            </a:r>
            <a:r>
              <a:rPr lang="es-ES" dirty="0" smtClean="0">
                <a:latin typeface="Maiandra GD" pitchFamily="34" charset="0"/>
              </a:rPr>
              <a:t>.</a:t>
            </a:r>
            <a:endParaRPr lang="es-ES" dirty="0">
              <a:latin typeface="Maiandra GD" pitchFamily="34" charset="0"/>
            </a:endParaRPr>
          </a:p>
        </p:txBody>
      </p:sp>
      <p:graphicFrame>
        <p:nvGraphicFramePr>
          <p:cNvPr id="6" name="Object 16"/>
          <p:cNvGraphicFramePr>
            <a:graphicFrameLocks noChangeAspect="1"/>
          </p:cNvGraphicFramePr>
          <p:nvPr/>
        </p:nvGraphicFramePr>
        <p:xfrm>
          <a:off x="920750" y="5445125"/>
          <a:ext cx="1225550" cy="882650"/>
        </p:xfrm>
        <a:graphic>
          <a:graphicData uri="http://schemas.openxmlformats.org/presentationml/2006/ole">
            <p:oleObj spid="_x0000_s20654" name="Fotografía de Photo Editor" r:id="rId4" imgW="6609524" imgH="4761905" progId="">
              <p:embed/>
            </p:oleObj>
          </a:graphicData>
        </a:graphic>
      </p:graphicFrame>
      <p:sp>
        <p:nvSpPr>
          <p:cNvPr id="7" name="Text Box 19"/>
          <p:cNvSpPr txBox="1">
            <a:spLocks noChangeArrowheads="1"/>
          </p:cNvSpPr>
          <p:nvPr/>
        </p:nvSpPr>
        <p:spPr bwMode="auto">
          <a:xfrm>
            <a:off x="1712913" y="5589588"/>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8" name="Line 20"/>
          <p:cNvSpPr>
            <a:spLocks noChangeShapeType="1"/>
          </p:cNvSpPr>
          <p:nvPr/>
        </p:nvSpPr>
        <p:spPr bwMode="auto">
          <a:xfrm>
            <a:off x="273050" y="5516563"/>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p>
        </p:txBody>
      </p:sp>
      <p:sp>
        <p:nvSpPr>
          <p:cNvPr id="9" name="8 CuadroTexto"/>
          <p:cNvSpPr txBox="1"/>
          <p:nvPr/>
        </p:nvSpPr>
        <p:spPr>
          <a:xfrm>
            <a:off x="1388158" y="4793704"/>
            <a:ext cx="6840760" cy="646331"/>
          </a:xfrm>
          <a:prstGeom prst="rect">
            <a:avLst/>
          </a:prstGeom>
          <a:noFill/>
        </p:spPr>
        <p:txBody>
          <a:bodyPr wrap="square" rtlCol="0">
            <a:spAutoFit/>
          </a:bodyPr>
          <a:lstStyle/>
          <a:p>
            <a:pPr algn="ctr"/>
            <a:r>
              <a:rPr lang="es-ES" sz="1800" dirty="0" smtClean="0">
                <a:latin typeface="Maiandra GD" pitchFamily="34" charset="0"/>
              </a:rPr>
              <a:t>T6 = 0,88 m mensual		T2 = 0,84 m mensual</a:t>
            </a:r>
          </a:p>
          <a:p>
            <a:pPr algn="ctr"/>
            <a:r>
              <a:rPr lang="es-ES" sz="1800" dirty="0" err="1" smtClean="0">
                <a:latin typeface="Maiandra GD" pitchFamily="34" charset="0"/>
              </a:rPr>
              <a:t>Paillacho</a:t>
            </a:r>
            <a:r>
              <a:rPr lang="es-ES" sz="1800" dirty="0" smtClean="0">
                <a:latin typeface="Maiandra GD" pitchFamily="34" charset="0"/>
              </a:rPr>
              <a:t> (2010) = 0,80 m mensual (1 111 p/h)</a:t>
            </a:r>
            <a:endParaRPr lang="es-EC" sz="1800" dirty="0">
              <a:latin typeface="Maiandra GD" pitchFamily="34" charset="0"/>
            </a:endParaRPr>
          </a:p>
        </p:txBody>
      </p:sp>
      <p:pic>
        <p:nvPicPr>
          <p:cNvPr id="12" name="Picture 152"/>
          <p:cNvPicPr>
            <a:picLocks noGrp="1" noChangeAspect="1" noChangeArrowheads="1"/>
          </p:cNvPicPr>
          <p:nvPr>
            <p:ph idx="1"/>
          </p:nvPr>
        </p:nvPicPr>
        <p:blipFill>
          <a:blip r:embed="rId5">
            <a:extLst>
              <a:ext uri="{28A0092B-C50C-407E-A947-70E740481C1C}">
                <a14:useLocalDpi xmlns:a14="http://schemas.microsoft.com/office/drawing/2010/main" xmlns="" val="0"/>
              </a:ext>
            </a:extLst>
          </a:blip>
          <a:srcRect/>
          <a:stretch>
            <a:fillRect/>
          </a:stretch>
        </p:blipFill>
        <p:spPr bwMode="auto">
          <a:xfrm>
            <a:off x="1208584" y="404664"/>
            <a:ext cx="7632848" cy="39818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3" cstate="print">
            <a:lum bright="70000" contrast="-70000"/>
          </a:blip>
          <a:srcRect/>
          <a:stretch>
            <a:fillRect/>
          </a:stretch>
        </p:blipFill>
        <p:spPr bwMode="auto">
          <a:xfrm>
            <a:off x="5500688" y="1628775"/>
            <a:ext cx="4125912" cy="4051300"/>
          </a:xfrm>
          <a:prstGeom prst="rect">
            <a:avLst/>
          </a:prstGeom>
          <a:noFill/>
          <a:ln w="9525">
            <a:noFill/>
            <a:miter lim="800000"/>
            <a:headEnd/>
            <a:tailEnd/>
          </a:ln>
        </p:spPr>
      </p:pic>
      <p:sp>
        <p:nvSpPr>
          <p:cNvPr id="2" name="1 Título"/>
          <p:cNvSpPr>
            <a:spLocks noGrp="1"/>
          </p:cNvSpPr>
          <p:nvPr>
            <p:ph type="title"/>
          </p:nvPr>
        </p:nvSpPr>
        <p:spPr>
          <a:xfrm>
            <a:off x="671476" y="260648"/>
            <a:ext cx="8274124" cy="923702"/>
          </a:xfrm>
        </p:spPr>
        <p:txBody>
          <a:bodyPr/>
          <a:lstStyle/>
          <a:p>
            <a:pPr algn="ctr"/>
            <a:r>
              <a:rPr lang="es-EC" sz="2400" dirty="0" smtClean="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rPr>
              <a:t>ANÁLISIS DE VARIANZA DE LA VARIABLE ALTURA (</a:t>
            </a:r>
            <a:r>
              <a:rPr lang="es-EC" sz="2400" dirty="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rPr>
              <a:t>m)</a:t>
            </a:r>
            <a:endParaRPr lang="es-ES_tradnl" sz="2400" dirty="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endParaRPr>
          </a:p>
        </p:txBody>
      </p:sp>
      <p:graphicFrame>
        <p:nvGraphicFramePr>
          <p:cNvPr id="9" name="8 Marcador de contenido"/>
          <p:cNvGraphicFramePr>
            <a:graphicFrameLocks noGrp="1"/>
          </p:cNvGraphicFramePr>
          <p:nvPr>
            <p:ph idx="1"/>
            <p:extLst>
              <p:ext uri="{D42A27DB-BD31-4B8C-83A1-F6EECF244321}">
                <p14:modId xmlns:p14="http://schemas.microsoft.com/office/powerpoint/2010/main" xmlns="" val="94093343"/>
              </p:ext>
            </p:extLst>
          </p:nvPr>
        </p:nvGraphicFramePr>
        <p:xfrm>
          <a:off x="1208584" y="1340768"/>
          <a:ext cx="7704854" cy="2468880"/>
        </p:xfrm>
        <a:graphic>
          <a:graphicData uri="http://schemas.openxmlformats.org/drawingml/2006/table">
            <a:tbl>
              <a:tblPr firstRow="1" firstCol="1" bandRow="1">
                <a:tableStyleId>{D27102A9-8310-4765-A935-A1911B00CA55}</a:tableStyleId>
              </a:tblPr>
              <a:tblGrid>
                <a:gridCol w="2122714"/>
                <a:gridCol w="1391478"/>
                <a:gridCol w="1361053"/>
                <a:gridCol w="1206895"/>
                <a:gridCol w="615617"/>
                <a:gridCol w="1007097"/>
              </a:tblGrid>
              <a:tr h="454355">
                <a:tc>
                  <a:txBody>
                    <a:bodyPr/>
                    <a:lstStyle/>
                    <a:p>
                      <a:pPr algn="ctr">
                        <a:lnSpc>
                          <a:spcPct val="150000"/>
                        </a:lnSpc>
                        <a:spcAft>
                          <a:spcPts val="0"/>
                        </a:spcAft>
                      </a:pPr>
                      <a:r>
                        <a:rPr lang="es-ES" sz="1200" dirty="0">
                          <a:effectLst/>
                          <a:latin typeface="Maiandra GD" pitchFamily="34" charset="0"/>
                        </a:rPr>
                        <a:t>Fuente de Variación.</a:t>
                      </a:r>
                      <a:endParaRPr lang="es-ES" sz="1200" dirty="0">
                        <a:effectLst/>
                        <a:latin typeface="Maiandra GD" pitchFamily="34" charset="0"/>
                        <a:ea typeface="Times New Roman"/>
                        <a:cs typeface="Times New Roman"/>
                      </a:endParaRPr>
                    </a:p>
                  </a:txBody>
                  <a:tcPr marL="68580" marR="68580" marT="0" marB="0"/>
                </a:tc>
                <a:tc>
                  <a:txBody>
                    <a:bodyPr/>
                    <a:lstStyle/>
                    <a:p>
                      <a:pPr algn="ctr">
                        <a:lnSpc>
                          <a:spcPct val="150000"/>
                        </a:lnSpc>
                        <a:spcAft>
                          <a:spcPts val="0"/>
                        </a:spcAft>
                      </a:pPr>
                      <a:r>
                        <a:rPr lang="es-ES" sz="1200" dirty="0">
                          <a:effectLst/>
                          <a:latin typeface="Maiandra GD" pitchFamily="34" charset="0"/>
                        </a:rPr>
                        <a:t>Suma de Cuadrados</a:t>
                      </a:r>
                      <a:endParaRPr lang="es-ES" sz="1200" dirty="0">
                        <a:effectLst/>
                        <a:latin typeface="Maiandra GD" pitchFamily="34" charset="0"/>
                        <a:ea typeface="Times New Roman"/>
                        <a:cs typeface="Times New Roman"/>
                      </a:endParaRPr>
                    </a:p>
                  </a:txBody>
                  <a:tcPr marL="68580" marR="68580" marT="0" marB="0"/>
                </a:tc>
                <a:tc>
                  <a:txBody>
                    <a:bodyPr/>
                    <a:lstStyle/>
                    <a:p>
                      <a:pPr algn="ctr">
                        <a:lnSpc>
                          <a:spcPct val="150000"/>
                        </a:lnSpc>
                        <a:spcAft>
                          <a:spcPts val="0"/>
                        </a:spcAft>
                      </a:pPr>
                      <a:r>
                        <a:rPr lang="es-ES" sz="1200" dirty="0">
                          <a:effectLst/>
                          <a:latin typeface="Maiandra GD" pitchFamily="34" charset="0"/>
                        </a:rPr>
                        <a:t>Grados de Libertad</a:t>
                      </a:r>
                      <a:endParaRPr lang="es-ES" sz="1200" dirty="0">
                        <a:effectLst/>
                        <a:latin typeface="Maiandra GD" pitchFamily="34" charset="0"/>
                        <a:ea typeface="Times New Roman"/>
                        <a:cs typeface="Times New Roman"/>
                      </a:endParaRPr>
                    </a:p>
                  </a:txBody>
                  <a:tcPr marL="68580" marR="68580" marT="0" marB="0"/>
                </a:tc>
                <a:tc>
                  <a:txBody>
                    <a:bodyPr/>
                    <a:lstStyle/>
                    <a:p>
                      <a:pPr algn="ctr">
                        <a:lnSpc>
                          <a:spcPct val="150000"/>
                        </a:lnSpc>
                        <a:spcAft>
                          <a:spcPts val="0"/>
                        </a:spcAft>
                      </a:pPr>
                      <a:r>
                        <a:rPr lang="es-ES" sz="1200" dirty="0">
                          <a:effectLst/>
                          <a:latin typeface="Maiandra GD" pitchFamily="34" charset="0"/>
                        </a:rPr>
                        <a:t>Cuadrado Medio</a:t>
                      </a:r>
                      <a:endParaRPr lang="es-ES" sz="1200" dirty="0">
                        <a:effectLst/>
                        <a:latin typeface="Maiandra GD" pitchFamily="34" charset="0"/>
                        <a:ea typeface="Times New Roman"/>
                        <a:cs typeface="Times New Roman"/>
                      </a:endParaRPr>
                    </a:p>
                  </a:txBody>
                  <a:tcPr marL="68580" marR="68580" marT="0" marB="0"/>
                </a:tc>
                <a:tc>
                  <a:txBody>
                    <a:bodyPr/>
                    <a:lstStyle/>
                    <a:p>
                      <a:pPr algn="ctr">
                        <a:lnSpc>
                          <a:spcPct val="150000"/>
                        </a:lnSpc>
                        <a:spcAft>
                          <a:spcPts val="0"/>
                        </a:spcAft>
                      </a:pPr>
                      <a:r>
                        <a:rPr lang="es-ES" sz="1200" dirty="0">
                          <a:effectLst/>
                          <a:latin typeface="Maiandra GD" pitchFamily="34" charset="0"/>
                        </a:rPr>
                        <a:t>F</a:t>
                      </a:r>
                      <a:endParaRPr lang="es-ES" sz="1200" dirty="0">
                        <a:effectLst/>
                        <a:latin typeface="Maiandra GD" pitchFamily="34" charset="0"/>
                        <a:ea typeface="Times New Roman"/>
                        <a:cs typeface="Times New Roman"/>
                      </a:endParaRPr>
                    </a:p>
                  </a:txBody>
                  <a:tcPr marL="68580" marR="68580" marT="0" marB="0"/>
                </a:tc>
                <a:tc>
                  <a:txBody>
                    <a:bodyPr/>
                    <a:lstStyle/>
                    <a:p>
                      <a:pPr algn="ctr">
                        <a:lnSpc>
                          <a:spcPct val="150000"/>
                        </a:lnSpc>
                        <a:spcAft>
                          <a:spcPts val="0"/>
                        </a:spcAft>
                      </a:pPr>
                      <a:r>
                        <a:rPr lang="es-ES" sz="1200" dirty="0">
                          <a:effectLst/>
                          <a:latin typeface="Maiandra GD" pitchFamily="34" charset="0"/>
                        </a:rPr>
                        <a:t>Valor p</a:t>
                      </a:r>
                      <a:endParaRPr lang="es-ES" sz="1200" dirty="0">
                        <a:effectLst/>
                        <a:latin typeface="Maiandra GD" pitchFamily="34" charset="0"/>
                        <a:ea typeface="Times New Roman"/>
                        <a:cs typeface="Times New Roman"/>
                      </a:endParaRPr>
                    </a:p>
                  </a:txBody>
                  <a:tcPr marL="68580" marR="68580" marT="0" marB="0"/>
                </a:tc>
              </a:tr>
              <a:tr h="212837">
                <a:tc>
                  <a:txBody>
                    <a:bodyPr/>
                    <a:lstStyle/>
                    <a:p>
                      <a:pPr algn="l">
                        <a:lnSpc>
                          <a:spcPct val="150000"/>
                        </a:lnSpc>
                        <a:spcAft>
                          <a:spcPts val="0"/>
                        </a:spcAft>
                      </a:pPr>
                      <a:r>
                        <a:rPr lang="es-ES" sz="1200" dirty="0">
                          <a:effectLst/>
                          <a:latin typeface="Maiandra GD" pitchFamily="34" charset="0"/>
                        </a:rPr>
                        <a:t>Repetición                  </a:t>
                      </a:r>
                      <a:endParaRPr lang="es-ES" sz="1200" dirty="0">
                        <a:effectLst/>
                        <a:latin typeface="Maiandra GD" pitchFamily="34" charset="0"/>
                        <a:ea typeface="Times New Roman"/>
                        <a:cs typeface="Times New Roman"/>
                      </a:endParaRPr>
                    </a:p>
                  </a:txBody>
                  <a:tcPr marL="68580" marR="68580" marT="0" marB="0">
                    <a:noFill/>
                  </a:tcPr>
                </a:tc>
                <a:tc>
                  <a:txBody>
                    <a:bodyPr/>
                    <a:lstStyle/>
                    <a:p>
                      <a:pPr algn="l">
                        <a:lnSpc>
                          <a:spcPct val="150000"/>
                        </a:lnSpc>
                        <a:spcAft>
                          <a:spcPts val="0"/>
                        </a:spcAft>
                      </a:pPr>
                      <a:r>
                        <a:rPr lang="es-ES" sz="1200" dirty="0">
                          <a:effectLst/>
                          <a:latin typeface="Maiandra GD" pitchFamily="34" charset="0"/>
                        </a:rPr>
                        <a:t>1,3</a:t>
                      </a:r>
                      <a:endParaRPr lang="es-ES" sz="1200" dirty="0">
                        <a:effectLst/>
                        <a:latin typeface="Maiandra GD" pitchFamily="34" charset="0"/>
                        <a:ea typeface="Times New Roman"/>
                        <a:cs typeface="Times New Roman"/>
                      </a:endParaRPr>
                    </a:p>
                  </a:txBody>
                  <a:tcPr marL="68580" marR="68580" marT="0" marB="0">
                    <a:noFill/>
                  </a:tcPr>
                </a:tc>
                <a:tc>
                  <a:txBody>
                    <a:bodyPr/>
                    <a:lstStyle/>
                    <a:p>
                      <a:pPr algn="l">
                        <a:lnSpc>
                          <a:spcPct val="150000"/>
                        </a:lnSpc>
                        <a:spcAft>
                          <a:spcPts val="0"/>
                        </a:spcAft>
                      </a:pPr>
                      <a:r>
                        <a:rPr lang="es-ES" sz="1200" dirty="0">
                          <a:effectLst/>
                          <a:latin typeface="Maiandra GD" pitchFamily="34" charset="0"/>
                        </a:rPr>
                        <a:t>2</a:t>
                      </a:r>
                      <a:endParaRPr lang="es-ES" sz="1200" dirty="0">
                        <a:effectLst/>
                        <a:latin typeface="Maiandra GD" pitchFamily="34" charset="0"/>
                        <a:ea typeface="Times New Roman"/>
                        <a:cs typeface="Times New Roman"/>
                      </a:endParaRPr>
                    </a:p>
                  </a:txBody>
                  <a:tcPr marL="68580" marR="68580" marT="0" marB="0">
                    <a:noFill/>
                  </a:tcPr>
                </a:tc>
                <a:tc>
                  <a:txBody>
                    <a:bodyPr/>
                    <a:lstStyle/>
                    <a:p>
                      <a:pPr algn="l">
                        <a:lnSpc>
                          <a:spcPct val="150000"/>
                        </a:lnSpc>
                        <a:spcAft>
                          <a:spcPts val="0"/>
                        </a:spcAft>
                      </a:pPr>
                      <a:r>
                        <a:rPr lang="es-ES" sz="1200" dirty="0">
                          <a:effectLst/>
                          <a:latin typeface="Maiandra GD" pitchFamily="34" charset="0"/>
                        </a:rPr>
                        <a:t>0,65</a:t>
                      </a:r>
                      <a:endParaRPr lang="es-ES" sz="1200" dirty="0">
                        <a:effectLst/>
                        <a:latin typeface="Maiandra GD" pitchFamily="34" charset="0"/>
                        <a:ea typeface="Times New Roman"/>
                        <a:cs typeface="Times New Roman"/>
                      </a:endParaRPr>
                    </a:p>
                  </a:txBody>
                  <a:tcPr marL="68580" marR="68580" marT="0" marB="0">
                    <a:noFill/>
                  </a:tcPr>
                </a:tc>
                <a:tc>
                  <a:txBody>
                    <a:bodyPr/>
                    <a:lstStyle/>
                    <a:p>
                      <a:pPr algn="l">
                        <a:lnSpc>
                          <a:spcPct val="150000"/>
                        </a:lnSpc>
                        <a:spcAft>
                          <a:spcPts val="0"/>
                        </a:spcAft>
                      </a:pPr>
                      <a:r>
                        <a:rPr lang="es-ES" sz="1200" dirty="0">
                          <a:effectLst/>
                          <a:latin typeface="Maiandra GD" pitchFamily="34" charset="0"/>
                        </a:rPr>
                        <a:t>0,88</a:t>
                      </a:r>
                      <a:endParaRPr lang="es-ES" sz="1200" dirty="0">
                        <a:effectLst/>
                        <a:latin typeface="Maiandra GD" pitchFamily="34" charset="0"/>
                        <a:ea typeface="Times New Roman"/>
                        <a:cs typeface="Times New Roman"/>
                      </a:endParaRPr>
                    </a:p>
                  </a:txBody>
                  <a:tcPr marL="68580" marR="68580" marT="0" marB="0">
                    <a:noFill/>
                  </a:tcPr>
                </a:tc>
                <a:tc>
                  <a:txBody>
                    <a:bodyPr/>
                    <a:lstStyle/>
                    <a:p>
                      <a:pPr algn="l">
                        <a:lnSpc>
                          <a:spcPct val="150000"/>
                        </a:lnSpc>
                        <a:spcAft>
                          <a:spcPts val="0"/>
                        </a:spcAft>
                      </a:pPr>
                      <a:r>
                        <a:rPr lang="es-ES" sz="1200" dirty="0">
                          <a:effectLst/>
                          <a:latin typeface="Maiandra GD" pitchFamily="34" charset="0"/>
                        </a:rPr>
                        <a:t>0,4337</a:t>
                      </a:r>
                      <a:endParaRPr lang="es-ES" sz="1200" dirty="0">
                        <a:effectLst/>
                        <a:latin typeface="Maiandra GD" pitchFamily="34" charset="0"/>
                        <a:ea typeface="Times New Roman"/>
                        <a:cs typeface="Times New Roman"/>
                      </a:endParaRPr>
                    </a:p>
                  </a:txBody>
                  <a:tcPr marL="68580" marR="68580" marT="0" marB="0">
                    <a:noFill/>
                  </a:tcPr>
                </a:tc>
              </a:tr>
              <a:tr h="212837">
                <a:tc>
                  <a:txBody>
                    <a:bodyPr/>
                    <a:lstStyle/>
                    <a:p>
                      <a:pPr algn="l">
                        <a:lnSpc>
                          <a:spcPct val="150000"/>
                        </a:lnSpc>
                        <a:spcAft>
                          <a:spcPts val="0"/>
                        </a:spcAft>
                      </a:pPr>
                      <a:r>
                        <a:rPr lang="es-ES" sz="1200" dirty="0">
                          <a:effectLst/>
                          <a:latin typeface="Maiandra GD" pitchFamily="34" charset="0"/>
                        </a:rPr>
                        <a:t>Procedencia (P)                 </a:t>
                      </a:r>
                      <a:endParaRPr lang="es-ES" sz="1200" dirty="0">
                        <a:effectLst/>
                        <a:latin typeface="Maiandra GD" pitchFamily="34" charset="0"/>
                        <a:ea typeface="Times New Roman"/>
                        <a:cs typeface="Times New Roman"/>
                      </a:endParaRPr>
                    </a:p>
                  </a:txBody>
                  <a:tcPr marL="68580" marR="68580" marT="0" marB="0"/>
                </a:tc>
                <a:tc>
                  <a:txBody>
                    <a:bodyPr/>
                    <a:lstStyle/>
                    <a:p>
                      <a:pPr algn="l">
                        <a:lnSpc>
                          <a:spcPct val="150000"/>
                        </a:lnSpc>
                        <a:spcAft>
                          <a:spcPts val="0"/>
                        </a:spcAft>
                      </a:pPr>
                      <a:r>
                        <a:rPr lang="es-ES" sz="1200" dirty="0">
                          <a:effectLst/>
                          <a:latin typeface="Maiandra GD" pitchFamily="34" charset="0"/>
                        </a:rPr>
                        <a:t>0,29</a:t>
                      </a:r>
                      <a:endParaRPr lang="es-ES" sz="1200" dirty="0">
                        <a:effectLst/>
                        <a:latin typeface="Maiandra GD" pitchFamily="34" charset="0"/>
                        <a:ea typeface="Times New Roman"/>
                        <a:cs typeface="Times New Roman"/>
                      </a:endParaRPr>
                    </a:p>
                  </a:txBody>
                  <a:tcPr marL="68580" marR="68580" marT="0" marB="0"/>
                </a:tc>
                <a:tc>
                  <a:txBody>
                    <a:bodyPr/>
                    <a:lstStyle/>
                    <a:p>
                      <a:pPr algn="l">
                        <a:lnSpc>
                          <a:spcPct val="150000"/>
                        </a:lnSpc>
                        <a:spcAft>
                          <a:spcPts val="0"/>
                        </a:spcAft>
                      </a:pPr>
                      <a:r>
                        <a:rPr lang="es-ES" sz="1200" dirty="0">
                          <a:effectLst/>
                          <a:latin typeface="Maiandra GD" pitchFamily="34" charset="0"/>
                        </a:rPr>
                        <a:t>1</a:t>
                      </a:r>
                      <a:endParaRPr lang="es-ES" sz="1200" dirty="0">
                        <a:effectLst/>
                        <a:latin typeface="Maiandra GD" pitchFamily="34" charset="0"/>
                        <a:ea typeface="Times New Roman"/>
                        <a:cs typeface="Times New Roman"/>
                      </a:endParaRPr>
                    </a:p>
                  </a:txBody>
                  <a:tcPr marL="68580" marR="68580" marT="0" marB="0"/>
                </a:tc>
                <a:tc>
                  <a:txBody>
                    <a:bodyPr/>
                    <a:lstStyle/>
                    <a:p>
                      <a:pPr algn="l">
                        <a:lnSpc>
                          <a:spcPct val="150000"/>
                        </a:lnSpc>
                        <a:spcAft>
                          <a:spcPts val="0"/>
                        </a:spcAft>
                      </a:pPr>
                      <a:r>
                        <a:rPr lang="es-ES" sz="1200" dirty="0">
                          <a:effectLst/>
                          <a:latin typeface="Maiandra GD" pitchFamily="34" charset="0"/>
                        </a:rPr>
                        <a:t>0,29</a:t>
                      </a:r>
                      <a:endParaRPr lang="es-ES" sz="1200" dirty="0">
                        <a:effectLst/>
                        <a:latin typeface="Maiandra GD" pitchFamily="34" charset="0"/>
                        <a:ea typeface="Times New Roman"/>
                        <a:cs typeface="Times New Roman"/>
                      </a:endParaRPr>
                    </a:p>
                  </a:txBody>
                  <a:tcPr marL="68580" marR="68580" marT="0" marB="0"/>
                </a:tc>
                <a:tc>
                  <a:txBody>
                    <a:bodyPr/>
                    <a:lstStyle/>
                    <a:p>
                      <a:pPr algn="l">
                        <a:lnSpc>
                          <a:spcPct val="150000"/>
                        </a:lnSpc>
                        <a:spcAft>
                          <a:spcPts val="0"/>
                        </a:spcAft>
                      </a:pPr>
                      <a:r>
                        <a:rPr lang="es-ES" sz="1200" dirty="0">
                          <a:effectLst/>
                          <a:latin typeface="Maiandra GD" pitchFamily="34" charset="0"/>
                        </a:rPr>
                        <a:t>2,99</a:t>
                      </a:r>
                      <a:endParaRPr lang="es-ES" sz="1200" dirty="0">
                        <a:effectLst/>
                        <a:latin typeface="Maiandra GD" pitchFamily="34" charset="0"/>
                        <a:ea typeface="Times New Roman"/>
                        <a:cs typeface="Times New Roman"/>
                      </a:endParaRPr>
                    </a:p>
                  </a:txBody>
                  <a:tcPr marL="68580" marR="68580" marT="0" marB="0"/>
                </a:tc>
                <a:tc>
                  <a:txBody>
                    <a:bodyPr/>
                    <a:lstStyle/>
                    <a:p>
                      <a:pPr algn="l">
                        <a:lnSpc>
                          <a:spcPct val="150000"/>
                        </a:lnSpc>
                        <a:spcAft>
                          <a:spcPts val="0"/>
                        </a:spcAft>
                      </a:pPr>
                      <a:r>
                        <a:rPr lang="es-ES" sz="1200" dirty="0">
                          <a:effectLst/>
                          <a:latin typeface="Maiandra GD" pitchFamily="34" charset="0"/>
                        </a:rPr>
                        <a:t>0,2258</a:t>
                      </a:r>
                      <a:endParaRPr lang="es-ES" sz="1200" dirty="0">
                        <a:effectLst/>
                        <a:latin typeface="Maiandra GD" pitchFamily="34" charset="0"/>
                        <a:ea typeface="Times New Roman"/>
                        <a:cs typeface="Times New Roman"/>
                      </a:endParaRPr>
                    </a:p>
                  </a:txBody>
                  <a:tcPr marL="68580" marR="68580" marT="0" marB="0"/>
                </a:tc>
              </a:tr>
              <a:tr h="212837">
                <a:tc>
                  <a:txBody>
                    <a:bodyPr/>
                    <a:lstStyle/>
                    <a:p>
                      <a:pPr algn="l">
                        <a:lnSpc>
                          <a:spcPct val="150000"/>
                        </a:lnSpc>
                        <a:spcAft>
                          <a:spcPts val="0"/>
                        </a:spcAft>
                      </a:pPr>
                      <a:r>
                        <a:rPr lang="es-ES" sz="1200" dirty="0">
                          <a:effectLst/>
                          <a:latin typeface="Maiandra GD" pitchFamily="34" charset="0"/>
                        </a:rPr>
                        <a:t>Error a      </a:t>
                      </a:r>
                      <a:endParaRPr lang="es-ES" sz="1200" dirty="0">
                        <a:effectLst/>
                        <a:latin typeface="Maiandra GD" pitchFamily="34" charset="0"/>
                        <a:ea typeface="Times New Roman"/>
                        <a:cs typeface="Times New Roman"/>
                      </a:endParaRPr>
                    </a:p>
                  </a:txBody>
                  <a:tcPr marL="68580" marR="68580" marT="0" marB="0">
                    <a:noFill/>
                  </a:tcPr>
                </a:tc>
                <a:tc>
                  <a:txBody>
                    <a:bodyPr/>
                    <a:lstStyle/>
                    <a:p>
                      <a:pPr algn="l">
                        <a:lnSpc>
                          <a:spcPct val="150000"/>
                        </a:lnSpc>
                        <a:spcAft>
                          <a:spcPts val="0"/>
                        </a:spcAft>
                      </a:pPr>
                      <a:r>
                        <a:rPr lang="es-ES" sz="1200" dirty="0">
                          <a:effectLst/>
                          <a:latin typeface="Maiandra GD" pitchFamily="34" charset="0"/>
                        </a:rPr>
                        <a:t>0,2</a:t>
                      </a:r>
                      <a:endParaRPr lang="es-ES" sz="1200" dirty="0">
                        <a:effectLst/>
                        <a:latin typeface="Maiandra GD" pitchFamily="34" charset="0"/>
                        <a:ea typeface="Times New Roman"/>
                        <a:cs typeface="Times New Roman"/>
                      </a:endParaRPr>
                    </a:p>
                  </a:txBody>
                  <a:tcPr marL="68580" marR="68580" marT="0" marB="0">
                    <a:noFill/>
                  </a:tcPr>
                </a:tc>
                <a:tc>
                  <a:txBody>
                    <a:bodyPr/>
                    <a:lstStyle/>
                    <a:p>
                      <a:pPr algn="l">
                        <a:lnSpc>
                          <a:spcPct val="150000"/>
                        </a:lnSpc>
                        <a:spcAft>
                          <a:spcPts val="0"/>
                        </a:spcAft>
                      </a:pPr>
                      <a:r>
                        <a:rPr lang="es-ES" sz="1200" dirty="0">
                          <a:effectLst/>
                          <a:latin typeface="Maiandra GD" pitchFamily="34" charset="0"/>
                        </a:rPr>
                        <a:t>2</a:t>
                      </a:r>
                      <a:endParaRPr lang="es-ES" sz="1200" dirty="0">
                        <a:effectLst/>
                        <a:latin typeface="Maiandra GD" pitchFamily="34" charset="0"/>
                        <a:ea typeface="Times New Roman"/>
                        <a:cs typeface="Times New Roman"/>
                      </a:endParaRPr>
                    </a:p>
                  </a:txBody>
                  <a:tcPr marL="68580" marR="68580" marT="0" marB="0">
                    <a:noFill/>
                  </a:tcPr>
                </a:tc>
                <a:tc>
                  <a:txBody>
                    <a:bodyPr/>
                    <a:lstStyle/>
                    <a:p>
                      <a:pPr algn="l">
                        <a:lnSpc>
                          <a:spcPct val="150000"/>
                        </a:lnSpc>
                        <a:spcAft>
                          <a:spcPts val="0"/>
                        </a:spcAft>
                      </a:pPr>
                      <a:r>
                        <a:rPr lang="es-ES" sz="1200" dirty="0">
                          <a:effectLst/>
                          <a:latin typeface="Maiandra GD" pitchFamily="34" charset="0"/>
                        </a:rPr>
                        <a:t>0,1</a:t>
                      </a:r>
                      <a:endParaRPr lang="es-ES" sz="1200" dirty="0">
                        <a:effectLst/>
                        <a:latin typeface="Maiandra GD" pitchFamily="34" charset="0"/>
                        <a:ea typeface="Times New Roman"/>
                        <a:cs typeface="Times New Roman"/>
                      </a:endParaRPr>
                    </a:p>
                  </a:txBody>
                  <a:tcPr marL="68580" marR="68580" marT="0" marB="0">
                    <a:noFill/>
                  </a:tcPr>
                </a:tc>
                <a:tc>
                  <a:txBody>
                    <a:bodyPr/>
                    <a:lstStyle/>
                    <a:p>
                      <a:pPr algn="l">
                        <a:lnSpc>
                          <a:spcPct val="150000"/>
                        </a:lnSpc>
                        <a:spcAft>
                          <a:spcPts val="0"/>
                        </a:spcAft>
                      </a:pPr>
                      <a:r>
                        <a:rPr lang="es-ES" sz="1200" dirty="0">
                          <a:effectLst/>
                          <a:latin typeface="Maiandra GD" pitchFamily="34" charset="0"/>
                        </a:rPr>
                        <a:t>0,13</a:t>
                      </a:r>
                      <a:endParaRPr lang="es-ES" sz="1200" dirty="0">
                        <a:effectLst/>
                        <a:latin typeface="Maiandra GD" pitchFamily="34" charset="0"/>
                        <a:ea typeface="Times New Roman"/>
                        <a:cs typeface="Times New Roman"/>
                      </a:endParaRPr>
                    </a:p>
                  </a:txBody>
                  <a:tcPr marL="68580" marR="68580" marT="0" marB="0">
                    <a:noFill/>
                  </a:tcPr>
                </a:tc>
                <a:tc>
                  <a:txBody>
                    <a:bodyPr/>
                    <a:lstStyle/>
                    <a:p>
                      <a:pPr algn="l">
                        <a:lnSpc>
                          <a:spcPct val="150000"/>
                        </a:lnSpc>
                        <a:spcAft>
                          <a:spcPts val="0"/>
                        </a:spcAft>
                      </a:pPr>
                      <a:r>
                        <a:rPr lang="es-ES" sz="1200" dirty="0">
                          <a:effectLst/>
                          <a:latin typeface="Maiandra GD" pitchFamily="34" charset="0"/>
                        </a:rPr>
                        <a:t>0,8761</a:t>
                      </a:r>
                      <a:endParaRPr lang="es-ES" sz="1200" dirty="0">
                        <a:effectLst/>
                        <a:latin typeface="Maiandra GD" pitchFamily="34" charset="0"/>
                        <a:ea typeface="Times New Roman"/>
                        <a:cs typeface="Times New Roman"/>
                      </a:endParaRPr>
                    </a:p>
                  </a:txBody>
                  <a:tcPr marL="68580" marR="68580" marT="0" marB="0">
                    <a:noFill/>
                  </a:tcPr>
                </a:tc>
              </a:tr>
              <a:tr h="212837">
                <a:tc>
                  <a:txBody>
                    <a:bodyPr/>
                    <a:lstStyle/>
                    <a:p>
                      <a:pPr algn="l">
                        <a:lnSpc>
                          <a:spcPct val="150000"/>
                        </a:lnSpc>
                        <a:spcAft>
                          <a:spcPts val="0"/>
                        </a:spcAft>
                      </a:pPr>
                      <a:r>
                        <a:rPr lang="es-ES" sz="1200" dirty="0">
                          <a:effectLst/>
                          <a:latin typeface="Maiandra GD" pitchFamily="34" charset="0"/>
                        </a:rPr>
                        <a:t>Densidad (D)     </a:t>
                      </a:r>
                      <a:endParaRPr lang="es-ES" sz="1200" dirty="0">
                        <a:effectLst/>
                        <a:latin typeface="Maiandra GD" pitchFamily="34" charset="0"/>
                        <a:ea typeface="Times New Roman"/>
                        <a:cs typeface="Times New Roman"/>
                      </a:endParaRPr>
                    </a:p>
                  </a:txBody>
                  <a:tcPr marL="68580" marR="68580" marT="0" marB="0"/>
                </a:tc>
                <a:tc>
                  <a:txBody>
                    <a:bodyPr/>
                    <a:lstStyle/>
                    <a:p>
                      <a:pPr algn="l">
                        <a:lnSpc>
                          <a:spcPct val="150000"/>
                        </a:lnSpc>
                        <a:spcAft>
                          <a:spcPts val="0"/>
                        </a:spcAft>
                      </a:pPr>
                      <a:r>
                        <a:rPr lang="es-ES" sz="1200" dirty="0">
                          <a:effectLst/>
                          <a:latin typeface="Maiandra GD" pitchFamily="34" charset="0"/>
                        </a:rPr>
                        <a:t>14,21</a:t>
                      </a:r>
                      <a:endParaRPr lang="es-ES" sz="1200" dirty="0">
                        <a:effectLst/>
                        <a:latin typeface="Maiandra GD" pitchFamily="34" charset="0"/>
                        <a:ea typeface="Times New Roman"/>
                        <a:cs typeface="Times New Roman"/>
                      </a:endParaRPr>
                    </a:p>
                  </a:txBody>
                  <a:tcPr marL="68580" marR="68580" marT="0" marB="0"/>
                </a:tc>
                <a:tc>
                  <a:txBody>
                    <a:bodyPr/>
                    <a:lstStyle/>
                    <a:p>
                      <a:pPr algn="l">
                        <a:lnSpc>
                          <a:spcPct val="150000"/>
                        </a:lnSpc>
                        <a:spcAft>
                          <a:spcPts val="0"/>
                        </a:spcAft>
                      </a:pPr>
                      <a:r>
                        <a:rPr lang="es-ES" sz="1200" dirty="0">
                          <a:effectLst/>
                          <a:latin typeface="Maiandra GD" pitchFamily="34" charset="0"/>
                        </a:rPr>
                        <a:t>4</a:t>
                      </a:r>
                      <a:endParaRPr lang="es-ES" sz="1200" dirty="0">
                        <a:effectLst/>
                        <a:latin typeface="Maiandra GD" pitchFamily="34" charset="0"/>
                        <a:ea typeface="Times New Roman"/>
                        <a:cs typeface="Times New Roman"/>
                      </a:endParaRPr>
                    </a:p>
                  </a:txBody>
                  <a:tcPr marL="68580" marR="68580" marT="0" marB="0"/>
                </a:tc>
                <a:tc>
                  <a:txBody>
                    <a:bodyPr/>
                    <a:lstStyle/>
                    <a:p>
                      <a:pPr algn="l">
                        <a:lnSpc>
                          <a:spcPct val="150000"/>
                        </a:lnSpc>
                        <a:spcAft>
                          <a:spcPts val="0"/>
                        </a:spcAft>
                      </a:pPr>
                      <a:r>
                        <a:rPr lang="es-ES" sz="1200" dirty="0">
                          <a:effectLst/>
                          <a:latin typeface="Maiandra GD" pitchFamily="34" charset="0"/>
                        </a:rPr>
                        <a:t>3,55</a:t>
                      </a:r>
                      <a:endParaRPr lang="es-ES" sz="1200" dirty="0">
                        <a:effectLst/>
                        <a:latin typeface="Maiandra GD" pitchFamily="34" charset="0"/>
                        <a:ea typeface="Times New Roman"/>
                        <a:cs typeface="Times New Roman"/>
                      </a:endParaRPr>
                    </a:p>
                  </a:txBody>
                  <a:tcPr marL="68580" marR="68580" marT="0" marB="0"/>
                </a:tc>
                <a:tc>
                  <a:txBody>
                    <a:bodyPr/>
                    <a:lstStyle/>
                    <a:p>
                      <a:pPr algn="l">
                        <a:lnSpc>
                          <a:spcPct val="150000"/>
                        </a:lnSpc>
                        <a:spcAft>
                          <a:spcPts val="0"/>
                        </a:spcAft>
                      </a:pPr>
                      <a:r>
                        <a:rPr lang="es-ES" sz="1200" dirty="0">
                          <a:effectLst/>
                          <a:latin typeface="Maiandra GD" pitchFamily="34" charset="0"/>
                        </a:rPr>
                        <a:t>4,82</a:t>
                      </a:r>
                      <a:endParaRPr lang="es-ES" sz="1200" dirty="0">
                        <a:effectLst/>
                        <a:latin typeface="Maiandra GD" pitchFamily="34" charset="0"/>
                        <a:ea typeface="Times New Roman"/>
                        <a:cs typeface="Times New Roman"/>
                      </a:endParaRPr>
                    </a:p>
                  </a:txBody>
                  <a:tcPr marL="68580" marR="68580" marT="0" marB="0"/>
                </a:tc>
                <a:tc>
                  <a:txBody>
                    <a:bodyPr/>
                    <a:lstStyle/>
                    <a:p>
                      <a:pPr algn="l">
                        <a:lnSpc>
                          <a:spcPct val="150000"/>
                        </a:lnSpc>
                        <a:spcAft>
                          <a:spcPts val="0"/>
                        </a:spcAft>
                      </a:pPr>
                      <a:r>
                        <a:rPr lang="es-ES" sz="1200" dirty="0">
                          <a:effectLst/>
                          <a:latin typeface="Maiandra GD" pitchFamily="34" charset="0"/>
                        </a:rPr>
                        <a:t>0,0096 *</a:t>
                      </a:r>
                      <a:endParaRPr lang="es-ES" sz="1200" dirty="0">
                        <a:effectLst/>
                        <a:latin typeface="Maiandra GD" pitchFamily="34" charset="0"/>
                        <a:ea typeface="Times New Roman"/>
                        <a:cs typeface="Times New Roman"/>
                      </a:endParaRPr>
                    </a:p>
                  </a:txBody>
                  <a:tcPr marL="68580" marR="68580" marT="0" marB="0"/>
                </a:tc>
              </a:tr>
              <a:tr h="212837">
                <a:tc>
                  <a:txBody>
                    <a:bodyPr/>
                    <a:lstStyle/>
                    <a:p>
                      <a:pPr algn="l">
                        <a:lnSpc>
                          <a:spcPct val="150000"/>
                        </a:lnSpc>
                        <a:spcAft>
                          <a:spcPts val="0"/>
                        </a:spcAft>
                      </a:pPr>
                      <a:r>
                        <a:rPr lang="es-ES" sz="1200" dirty="0">
                          <a:effectLst/>
                          <a:latin typeface="Maiandra GD" pitchFamily="34" charset="0"/>
                        </a:rPr>
                        <a:t>Interacción P x D</a:t>
                      </a:r>
                      <a:endParaRPr lang="es-ES" sz="1200" dirty="0">
                        <a:effectLst/>
                        <a:latin typeface="Maiandra GD" pitchFamily="34" charset="0"/>
                        <a:ea typeface="Times New Roman"/>
                        <a:cs typeface="Times New Roman"/>
                      </a:endParaRPr>
                    </a:p>
                  </a:txBody>
                  <a:tcPr marL="68580" marR="68580" marT="0" marB="0">
                    <a:noFill/>
                  </a:tcPr>
                </a:tc>
                <a:tc>
                  <a:txBody>
                    <a:bodyPr/>
                    <a:lstStyle/>
                    <a:p>
                      <a:pPr algn="l">
                        <a:lnSpc>
                          <a:spcPct val="150000"/>
                        </a:lnSpc>
                        <a:spcAft>
                          <a:spcPts val="0"/>
                        </a:spcAft>
                      </a:pPr>
                      <a:r>
                        <a:rPr lang="es-ES" sz="1200" dirty="0">
                          <a:effectLst/>
                          <a:latin typeface="Maiandra GD" pitchFamily="34" charset="0"/>
                        </a:rPr>
                        <a:t>0,82</a:t>
                      </a:r>
                      <a:endParaRPr lang="es-ES" sz="1200" dirty="0">
                        <a:effectLst/>
                        <a:latin typeface="Maiandra GD" pitchFamily="34" charset="0"/>
                        <a:ea typeface="Times New Roman"/>
                        <a:cs typeface="Times New Roman"/>
                      </a:endParaRPr>
                    </a:p>
                  </a:txBody>
                  <a:tcPr marL="68580" marR="68580" marT="0" marB="0">
                    <a:noFill/>
                  </a:tcPr>
                </a:tc>
                <a:tc>
                  <a:txBody>
                    <a:bodyPr/>
                    <a:lstStyle/>
                    <a:p>
                      <a:pPr algn="l">
                        <a:lnSpc>
                          <a:spcPct val="150000"/>
                        </a:lnSpc>
                        <a:spcAft>
                          <a:spcPts val="0"/>
                        </a:spcAft>
                      </a:pPr>
                      <a:r>
                        <a:rPr lang="es-ES" sz="1200" dirty="0">
                          <a:effectLst/>
                          <a:latin typeface="Maiandra GD" pitchFamily="34" charset="0"/>
                        </a:rPr>
                        <a:t>4</a:t>
                      </a:r>
                      <a:endParaRPr lang="es-ES" sz="1200" dirty="0">
                        <a:effectLst/>
                        <a:latin typeface="Maiandra GD" pitchFamily="34" charset="0"/>
                        <a:ea typeface="Times New Roman"/>
                        <a:cs typeface="Times New Roman"/>
                      </a:endParaRPr>
                    </a:p>
                  </a:txBody>
                  <a:tcPr marL="68580" marR="68580" marT="0" marB="0">
                    <a:noFill/>
                  </a:tcPr>
                </a:tc>
                <a:tc>
                  <a:txBody>
                    <a:bodyPr/>
                    <a:lstStyle/>
                    <a:p>
                      <a:pPr algn="l">
                        <a:lnSpc>
                          <a:spcPct val="150000"/>
                        </a:lnSpc>
                        <a:spcAft>
                          <a:spcPts val="0"/>
                        </a:spcAft>
                      </a:pPr>
                      <a:r>
                        <a:rPr lang="es-ES" sz="1200" dirty="0">
                          <a:effectLst/>
                          <a:latin typeface="Maiandra GD" pitchFamily="34" charset="0"/>
                        </a:rPr>
                        <a:t>0,21</a:t>
                      </a:r>
                      <a:endParaRPr lang="es-ES" sz="1200" dirty="0">
                        <a:effectLst/>
                        <a:latin typeface="Maiandra GD" pitchFamily="34" charset="0"/>
                        <a:ea typeface="Times New Roman"/>
                        <a:cs typeface="Times New Roman"/>
                      </a:endParaRPr>
                    </a:p>
                  </a:txBody>
                  <a:tcPr marL="68580" marR="68580" marT="0" marB="0">
                    <a:noFill/>
                  </a:tcPr>
                </a:tc>
                <a:tc>
                  <a:txBody>
                    <a:bodyPr/>
                    <a:lstStyle/>
                    <a:p>
                      <a:pPr algn="l">
                        <a:lnSpc>
                          <a:spcPct val="150000"/>
                        </a:lnSpc>
                        <a:spcAft>
                          <a:spcPts val="0"/>
                        </a:spcAft>
                      </a:pPr>
                      <a:r>
                        <a:rPr lang="es-ES" sz="1200" dirty="0">
                          <a:effectLst/>
                          <a:latin typeface="Maiandra GD" pitchFamily="34" charset="0"/>
                        </a:rPr>
                        <a:t>0,28</a:t>
                      </a:r>
                      <a:endParaRPr lang="es-ES" sz="1200" dirty="0">
                        <a:effectLst/>
                        <a:latin typeface="Maiandra GD" pitchFamily="34" charset="0"/>
                        <a:ea typeface="Times New Roman"/>
                        <a:cs typeface="Times New Roman"/>
                      </a:endParaRPr>
                    </a:p>
                  </a:txBody>
                  <a:tcPr marL="68580" marR="68580" marT="0" marB="0">
                    <a:noFill/>
                  </a:tcPr>
                </a:tc>
                <a:tc>
                  <a:txBody>
                    <a:bodyPr/>
                    <a:lstStyle/>
                    <a:p>
                      <a:pPr algn="l">
                        <a:lnSpc>
                          <a:spcPct val="150000"/>
                        </a:lnSpc>
                        <a:spcAft>
                          <a:spcPts val="0"/>
                        </a:spcAft>
                      </a:pPr>
                      <a:r>
                        <a:rPr lang="es-ES" sz="1200" dirty="0">
                          <a:effectLst/>
                          <a:latin typeface="Maiandra GD" pitchFamily="34" charset="0"/>
                        </a:rPr>
                        <a:t>0,8872</a:t>
                      </a:r>
                      <a:endParaRPr lang="es-ES" sz="1200" dirty="0">
                        <a:effectLst/>
                        <a:latin typeface="Maiandra GD" pitchFamily="34" charset="0"/>
                        <a:ea typeface="Times New Roman"/>
                        <a:cs typeface="Times New Roman"/>
                      </a:endParaRPr>
                    </a:p>
                  </a:txBody>
                  <a:tcPr marL="68580" marR="68580" marT="0" marB="0">
                    <a:noFill/>
                  </a:tcPr>
                </a:tc>
              </a:tr>
              <a:tr h="212837">
                <a:tc>
                  <a:txBody>
                    <a:bodyPr/>
                    <a:lstStyle/>
                    <a:p>
                      <a:pPr algn="l">
                        <a:lnSpc>
                          <a:spcPct val="150000"/>
                        </a:lnSpc>
                        <a:spcAft>
                          <a:spcPts val="0"/>
                        </a:spcAft>
                      </a:pPr>
                      <a:r>
                        <a:rPr lang="es-ES" sz="1200" dirty="0">
                          <a:effectLst/>
                          <a:latin typeface="Maiandra GD" pitchFamily="34" charset="0"/>
                        </a:rPr>
                        <a:t>Error b                       </a:t>
                      </a:r>
                      <a:endParaRPr lang="es-ES" sz="1200" dirty="0">
                        <a:effectLst/>
                        <a:latin typeface="Maiandra GD" pitchFamily="34" charset="0"/>
                        <a:ea typeface="Times New Roman"/>
                        <a:cs typeface="Times New Roman"/>
                      </a:endParaRPr>
                    </a:p>
                  </a:txBody>
                  <a:tcPr marL="68580" marR="68580" marT="0" marB="0"/>
                </a:tc>
                <a:tc>
                  <a:txBody>
                    <a:bodyPr/>
                    <a:lstStyle/>
                    <a:p>
                      <a:pPr algn="l">
                        <a:lnSpc>
                          <a:spcPct val="150000"/>
                        </a:lnSpc>
                        <a:spcAft>
                          <a:spcPts val="0"/>
                        </a:spcAft>
                      </a:pPr>
                      <a:r>
                        <a:rPr lang="es-ES" sz="1200" dirty="0">
                          <a:effectLst/>
                          <a:latin typeface="Maiandra GD" pitchFamily="34" charset="0"/>
                        </a:rPr>
                        <a:t>11,79</a:t>
                      </a:r>
                      <a:endParaRPr lang="es-ES" sz="1200" dirty="0">
                        <a:effectLst/>
                        <a:latin typeface="Maiandra GD" pitchFamily="34" charset="0"/>
                        <a:ea typeface="Times New Roman"/>
                        <a:cs typeface="Times New Roman"/>
                      </a:endParaRPr>
                    </a:p>
                  </a:txBody>
                  <a:tcPr marL="68580" marR="68580" marT="0" marB="0"/>
                </a:tc>
                <a:tc>
                  <a:txBody>
                    <a:bodyPr/>
                    <a:lstStyle/>
                    <a:p>
                      <a:pPr algn="l">
                        <a:lnSpc>
                          <a:spcPct val="150000"/>
                        </a:lnSpc>
                        <a:spcAft>
                          <a:spcPts val="0"/>
                        </a:spcAft>
                      </a:pPr>
                      <a:r>
                        <a:rPr lang="es-ES" sz="1200" dirty="0">
                          <a:effectLst/>
                          <a:latin typeface="Maiandra GD" pitchFamily="34" charset="0"/>
                        </a:rPr>
                        <a:t>16</a:t>
                      </a:r>
                      <a:endParaRPr lang="es-ES" sz="1200" dirty="0">
                        <a:effectLst/>
                        <a:latin typeface="Maiandra GD" pitchFamily="34" charset="0"/>
                        <a:ea typeface="Times New Roman"/>
                        <a:cs typeface="Times New Roman"/>
                      </a:endParaRPr>
                    </a:p>
                  </a:txBody>
                  <a:tcPr marL="68580" marR="68580" marT="0" marB="0"/>
                </a:tc>
                <a:tc>
                  <a:txBody>
                    <a:bodyPr/>
                    <a:lstStyle/>
                    <a:p>
                      <a:pPr algn="l">
                        <a:lnSpc>
                          <a:spcPct val="150000"/>
                        </a:lnSpc>
                        <a:spcAft>
                          <a:spcPts val="0"/>
                        </a:spcAft>
                      </a:pPr>
                      <a:r>
                        <a:rPr lang="es-ES" sz="1200" dirty="0">
                          <a:effectLst/>
                          <a:latin typeface="Maiandra GD" pitchFamily="34" charset="0"/>
                        </a:rPr>
                        <a:t>0,74</a:t>
                      </a:r>
                      <a:endParaRPr lang="es-ES" sz="1200" dirty="0">
                        <a:effectLst/>
                        <a:latin typeface="Maiandra GD" pitchFamily="34" charset="0"/>
                        <a:ea typeface="Times New Roman"/>
                        <a:cs typeface="Times New Roman"/>
                      </a:endParaRPr>
                    </a:p>
                  </a:txBody>
                  <a:tcPr marL="68580" marR="68580" marT="0" marB="0"/>
                </a:tc>
                <a:tc>
                  <a:txBody>
                    <a:bodyPr/>
                    <a:lstStyle/>
                    <a:p>
                      <a:pPr algn="l"/>
                      <a:endParaRPr lang="es-ES" sz="1200" dirty="0">
                        <a:effectLst/>
                        <a:latin typeface="Maiandra GD" pitchFamily="34" charset="0"/>
                        <a:cs typeface="Times New Roman"/>
                      </a:endParaRPr>
                    </a:p>
                  </a:txBody>
                  <a:tcPr marL="68580" marR="68580" marT="0" marB="0"/>
                </a:tc>
                <a:tc>
                  <a:txBody>
                    <a:bodyPr/>
                    <a:lstStyle/>
                    <a:p>
                      <a:pPr algn="l"/>
                      <a:endParaRPr lang="es-ES" sz="1200" dirty="0">
                        <a:effectLst/>
                        <a:latin typeface="Maiandra GD" pitchFamily="34" charset="0"/>
                        <a:cs typeface="Times New Roman"/>
                      </a:endParaRPr>
                    </a:p>
                  </a:txBody>
                  <a:tcPr marL="68580" marR="68580" marT="0" marB="0"/>
                </a:tc>
              </a:tr>
              <a:tr h="212837">
                <a:tc>
                  <a:txBody>
                    <a:bodyPr/>
                    <a:lstStyle/>
                    <a:p>
                      <a:pPr algn="l">
                        <a:lnSpc>
                          <a:spcPct val="150000"/>
                        </a:lnSpc>
                        <a:spcAft>
                          <a:spcPts val="0"/>
                        </a:spcAft>
                      </a:pPr>
                      <a:r>
                        <a:rPr lang="es-ES" sz="1200" dirty="0">
                          <a:effectLst/>
                          <a:latin typeface="Maiandra GD" pitchFamily="34" charset="0"/>
                        </a:rPr>
                        <a:t>Total                       </a:t>
                      </a:r>
                      <a:endParaRPr lang="es-ES" sz="1200" dirty="0">
                        <a:effectLst/>
                        <a:latin typeface="Maiandra GD" pitchFamily="34" charset="0"/>
                        <a:ea typeface="Times New Roman"/>
                        <a:cs typeface="Times New Roman"/>
                      </a:endParaRPr>
                    </a:p>
                  </a:txBody>
                  <a:tcPr marL="68580" marR="68580" marT="0" marB="0">
                    <a:noFill/>
                  </a:tcPr>
                </a:tc>
                <a:tc>
                  <a:txBody>
                    <a:bodyPr/>
                    <a:lstStyle/>
                    <a:p>
                      <a:pPr algn="l">
                        <a:lnSpc>
                          <a:spcPct val="150000"/>
                        </a:lnSpc>
                        <a:spcAft>
                          <a:spcPts val="0"/>
                        </a:spcAft>
                      </a:pPr>
                      <a:r>
                        <a:rPr lang="es-ES" sz="1200" dirty="0">
                          <a:effectLst/>
                          <a:latin typeface="Maiandra GD" pitchFamily="34" charset="0"/>
                        </a:rPr>
                        <a:t>28,61</a:t>
                      </a:r>
                      <a:endParaRPr lang="es-ES" sz="1200" dirty="0">
                        <a:effectLst/>
                        <a:latin typeface="Maiandra GD" pitchFamily="34" charset="0"/>
                        <a:ea typeface="Times New Roman"/>
                        <a:cs typeface="Times New Roman"/>
                      </a:endParaRPr>
                    </a:p>
                  </a:txBody>
                  <a:tcPr marL="68580" marR="68580" marT="0" marB="0">
                    <a:noFill/>
                  </a:tcPr>
                </a:tc>
                <a:tc>
                  <a:txBody>
                    <a:bodyPr/>
                    <a:lstStyle/>
                    <a:p>
                      <a:pPr algn="l">
                        <a:lnSpc>
                          <a:spcPct val="150000"/>
                        </a:lnSpc>
                        <a:spcAft>
                          <a:spcPts val="0"/>
                        </a:spcAft>
                      </a:pPr>
                      <a:r>
                        <a:rPr lang="es-ES" sz="1200" dirty="0">
                          <a:effectLst/>
                          <a:latin typeface="Maiandra GD" pitchFamily="34" charset="0"/>
                        </a:rPr>
                        <a:t>29</a:t>
                      </a:r>
                      <a:endParaRPr lang="es-ES" sz="1200" dirty="0">
                        <a:effectLst/>
                        <a:latin typeface="Maiandra GD" pitchFamily="34" charset="0"/>
                        <a:ea typeface="Times New Roman"/>
                        <a:cs typeface="Times New Roman"/>
                      </a:endParaRPr>
                    </a:p>
                  </a:txBody>
                  <a:tcPr marL="68580" marR="68580" marT="0" marB="0">
                    <a:noFill/>
                  </a:tcPr>
                </a:tc>
                <a:tc>
                  <a:txBody>
                    <a:bodyPr/>
                    <a:lstStyle/>
                    <a:p>
                      <a:pPr algn="l"/>
                      <a:endParaRPr lang="es-ES" sz="1200" dirty="0">
                        <a:effectLst/>
                        <a:latin typeface="Maiandra GD" pitchFamily="34" charset="0"/>
                        <a:cs typeface="Times New Roman"/>
                      </a:endParaRPr>
                    </a:p>
                  </a:txBody>
                  <a:tcPr marL="68580" marR="68580" marT="0" marB="0">
                    <a:noFill/>
                  </a:tcPr>
                </a:tc>
                <a:tc>
                  <a:txBody>
                    <a:bodyPr/>
                    <a:lstStyle/>
                    <a:p>
                      <a:pPr algn="l"/>
                      <a:endParaRPr lang="es-ES" sz="1200" dirty="0">
                        <a:effectLst/>
                        <a:latin typeface="Maiandra GD" pitchFamily="34" charset="0"/>
                        <a:cs typeface="Times New Roman"/>
                      </a:endParaRPr>
                    </a:p>
                  </a:txBody>
                  <a:tcPr marL="68580" marR="68580" marT="0" marB="0">
                    <a:noFill/>
                  </a:tcPr>
                </a:tc>
                <a:tc>
                  <a:txBody>
                    <a:bodyPr/>
                    <a:lstStyle/>
                    <a:p>
                      <a:pPr algn="l"/>
                      <a:endParaRPr lang="es-ES" sz="1200" dirty="0">
                        <a:effectLst/>
                        <a:latin typeface="Maiandra GD" pitchFamily="34" charset="0"/>
                        <a:cs typeface="Times New Roman"/>
                      </a:endParaRPr>
                    </a:p>
                  </a:txBody>
                  <a:tcPr marL="68580" marR="68580" marT="0" marB="0">
                    <a:noFill/>
                  </a:tcPr>
                </a:tc>
              </a:tr>
            </a:tbl>
          </a:graphicData>
        </a:graphic>
      </p:graphicFrame>
      <p:graphicFrame>
        <p:nvGraphicFramePr>
          <p:cNvPr id="6" name="Object 16"/>
          <p:cNvGraphicFramePr>
            <a:graphicFrameLocks noChangeAspect="1"/>
          </p:cNvGraphicFramePr>
          <p:nvPr/>
        </p:nvGraphicFramePr>
        <p:xfrm>
          <a:off x="920750" y="5445125"/>
          <a:ext cx="1225550" cy="882650"/>
        </p:xfrm>
        <a:graphic>
          <a:graphicData uri="http://schemas.openxmlformats.org/presentationml/2006/ole">
            <p:oleObj spid="_x0000_s21670" name="Fotografía de Photo Editor" r:id="rId4" imgW="6609524" imgH="4761905" progId="">
              <p:embed/>
            </p:oleObj>
          </a:graphicData>
        </a:graphic>
      </p:graphicFrame>
      <p:sp>
        <p:nvSpPr>
          <p:cNvPr id="7" name="Text Box 19"/>
          <p:cNvSpPr txBox="1">
            <a:spLocks noChangeArrowheads="1"/>
          </p:cNvSpPr>
          <p:nvPr/>
        </p:nvSpPr>
        <p:spPr bwMode="auto">
          <a:xfrm>
            <a:off x="1712913" y="5589588"/>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8" name="Line 20"/>
          <p:cNvSpPr>
            <a:spLocks noChangeShapeType="1"/>
          </p:cNvSpPr>
          <p:nvPr/>
        </p:nvSpPr>
        <p:spPr bwMode="auto">
          <a:xfrm>
            <a:off x="273050" y="5516563"/>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p>
        </p:txBody>
      </p:sp>
      <p:graphicFrame>
        <p:nvGraphicFramePr>
          <p:cNvPr id="3" name="2 Tabla"/>
          <p:cNvGraphicFramePr>
            <a:graphicFrameLocks noGrp="1"/>
          </p:cNvGraphicFramePr>
          <p:nvPr>
            <p:extLst>
              <p:ext uri="{D42A27DB-BD31-4B8C-83A1-F6EECF244321}">
                <p14:modId xmlns:p14="http://schemas.microsoft.com/office/powerpoint/2010/main" xmlns="" val="656215392"/>
              </p:ext>
            </p:extLst>
          </p:nvPr>
        </p:nvGraphicFramePr>
        <p:xfrm>
          <a:off x="848544" y="4221088"/>
          <a:ext cx="8420099" cy="1280160"/>
        </p:xfrm>
        <a:graphic>
          <a:graphicData uri="http://schemas.openxmlformats.org/drawingml/2006/table">
            <a:tbl>
              <a:tblPr firstRow="1" firstCol="1" bandRow="1">
                <a:tableStyleId>{5C22544A-7EE6-4342-B048-85BDC9FD1C3A}</a:tableStyleId>
              </a:tblPr>
              <a:tblGrid>
                <a:gridCol w="2985767"/>
                <a:gridCol w="1050828"/>
                <a:gridCol w="1096297"/>
                <a:gridCol w="1096297"/>
                <a:gridCol w="1096297"/>
                <a:gridCol w="1094613"/>
              </a:tblGrid>
              <a:tr h="190500">
                <a:tc>
                  <a:txBody>
                    <a:bodyPr/>
                    <a:lstStyle/>
                    <a:p>
                      <a:pPr marL="0" algn="l" defTabSz="914400" rtl="0" eaLnBrk="1" latinLnBrk="0" hangingPunct="1">
                        <a:spcAft>
                          <a:spcPts val="0"/>
                        </a:spcAft>
                      </a:pPr>
                      <a:r>
                        <a:rPr lang="es-EC" sz="1400" kern="1200" dirty="0">
                          <a:solidFill>
                            <a:schemeClr val="tx1"/>
                          </a:solidFill>
                          <a:effectLst/>
                          <a:latin typeface="Maiandra GD" pitchFamily="34" charset="0"/>
                          <a:ea typeface="+mn-ea"/>
                          <a:cs typeface="+mn-cs"/>
                        </a:rPr>
                        <a:t>Densidad poblacional</a:t>
                      </a: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dirty="0">
                          <a:solidFill>
                            <a:schemeClr val="tx1"/>
                          </a:solidFill>
                          <a:effectLst/>
                          <a:latin typeface="Maiandra GD" pitchFamily="34" charset="0"/>
                          <a:ea typeface="+mn-ea"/>
                          <a:cs typeface="+mn-cs"/>
                        </a:rPr>
                        <a:t>Medias</a:t>
                      </a: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dirty="0">
                          <a:solidFill>
                            <a:schemeClr val="tx1"/>
                          </a:solidFill>
                          <a:effectLst/>
                          <a:latin typeface="Maiandra GD" pitchFamily="34" charset="0"/>
                          <a:ea typeface="+mn-ea"/>
                          <a:cs typeface="+mn-cs"/>
                        </a:rPr>
                        <a:t>N</a:t>
                      </a: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dirty="0">
                          <a:solidFill>
                            <a:schemeClr val="tx1"/>
                          </a:solidFill>
                          <a:effectLst/>
                          <a:latin typeface="Maiandra GD" pitchFamily="34" charset="0"/>
                          <a:ea typeface="+mn-ea"/>
                          <a:cs typeface="+mn-cs"/>
                        </a:rPr>
                        <a:t>E.E.</a:t>
                      </a: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endParaRPr lang="es-EC" sz="1400" kern="1200" dirty="0">
                        <a:solidFill>
                          <a:schemeClr val="tx1"/>
                        </a:solidFill>
                        <a:effectLst/>
                        <a:latin typeface="Maiandra GD" pitchFamily="34" charset="0"/>
                        <a:ea typeface="+mn-ea"/>
                        <a:cs typeface="+mn-cs"/>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endParaRPr lang="es-EC" sz="1400" kern="1200" dirty="0">
                        <a:solidFill>
                          <a:schemeClr val="tx1"/>
                        </a:solidFill>
                        <a:effectLst/>
                        <a:latin typeface="Maiandra GD" pitchFamily="34" charset="0"/>
                        <a:ea typeface="+mn-ea"/>
                        <a:cs typeface="+mn-cs"/>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p>
                      <a:pPr marL="0" algn="l" defTabSz="914400" rtl="0" eaLnBrk="1" latinLnBrk="0" hangingPunct="1">
                        <a:spcAft>
                          <a:spcPts val="0"/>
                        </a:spcAft>
                      </a:pPr>
                      <a:r>
                        <a:rPr lang="es-EC" sz="1400" kern="1200" dirty="0">
                          <a:solidFill>
                            <a:schemeClr val="tx1"/>
                          </a:solidFill>
                          <a:effectLst/>
                          <a:latin typeface="Maiandra GD" pitchFamily="34" charset="0"/>
                          <a:ea typeface="+mn-ea"/>
                          <a:cs typeface="+mn-cs"/>
                        </a:rPr>
                        <a:t>1 666 p/ha               </a:t>
                      </a: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a:solidFill>
                            <a:schemeClr val="tx1"/>
                          </a:solidFill>
                          <a:effectLst/>
                          <a:latin typeface="Maiandra GD" pitchFamily="34" charset="0"/>
                          <a:ea typeface="+mn-ea"/>
                          <a:cs typeface="+mn-cs"/>
                        </a:rPr>
                        <a:t>10,22</a:t>
                      </a: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a:solidFill>
                            <a:schemeClr val="tx1"/>
                          </a:solidFill>
                          <a:effectLst/>
                          <a:latin typeface="Maiandra GD" pitchFamily="34" charset="0"/>
                          <a:ea typeface="+mn-ea"/>
                          <a:cs typeface="+mn-cs"/>
                        </a:rPr>
                        <a:t>6</a:t>
                      </a: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dirty="0">
                          <a:solidFill>
                            <a:schemeClr val="tx1"/>
                          </a:solidFill>
                          <a:effectLst/>
                          <a:latin typeface="Maiandra GD" pitchFamily="34" charset="0"/>
                          <a:ea typeface="+mn-ea"/>
                          <a:cs typeface="+mn-cs"/>
                        </a:rPr>
                        <a:t>0,35</a:t>
                      </a: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a:solidFill>
                            <a:schemeClr val="tx1"/>
                          </a:solidFill>
                          <a:effectLst/>
                          <a:latin typeface="Maiandra GD" pitchFamily="34" charset="0"/>
                          <a:ea typeface="+mn-ea"/>
                          <a:cs typeface="+mn-cs"/>
                        </a:rPr>
                        <a:t>A </a:t>
                      </a: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dirty="0">
                          <a:solidFill>
                            <a:schemeClr val="tx1"/>
                          </a:solidFill>
                          <a:effectLst/>
                          <a:latin typeface="Maiandra GD" pitchFamily="34" charset="0"/>
                          <a:ea typeface="+mn-ea"/>
                          <a:cs typeface="+mn-cs"/>
                        </a:rPr>
                        <a:t>  </a:t>
                      </a: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190500">
                <a:tc>
                  <a:txBody>
                    <a:bodyPr/>
                    <a:lstStyle/>
                    <a:p>
                      <a:pPr marL="0" algn="l" defTabSz="914400" rtl="0" eaLnBrk="1" latinLnBrk="0" hangingPunct="1">
                        <a:spcAft>
                          <a:spcPts val="0"/>
                        </a:spcAft>
                      </a:pPr>
                      <a:r>
                        <a:rPr lang="es-EC" sz="1400" kern="1200">
                          <a:solidFill>
                            <a:schemeClr val="tx1"/>
                          </a:solidFill>
                          <a:effectLst/>
                          <a:latin typeface="Maiandra GD" pitchFamily="34" charset="0"/>
                          <a:ea typeface="+mn-ea"/>
                          <a:cs typeface="+mn-cs"/>
                        </a:rPr>
                        <a:t>1 111 p/ha       </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a:solidFill>
                            <a:schemeClr val="tx1"/>
                          </a:solidFill>
                          <a:effectLst/>
                          <a:latin typeface="Maiandra GD" pitchFamily="34" charset="0"/>
                          <a:ea typeface="+mn-ea"/>
                          <a:cs typeface="+mn-cs"/>
                        </a:rPr>
                        <a:t>9,99</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a:solidFill>
                            <a:schemeClr val="tx1"/>
                          </a:solidFill>
                          <a:effectLst/>
                          <a:latin typeface="Maiandra GD" pitchFamily="34" charset="0"/>
                          <a:ea typeface="+mn-ea"/>
                          <a:cs typeface="+mn-cs"/>
                        </a:rPr>
                        <a:t>6</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a:solidFill>
                            <a:schemeClr val="tx1"/>
                          </a:solidFill>
                          <a:effectLst/>
                          <a:latin typeface="Maiandra GD" pitchFamily="34" charset="0"/>
                          <a:ea typeface="+mn-ea"/>
                          <a:cs typeface="+mn-cs"/>
                        </a:rPr>
                        <a:t>0,35</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a:solidFill>
                            <a:schemeClr val="tx1"/>
                          </a:solidFill>
                          <a:effectLst/>
                          <a:latin typeface="Maiandra GD" pitchFamily="34" charset="0"/>
                          <a:ea typeface="+mn-ea"/>
                          <a:cs typeface="+mn-cs"/>
                        </a:rPr>
                        <a:t>A </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dirty="0">
                          <a:solidFill>
                            <a:schemeClr val="tx1"/>
                          </a:solidFill>
                          <a:effectLst/>
                          <a:latin typeface="Maiandra GD" pitchFamily="34" charset="0"/>
                          <a:ea typeface="+mn-ea"/>
                          <a:cs typeface="+mn-cs"/>
                        </a:rPr>
                        <a:t> </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90500">
                <a:tc>
                  <a:txBody>
                    <a:bodyPr/>
                    <a:lstStyle/>
                    <a:p>
                      <a:pPr marL="0" algn="l" defTabSz="914400" rtl="0" eaLnBrk="1" latinLnBrk="0" hangingPunct="1">
                        <a:spcAft>
                          <a:spcPts val="0"/>
                        </a:spcAft>
                      </a:pPr>
                      <a:r>
                        <a:rPr lang="es-EC" sz="1400" kern="1200">
                          <a:solidFill>
                            <a:schemeClr val="tx1"/>
                          </a:solidFill>
                          <a:effectLst/>
                          <a:latin typeface="Maiandra GD" pitchFamily="34" charset="0"/>
                          <a:ea typeface="+mn-ea"/>
                          <a:cs typeface="+mn-cs"/>
                        </a:rPr>
                        <a:t>833 p/ha             </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a:solidFill>
                            <a:schemeClr val="tx1"/>
                          </a:solidFill>
                          <a:effectLst/>
                          <a:latin typeface="Maiandra GD" pitchFamily="34" charset="0"/>
                          <a:ea typeface="+mn-ea"/>
                          <a:cs typeface="+mn-cs"/>
                        </a:rPr>
                        <a:t>9,96</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a:solidFill>
                            <a:schemeClr val="tx1"/>
                          </a:solidFill>
                          <a:effectLst/>
                          <a:latin typeface="Maiandra GD" pitchFamily="34" charset="0"/>
                          <a:ea typeface="+mn-ea"/>
                          <a:cs typeface="+mn-cs"/>
                        </a:rPr>
                        <a:t>6</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a:solidFill>
                            <a:schemeClr val="tx1"/>
                          </a:solidFill>
                          <a:effectLst/>
                          <a:latin typeface="Maiandra GD" pitchFamily="34" charset="0"/>
                          <a:ea typeface="+mn-ea"/>
                          <a:cs typeface="+mn-cs"/>
                        </a:rPr>
                        <a:t>0,35</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a:solidFill>
                            <a:schemeClr val="tx1"/>
                          </a:solidFill>
                          <a:effectLst/>
                          <a:latin typeface="Maiandra GD" pitchFamily="34" charset="0"/>
                          <a:ea typeface="+mn-ea"/>
                          <a:cs typeface="+mn-cs"/>
                        </a:rPr>
                        <a:t>A </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dirty="0">
                          <a:solidFill>
                            <a:schemeClr val="tx1"/>
                          </a:solidFill>
                          <a:effectLst/>
                          <a:latin typeface="Maiandra GD" pitchFamily="34" charset="0"/>
                          <a:ea typeface="+mn-ea"/>
                          <a:cs typeface="+mn-cs"/>
                        </a:rPr>
                        <a:t>B </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90500">
                <a:tc>
                  <a:txBody>
                    <a:bodyPr/>
                    <a:lstStyle/>
                    <a:p>
                      <a:pPr marL="0" algn="l" defTabSz="914400" rtl="0" eaLnBrk="1" latinLnBrk="0" hangingPunct="1">
                        <a:spcAft>
                          <a:spcPts val="0"/>
                        </a:spcAft>
                      </a:pPr>
                      <a:r>
                        <a:rPr lang="es-EC" sz="1400" kern="1200">
                          <a:solidFill>
                            <a:schemeClr val="tx1"/>
                          </a:solidFill>
                          <a:effectLst/>
                          <a:latin typeface="Maiandra GD" pitchFamily="34" charset="0"/>
                          <a:ea typeface="+mn-ea"/>
                          <a:cs typeface="+mn-cs"/>
                        </a:rPr>
                        <a:t>625 p/ha          </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a:solidFill>
                            <a:schemeClr val="tx1"/>
                          </a:solidFill>
                          <a:effectLst/>
                          <a:latin typeface="Maiandra GD" pitchFamily="34" charset="0"/>
                          <a:ea typeface="+mn-ea"/>
                          <a:cs typeface="+mn-cs"/>
                        </a:rPr>
                        <a:t>8,96</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a:solidFill>
                            <a:schemeClr val="tx1"/>
                          </a:solidFill>
                          <a:effectLst/>
                          <a:latin typeface="Maiandra GD" pitchFamily="34" charset="0"/>
                          <a:ea typeface="+mn-ea"/>
                          <a:cs typeface="+mn-cs"/>
                        </a:rPr>
                        <a:t>6</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a:solidFill>
                            <a:schemeClr val="tx1"/>
                          </a:solidFill>
                          <a:effectLst/>
                          <a:latin typeface="Maiandra GD" pitchFamily="34" charset="0"/>
                          <a:ea typeface="+mn-ea"/>
                          <a:cs typeface="+mn-cs"/>
                        </a:rPr>
                        <a:t>0,35</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a:solidFill>
                            <a:schemeClr val="tx1"/>
                          </a:solidFill>
                          <a:effectLst/>
                          <a:latin typeface="Maiandra GD" pitchFamily="34" charset="0"/>
                          <a:ea typeface="+mn-ea"/>
                          <a:cs typeface="+mn-cs"/>
                        </a:rPr>
                        <a:t>A  </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dirty="0">
                          <a:solidFill>
                            <a:schemeClr val="tx1"/>
                          </a:solidFill>
                          <a:effectLst/>
                          <a:latin typeface="Maiandra GD" pitchFamily="34" charset="0"/>
                          <a:ea typeface="+mn-ea"/>
                          <a:cs typeface="+mn-cs"/>
                        </a:rPr>
                        <a:t>B </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90500">
                <a:tc>
                  <a:txBody>
                    <a:bodyPr/>
                    <a:lstStyle/>
                    <a:p>
                      <a:pPr marL="0" algn="l" defTabSz="914400" rtl="0" eaLnBrk="1" latinLnBrk="0" hangingPunct="1">
                        <a:spcAft>
                          <a:spcPts val="0"/>
                        </a:spcAft>
                      </a:pPr>
                      <a:r>
                        <a:rPr lang="es-EC" sz="1400" kern="1200" dirty="0">
                          <a:solidFill>
                            <a:schemeClr val="tx1"/>
                          </a:solidFill>
                          <a:effectLst/>
                          <a:latin typeface="Maiandra GD" pitchFamily="34" charset="0"/>
                          <a:ea typeface="+mn-ea"/>
                          <a:cs typeface="+mn-cs"/>
                        </a:rPr>
                        <a:t>500 p/ha               </a:t>
                      </a: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a:solidFill>
                            <a:schemeClr val="tx1"/>
                          </a:solidFill>
                          <a:effectLst/>
                          <a:latin typeface="Maiandra GD" pitchFamily="34" charset="0"/>
                          <a:ea typeface="+mn-ea"/>
                          <a:cs typeface="+mn-cs"/>
                        </a:rPr>
                        <a:t>8,44</a:t>
                      </a: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a:solidFill>
                            <a:schemeClr val="tx1"/>
                          </a:solidFill>
                          <a:effectLst/>
                          <a:latin typeface="Maiandra GD" pitchFamily="34" charset="0"/>
                          <a:ea typeface="+mn-ea"/>
                          <a:cs typeface="+mn-cs"/>
                        </a:rPr>
                        <a:t>6</a:t>
                      </a: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a:solidFill>
                            <a:schemeClr val="tx1"/>
                          </a:solidFill>
                          <a:effectLst/>
                          <a:latin typeface="Maiandra GD" pitchFamily="34" charset="0"/>
                          <a:ea typeface="+mn-ea"/>
                          <a:cs typeface="+mn-cs"/>
                        </a:rPr>
                        <a:t>0,35</a:t>
                      </a: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a:solidFill>
                            <a:schemeClr val="tx1"/>
                          </a:solidFill>
                          <a:effectLst/>
                          <a:latin typeface="Maiandra GD" pitchFamily="34" charset="0"/>
                          <a:ea typeface="+mn-ea"/>
                          <a:cs typeface="+mn-cs"/>
                        </a:rPr>
                        <a:t>  </a:t>
                      </a: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spcAft>
                          <a:spcPts val="0"/>
                        </a:spcAft>
                      </a:pPr>
                      <a:r>
                        <a:rPr lang="es-EC" sz="1400" kern="1200" dirty="0">
                          <a:solidFill>
                            <a:schemeClr val="tx1"/>
                          </a:solidFill>
                          <a:effectLst/>
                          <a:latin typeface="Maiandra GD" pitchFamily="34" charset="0"/>
                          <a:ea typeface="+mn-ea"/>
                          <a:cs typeface="+mn-cs"/>
                        </a:rPr>
                        <a:t>B </a:t>
                      </a: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4 Marcador de contenido"/>
          <p:cNvPicPr>
            <a:picLocks noGrp="1" noChangeAspect="1"/>
          </p:cNvPicPr>
          <p:nvPr>
            <p:ph idx="1"/>
          </p:nvPr>
        </p:nvPicPr>
        <p:blipFill>
          <a:blip r:embed="rId3" cstate="print">
            <a:lum bright="70000" contrast="-70000"/>
            <a:extLst>
              <a:ext uri="{28A0092B-C50C-407E-A947-70E740481C1C}">
                <a14:useLocalDpi xmlns:a14="http://schemas.microsoft.com/office/drawing/2010/main" xmlns="" val="0"/>
              </a:ext>
            </a:extLst>
          </a:blip>
          <a:stretch>
            <a:fillRect/>
          </a:stretch>
        </p:blipFill>
        <p:spPr>
          <a:xfrm>
            <a:off x="2576736" y="78695"/>
            <a:ext cx="4896544" cy="6528725"/>
          </a:xfrm>
          <a:prstGeom prst="rect">
            <a:avLst/>
          </a:prstGeom>
          <a:ln>
            <a:noFill/>
          </a:ln>
          <a:effectLst>
            <a:softEdge rad="112500"/>
          </a:effectLst>
        </p:spPr>
      </p:pic>
      <p:sp>
        <p:nvSpPr>
          <p:cNvPr id="2" name="1 Título"/>
          <p:cNvSpPr>
            <a:spLocks noGrp="1"/>
          </p:cNvSpPr>
          <p:nvPr>
            <p:ph type="title"/>
          </p:nvPr>
        </p:nvSpPr>
        <p:spPr>
          <a:xfrm>
            <a:off x="495300" y="273050"/>
            <a:ext cx="8994204" cy="563662"/>
          </a:xfrm>
        </p:spPr>
        <p:txBody>
          <a:bodyPr/>
          <a:lstStyle/>
          <a:p>
            <a:pPr algn="ctr"/>
            <a:r>
              <a:rPr lang="es-ES_tradnl" sz="3200" dirty="0" smtClean="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rPr>
              <a:t>DIÁMETRO (cm)</a:t>
            </a:r>
            <a:endParaRPr lang="es-ES_tradnl" sz="3200" dirty="0"/>
          </a:p>
        </p:txBody>
      </p:sp>
      <p:graphicFrame>
        <p:nvGraphicFramePr>
          <p:cNvPr id="6" name="Object 16"/>
          <p:cNvGraphicFramePr>
            <a:graphicFrameLocks noChangeAspect="1"/>
          </p:cNvGraphicFramePr>
          <p:nvPr/>
        </p:nvGraphicFramePr>
        <p:xfrm>
          <a:off x="920750" y="5445125"/>
          <a:ext cx="1225550" cy="882650"/>
        </p:xfrm>
        <a:graphic>
          <a:graphicData uri="http://schemas.openxmlformats.org/presentationml/2006/ole">
            <p:oleObj spid="_x0000_s24740" name="Fotografía de Photo Editor" r:id="rId4" imgW="6609524" imgH="4761905" progId="">
              <p:embed/>
            </p:oleObj>
          </a:graphicData>
        </a:graphic>
      </p:graphicFrame>
      <p:sp>
        <p:nvSpPr>
          <p:cNvPr id="7" name="Text Box 19"/>
          <p:cNvSpPr txBox="1">
            <a:spLocks noChangeArrowheads="1"/>
          </p:cNvSpPr>
          <p:nvPr/>
        </p:nvSpPr>
        <p:spPr bwMode="auto">
          <a:xfrm>
            <a:off x="1712913" y="5589588"/>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8" name="Line 20"/>
          <p:cNvSpPr>
            <a:spLocks noChangeShapeType="1"/>
          </p:cNvSpPr>
          <p:nvPr/>
        </p:nvSpPr>
        <p:spPr bwMode="auto">
          <a:xfrm>
            <a:off x="273050" y="5516563"/>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p>
        </p:txBody>
      </p:sp>
      <p:graphicFrame>
        <p:nvGraphicFramePr>
          <p:cNvPr id="3" name="2 Tabla"/>
          <p:cNvGraphicFramePr>
            <a:graphicFrameLocks noGrp="1"/>
          </p:cNvGraphicFramePr>
          <p:nvPr>
            <p:extLst>
              <p:ext uri="{D42A27DB-BD31-4B8C-83A1-F6EECF244321}">
                <p14:modId xmlns:p14="http://schemas.microsoft.com/office/powerpoint/2010/main" xmlns="" val="1848381227"/>
              </p:ext>
            </p:extLst>
          </p:nvPr>
        </p:nvGraphicFramePr>
        <p:xfrm>
          <a:off x="1352600" y="1484784"/>
          <a:ext cx="7237918" cy="3384381"/>
        </p:xfrm>
        <a:graphic>
          <a:graphicData uri="http://schemas.openxmlformats.org/drawingml/2006/table">
            <a:tbl>
              <a:tblPr firstRow="1" firstCol="1" bandRow="1">
                <a:tableStyleId>{D27102A9-8310-4765-A935-A1911B00CA55}</a:tableStyleId>
              </a:tblPr>
              <a:tblGrid>
                <a:gridCol w="2382888"/>
                <a:gridCol w="1182182"/>
                <a:gridCol w="1182182"/>
                <a:gridCol w="1182182"/>
                <a:gridCol w="1308484"/>
              </a:tblGrid>
              <a:tr h="307671">
                <a:tc>
                  <a:txBody>
                    <a:bodyPr/>
                    <a:lstStyle/>
                    <a:p>
                      <a:pPr algn="ctr">
                        <a:spcAft>
                          <a:spcPts val="0"/>
                        </a:spcAft>
                      </a:pPr>
                      <a:r>
                        <a:rPr lang="es-ES_tradnl" sz="1600" b="0" dirty="0">
                          <a:effectLst/>
                          <a:latin typeface="Maiandra GD" pitchFamily="34" charset="0"/>
                        </a:rPr>
                        <a:t>Tratamiento</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3 meses</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6 meses</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9 meses</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12 meses</a:t>
                      </a:r>
                      <a:endParaRPr lang="es-ES" sz="1600" b="0" dirty="0">
                        <a:effectLst/>
                        <a:latin typeface="Maiandra GD" pitchFamily="34" charset="0"/>
                        <a:ea typeface="Times New Roman"/>
                        <a:cs typeface="Times New Roman"/>
                      </a:endParaRPr>
                    </a:p>
                  </a:txBody>
                  <a:tcPr marL="68580" marR="68580" marT="0" marB="0"/>
                </a:tc>
              </a:tr>
              <a:tr h="307671">
                <a:tc>
                  <a:txBody>
                    <a:bodyPr/>
                    <a:lstStyle/>
                    <a:p>
                      <a:pPr algn="ctr">
                        <a:spcAft>
                          <a:spcPts val="0"/>
                        </a:spcAft>
                      </a:pPr>
                      <a:r>
                        <a:rPr lang="es-ES_tradnl" sz="1600" b="0" dirty="0">
                          <a:effectLst/>
                          <a:latin typeface="Maiandra GD" pitchFamily="34" charset="0"/>
                        </a:rPr>
                        <a:t>T1 (Ec 1 666 p/ha)</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2,28</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5,49</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9,34</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12,57</a:t>
                      </a:r>
                      <a:endParaRPr lang="es-ES" sz="1600" b="0" dirty="0">
                        <a:effectLst/>
                        <a:latin typeface="Maiandra GD" pitchFamily="34" charset="0"/>
                        <a:ea typeface="Times New Roman"/>
                        <a:cs typeface="Times New Roman"/>
                      </a:endParaRPr>
                    </a:p>
                  </a:txBody>
                  <a:tcPr marL="68580" marR="68580" marT="0" marB="0">
                    <a:noFill/>
                  </a:tcPr>
                </a:tc>
              </a:tr>
              <a:tr h="307671">
                <a:tc>
                  <a:txBody>
                    <a:bodyPr/>
                    <a:lstStyle/>
                    <a:p>
                      <a:pPr algn="ctr">
                        <a:spcAft>
                          <a:spcPts val="0"/>
                        </a:spcAft>
                      </a:pPr>
                      <a:r>
                        <a:rPr lang="es-ES_tradnl" sz="1600" b="0" dirty="0">
                          <a:effectLst/>
                          <a:latin typeface="Maiandra GD" pitchFamily="34" charset="0"/>
                        </a:rPr>
                        <a:t>T2 (Ec </a:t>
                      </a:r>
                      <a:r>
                        <a:rPr lang="es-EC" sz="1600" b="0" dirty="0">
                          <a:effectLst/>
                          <a:latin typeface="Maiandra GD" pitchFamily="34" charset="0"/>
                        </a:rPr>
                        <a:t>1 111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3,04</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6,94</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11,49</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14,82</a:t>
                      </a:r>
                      <a:endParaRPr lang="es-ES" sz="1600" b="0" dirty="0">
                        <a:effectLst/>
                        <a:latin typeface="Maiandra GD" pitchFamily="34" charset="0"/>
                        <a:ea typeface="Times New Roman"/>
                        <a:cs typeface="Times New Roman"/>
                      </a:endParaRPr>
                    </a:p>
                  </a:txBody>
                  <a:tcPr marL="68580" marR="68580" marT="0" marB="0"/>
                </a:tc>
              </a:tr>
              <a:tr h="307671">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T3 (Ec </a:t>
                      </a:r>
                      <a:r>
                        <a:rPr lang="es-EC" sz="1600" b="1" dirty="0">
                          <a:effectLst>
                            <a:outerShdw blurRad="38100" dist="38100" dir="2700000" algn="tl">
                              <a:srgbClr val="000000">
                                <a:alpha val="43137"/>
                              </a:srgbClr>
                            </a:outerShdw>
                          </a:effectLst>
                          <a:latin typeface="Maiandra GD" pitchFamily="34" charset="0"/>
                        </a:rPr>
                        <a:t>833 p/ ha</a:t>
                      </a:r>
                      <a:r>
                        <a:rPr lang="es-ES_tradnl" sz="1600" b="1" dirty="0">
                          <a:effectLst>
                            <a:outerShdw blurRad="38100" dist="38100" dir="2700000" algn="tl">
                              <a:srgbClr val="000000">
                                <a:alpha val="43137"/>
                              </a:srgbClr>
                            </a:outerShdw>
                          </a:effectLst>
                          <a:latin typeface="Maiandra GD" pitchFamily="34" charset="0"/>
                        </a:rPr>
                        <a:t>)</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3,38</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7,62</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11,58</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15,36</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noFill/>
                  </a:tcPr>
                </a:tc>
              </a:tr>
              <a:tr h="307671">
                <a:tc>
                  <a:txBody>
                    <a:bodyPr/>
                    <a:lstStyle/>
                    <a:p>
                      <a:pPr algn="ctr">
                        <a:spcAft>
                          <a:spcPts val="0"/>
                        </a:spcAft>
                      </a:pPr>
                      <a:r>
                        <a:rPr lang="es-ES_tradnl" sz="1600" b="0" dirty="0">
                          <a:effectLst/>
                          <a:latin typeface="Maiandra GD" pitchFamily="34" charset="0"/>
                        </a:rPr>
                        <a:t>T4 (Ec </a:t>
                      </a:r>
                      <a:r>
                        <a:rPr lang="es-EC" sz="1600" b="0" dirty="0">
                          <a:effectLst/>
                          <a:latin typeface="Maiandra GD" pitchFamily="34" charset="0"/>
                        </a:rPr>
                        <a:t>625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2,73</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6,26</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10,77</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15,13</a:t>
                      </a:r>
                      <a:endParaRPr lang="es-ES" sz="1600" b="0" dirty="0">
                        <a:effectLst/>
                        <a:latin typeface="Maiandra GD" pitchFamily="34" charset="0"/>
                        <a:ea typeface="Times New Roman"/>
                        <a:cs typeface="Times New Roman"/>
                      </a:endParaRPr>
                    </a:p>
                  </a:txBody>
                  <a:tcPr marL="68580" marR="68580" marT="0" marB="0"/>
                </a:tc>
              </a:tr>
              <a:tr h="307671">
                <a:tc>
                  <a:txBody>
                    <a:bodyPr/>
                    <a:lstStyle/>
                    <a:p>
                      <a:pPr algn="ctr">
                        <a:spcAft>
                          <a:spcPts val="0"/>
                        </a:spcAft>
                      </a:pPr>
                      <a:r>
                        <a:rPr lang="es-ES_tradnl" sz="1600" b="0" dirty="0">
                          <a:effectLst/>
                          <a:latin typeface="Maiandra GD" pitchFamily="34" charset="0"/>
                        </a:rPr>
                        <a:t>T5 (Ec </a:t>
                      </a:r>
                      <a:r>
                        <a:rPr lang="es-EC" sz="1600" b="0" dirty="0">
                          <a:effectLst/>
                          <a:latin typeface="Maiandra GD" pitchFamily="34" charset="0"/>
                        </a:rPr>
                        <a:t>500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2,51</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6,01</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9,69</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13,84</a:t>
                      </a:r>
                      <a:endParaRPr lang="es-ES" sz="1600" b="0" dirty="0">
                        <a:effectLst/>
                        <a:latin typeface="Maiandra GD" pitchFamily="34" charset="0"/>
                        <a:ea typeface="Times New Roman"/>
                        <a:cs typeface="Times New Roman"/>
                      </a:endParaRPr>
                    </a:p>
                  </a:txBody>
                  <a:tcPr marL="68580" marR="68580" marT="0" marB="0">
                    <a:noFill/>
                  </a:tcPr>
                </a:tc>
              </a:tr>
              <a:tr h="307671">
                <a:tc>
                  <a:txBody>
                    <a:bodyPr/>
                    <a:lstStyle/>
                    <a:p>
                      <a:pPr algn="ctr">
                        <a:spcAft>
                          <a:spcPts val="0"/>
                        </a:spcAft>
                      </a:pPr>
                      <a:r>
                        <a:rPr lang="es-ES_tradnl" sz="1600" b="0" dirty="0">
                          <a:effectLst/>
                          <a:latin typeface="Maiandra GD" pitchFamily="34" charset="0"/>
                        </a:rPr>
                        <a:t>T6 (Co 1 666 p/ha)</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2,44</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7,71</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11,34</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14,01</a:t>
                      </a:r>
                      <a:endParaRPr lang="es-ES" sz="1600" b="0" dirty="0">
                        <a:effectLst/>
                        <a:latin typeface="Maiandra GD" pitchFamily="34" charset="0"/>
                        <a:ea typeface="Times New Roman"/>
                        <a:cs typeface="Times New Roman"/>
                      </a:endParaRPr>
                    </a:p>
                  </a:txBody>
                  <a:tcPr marL="68580" marR="68580" marT="0" marB="0"/>
                </a:tc>
              </a:tr>
              <a:tr h="307671">
                <a:tc>
                  <a:txBody>
                    <a:bodyPr/>
                    <a:lstStyle/>
                    <a:p>
                      <a:pPr algn="ctr">
                        <a:spcAft>
                          <a:spcPts val="0"/>
                        </a:spcAft>
                      </a:pPr>
                      <a:r>
                        <a:rPr lang="es-ES_tradnl" sz="1600" b="0" dirty="0">
                          <a:effectLst/>
                          <a:latin typeface="Maiandra GD" pitchFamily="34" charset="0"/>
                        </a:rPr>
                        <a:t>T7 (Co </a:t>
                      </a:r>
                      <a:r>
                        <a:rPr lang="es-EC" sz="1600" b="0" dirty="0">
                          <a:effectLst/>
                          <a:latin typeface="Maiandra GD" pitchFamily="34" charset="0"/>
                        </a:rPr>
                        <a:t>1 111 p/ ha)</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2,76</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6,52</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11,10</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14,35</a:t>
                      </a:r>
                      <a:endParaRPr lang="es-ES" sz="1600" b="0" dirty="0">
                        <a:effectLst/>
                        <a:latin typeface="Maiandra GD" pitchFamily="34" charset="0"/>
                        <a:ea typeface="Times New Roman"/>
                        <a:cs typeface="Times New Roman"/>
                      </a:endParaRPr>
                    </a:p>
                  </a:txBody>
                  <a:tcPr marL="68580" marR="68580" marT="0" marB="0">
                    <a:noFill/>
                  </a:tcPr>
                </a:tc>
              </a:tr>
              <a:tr h="307671">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T8 (Co </a:t>
                      </a:r>
                      <a:r>
                        <a:rPr lang="es-EC" sz="1600" b="1" dirty="0">
                          <a:effectLst>
                            <a:outerShdw blurRad="38100" dist="38100" dir="2700000" algn="tl">
                              <a:srgbClr val="000000">
                                <a:alpha val="43137"/>
                              </a:srgbClr>
                            </a:outerShdw>
                          </a:effectLst>
                          <a:latin typeface="Maiandra GD" pitchFamily="34" charset="0"/>
                        </a:rPr>
                        <a:t>833 p/ ha</a:t>
                      </a:r>
                      <a:r>
                        <a:rPr lang="es-ES_tradnl" sz="1600" b="1" dirty="0">
                          <a:effectLst>
                            <a:outerShdw blurRad="38100" dist="38100" dir="2700000" algn="tl">
                              <a:srgbClr val="000000">
                                <a:alpha val="43137"/>
                              </a:srgbClr>
                            </a:outerShdw>
                          </a:effectLst>
                          <a:latin typeface="Maiandra GD" pitchFamily="34" charset="0"/>
                        </a:rPr>
                        <a:t>)</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3,04</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7,48</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11,99</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15,56</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tc>
              </a:tr>
              <a:tr h="307671">
                <a:tc>
                  <a:txBody>
                    <a:bodyPr/>
                    <a:lstStyle/>
                    <a:p>
                      <a:pPr algn="ctr">
                        <a:spcAft>
                          <a:spcPts val="0"/>
                        </a:spcAft>
                      </a:pPr>
                      <a:r>
                        <a:rPr lang="es-ES_tradnl" sz="1600" b="0" dirty="0">
                          <a:effectLst/>
                          <a:latin typeface="Maiandra GD" pitchFamily="34" charset="0"/>
                        </a:rPr>
                        <a:t>T9 (Co </a:t>
                      </a:r>
                      <a:r>
                        <a:rPr lang="es-EC" sz="1600" b="0" dirty="0">
                          <a:effectLst/>
                          <a:latin typeface="Maiandra GD" pitchFamily="34" charset="0"/>
                        </a:rPr>
                        <a:t>625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2,21</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5,44</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9,23</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14,06</a:t>
                      </a:r>
                      <a:endParaRPr lang="es-ES" sz="1600" b="0" dirty="0">
                        <a:effectLst/>
                        <a:latin typeface="Maiandra GD" pitchFamily="34" charset="0"/>
                        <a:ea typeface="Times New Roman"/>
                        <a:cs typeface="Times New Roman"/>
                      </a:endParaRPr>
                    </a:p>
                  </a:txBody>
                  <a:tcPr marL="68580" marR="68580" marT="0" marB="0">
                    <a:noFill/>
                  </a:tcPr>
                </a:tc>
              </a:tr>
              <a:tr h="307671">
                <a:tc>
                  <a:txBody>
                    <a:bodyPr/>
                    <a:lstStyle/>
                    <a:p>
                      <a:pPr algn="ctr">
                        <a:spcAft>
                          <a:spcPts val="0"/>
                        </a:spcAft>
                      </a:pPr>
                      <a:r>
                        <a:rPr lang="es-ES_tradnl" sz="1600" b="0" dirty="0">
                          <a:effectLst/>
                          <a:latin typeface="Maiandra GD" pitchFamily="34" charset="0"/>
                        </a:rPr>
                        <a:t>T10 (Co </a:t>
                      </a:r>
                      <a:r>
                        <a:rPr lang="es-EC" sz="1600" b="0" dirty="0">
                          <a:effectLst/>
                          <a:latin typeface="Maiandra GD" pitchFamily="34" charset="0"/>
                        </a:rPr>
                        <a:t>500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2,54</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5,83</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10,04</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14,75</a:t>
                      </a:r>
                      <a:endParaRPr lang="es-ES" sz="1600" b="0" dirty="0">
                        <a:effectLst/>
                        <a:latin typeface="Maiandra GD" pitchFamily="34" charset="0"/>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xmlns="" val="314385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82" descr="C:\Users\PABLO\Desktop\FINAL TESIS FEBRERO 2013\IASA II.jpg"/>
          <p:cNvPicPr>
            <a:picLocks noChangeAspect="1" noChangeArrowheads="1"/>
          </p:cNvPicPr>
          <p:nvPr/>
        </p:nvPicPr>
        <p:blipFill>
          <a:blip r:embed="rId3">
            <a:lum bright="70000" contrast="-70000"/>
            <a:extLst>
              <a:ext uri="{28A0092B-C50C-407E-A947-70E740481C1C}">
                <a14:useLocalDpi xmlns:a14="http://schemas.microsoft.com/office/drawing/2010/main" xmlns="" val="0"/>
              </a:ext>
            </a:extLst>
          </a:blip>
          <a:srcRect/>
          <a:stretch>
            <a:fillRect/>
          </a:stretch>
        </p:blipFill>
        <p:spPr bwMode="auto">
          <a:xfrm>
            <a:off x="5431202" y="1525362"/>
            <a:ext cx="4144598" cy="427990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3 Marcador de texto"/>
          <p:cNvSpPr>
            <a:spLocks noGrp="1"/>
          </p:cNvSpPr>
          <p:nvPr>
            <p:ph type="body" sz="half" idx="2"/>
          </p:nvPr>
        </p:nvSpPr>
        <p:spPr>
          <a:xfrm>
            <a:off x="560512" y="4293096"/>
            <a:ext cx="8778180" cy="648072"/>
          </a:xfrm>
        </p:spPr>
        <p:txBody>
          <a:bodyPr/>
          <a:lstStyle/>
          <a:p>
            <a:pPr algn="just"/>
            <a:r>
              <a:rPr lang="es-ES" dirty="0">
                <a:latin typeface="Maiandra GD" pitchFamily="34" charset="0"/>
              </a:rPr>
              <a:t>Figura </a:t>
            </a:r>
            <a:r>
              <a:rPr lang="es-ES" dirty="0" smtClean="0">
                <a:latin typeface="Maiandra GD" pitchFamily="34" charset="0"/>
              </a:rPr>
              <a:t>2. </a:t>
            </a:r>
            <a:r>
              <a:rPr lang="es-ES" dirty="0">
                <a:latin typeface="Maiandra GD" pitchFamily="34" charset="0"/>
              </a:rPr>
              <a:t>Incremento del diámetro de los mejores tratamiento de Balsa durante el primer año de establecimiento.</a:t>
            </a:r>
          </a:p>
        </p:txBody>
      </p:sp>
      <p:graphicFrame>
        <p:nvGraphicFramePr>
          <p:cNvPr id="6" name="Object 16"/>
          <p:cNvGraphicFramePr>
            <a:graphicFrameLocks noChangeAspect="1"/>
          </p:cNvGraphicFramePr>
          <p:nvPr/>
        </p:nvGraphicFramePr>
        <p:xfrm>
          <a:off x="920750" y="5445125"/>
          <a:ext cx="1225550" cy="882650"/>
        </p:xfrm>
        <a:graphic>
          <a:graphicData uri="http://schemas.openxmlformats.org/presentationml/2006/ole">
            <p:oleObj spid="_x0000_s23717" name="Fotografía de Photo Editor" r:id="rId4" imgW="6609524" imgH="4761905" progId="">
              <p:embed/>
            </p:oleObj>
          </a:graphicData>
        </a:graphic>
      </p:graphicFrame>
      <p:sp>
        <p:nvSpPr>
          <p:cNvPr id="7" name="Text Box 19"/>
          <p:cNvSpPr txBox="1">
            <a:spLocks noChangeArrowheads="1"/>
          </p:cNvSpPr>
          <p:nvPr/>
        </p:nvSpPr>
        <p:spPr bwMode="auto">
          <a:xfrm>
            <a:off x="1712913" y="5589588"/>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8" name="Line 20"/>
          <p:cNvSpPr>
            <a:spLocks noChangeShapeType="1"/>
          </p:cNvSpPr>
          <p:nvPr/>
        </p:nvSpPr>
        <p:spPr bwMode="auto">
          <a:xfrm>
            <a:off x="273050" y="5516563"/>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p>
        </p:txBody>
      </p:sp>
      <p:sp>
        <p:nvSpPr>
          <p:cNvPr id="9" name="8 CuadroTexto"/>
          <p:cNvSpPr txBox="1"/>
          <p:nvPr/>
        </p:nvSpPr>
        <p:spPr>
          <a:xfrm>
            <a:off x="1388158" y="4793704"/>
            <a:ext cx="6840760" cy="646331"/>
          </a:xfrm>
          <a:prstGeom prst="rect">
            <a:avLst/>
          </a:prstGeom>
          <a:noFill/>
        </p:spPr>
        <p:txBody>
          <a:bodyPr wrap="square" rtlCol="0">
            <a:spAutoFit/>
          </a:bodyPr>
          <a:lstStyle/>
          <a:p>
            <a:pPr algn="ctr"/>
            <a:r>
              <a:rPr lang="es-ES" sz="1800" dirty="0" smtClean="0">
                <a:latin typeface="Maiandra GD" pitchFamily="34" charset="0"/>
              </a:rPr>
              <a:t>T8 = 1,30 cm mensual		T3 = 1,28 cm mensual</a:t>
            </a:r>
          </a:p>
          <a:p>
            <a:pPr algn="ctr"/>
            <a:r>
              <a:rPr lang="es-ES" sz="1800" dirty="0" err="1" smtClean="0">
                <a:latin typeface="Maiandra GD" pitchFamily="34" charset="0"/>
              </a:rPr>
              <a:t>Paillacho</a:t>
            </a:r>
            <a:r>
              <a:rPr lang="es-ES" sz="1800" dirty="0" smtClean="0">
                <a:latin typeface="Maiandra GD" pitchFamily="34" charset="0"/>
              </a:rPr>
              <a:t> (2010) = 1,38 cm mensual (1 111 p/h)</a:t>
            </a:r>
            <a:endParaRPr lang="es-EC" sz="1800" dirty="0">
              <a:latin typeface="Maiandra GD" pitchFamily="34" charset="0"/>
            </a:endParaRPr>
          </a:p>
        </p:txBody>
      </p:sp>
      <p:pic>
        <p:nvPicPr>
          <p:cNvPr id="23695" name="Picture 14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280592" y="438296"/>
            <a:ext cx="7524390" cy="38012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861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82" descr="C:\Users\PABLO\Desktop\FINAL TESIS FEBRERO 2013\IASA II.jpg"/>
          <p:cNvPicPr>
            <a:picLocks noChangeAspect="1" noChangeArrowheads="1"/>
          </p:cNvPicPr>
          <p:nvPr/>
        </p:nvPicPr>
        <p:blipFill>
          <a:blip r:embed="rId3">
            <a:lum bright="70000" contrast="-70000"/>
            <a:extLst>
              <a:ext uri="{28A0092B-C50C-407E-A947-70E740481C1C}">
                <a14:useLocalDpi xmlns:a14="http://schemas.microsoft.com/office/drawing/2010/main" xmlns="" val="0"/>
              </a:ext>
            </a:extLst>
          </a:blip>
          <a:srcRect/>
          <a:stretch>
            <a:fillRect/>
          </a:stretch>
        </p:blipFill>
        <p:spPr bwMode="auto">
          <a:xfrm>
            <a:off x="5431202" y="1525362"/>
            <a:ext cx="4144598" cy="427990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1 Título"/>
          <p:cNvSpPr>
            <a:spLocks noGrp="1"/>
          </p:cNvSpPr>
          <p:nvPr>
            <p:ph type="title"/>
          </p:nvPr>
        </p:nvSpPr>
        <p:spPr>
          <a:xfrm>
            <a:off x="671476" y="260648"/>
            <a:ext cx="8457988" cy="923702"/>
          </a:xfrm>
        </p:spPr>
        <p:txBody>
          <a:bodyPr/>
          <a:lstStyle/>
          <a:p>
            <a:pPr algn="ctr"/>
            <a:r>
              <a:rPr lang="es-EC" sz="2400" dirty="0" smtClean="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rPr>
              <a:t>ANÁLISIS DE VARIANZA DE LA VARIABLE  DIÁMETRO (cm</a:t>
            </a:r>
            <a:r>
              <a:rPr lang="es-EC" sz="2400" dirty="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rPr>
              <a:t>)</a:t>
            </a:r>
            <a:endParaRPr lang="es-ES_tradnl" sz="2400" dirty="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endParaRPr>
          </a:p>
        </p:txBody>
      </p:sp>
      <p:graphicFrame>
        <p:nvGraphicFramePr>
          <p:cNvPr id="6" name="Object 16"/>
          <p:cNvGraphicFramePr>
            <a:graphicFrameLocks noChangeAspect="1"/>
          </p:cNvGraphicFramePr>
          <p:nvPr/>
        </p:nvGraphicFramePr>
        <p:xfrm>
          <a:off x="920750" y="5445125"/>
          <a:ext cx="1225550" cy="882650"/>
        </p:xfrm>
        <a:graphic>
          <a:graphicData uri="http://schemas.openxmlformats.org/presentationml/2006/ole">
            <p:oleObj spid="_x0000_s22692" name="Fotografía de Photo Editor" r:id="rId4" imgW="6609524" imgH="4761905" progId="">
              <p:embed/>
            </p:oleObj>
          </a:graphicData>
        </a:graphic>
      </p:graphicFrame>
      <p:sp>
        <p:nvSpPr>
          <p:cNvPr id="7" name="Text Box 19"/>
          <p:cNvSpPr txBox="1">
            <a:spLocks noChangeArrowheads="1"/>
          </p:cNvSpPr>
          <p:nvPr/>
        </p:nvSpPr>
        <p:spPr bwMode="auto">
          <a:xfrm>
            <a:off x="1712913" y="5589588"/>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8" name="Line 20"/>
          <p:cNvSpPr>
            <a:spLocks noChangeShapeType="1"/>
          </p:cNvSpPr>
          <p:nvPr/>
        </p:nvSpPr>
        <p:spPr bwMode="auto">
          <a:xfrm>
            <a:off x="273050" y="5516563"/>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xmlns="" val="564164292"/>
              </p:ext>
            </p:extLst>
          </p:nvPr>
        </p:nvGraphicFramePr>
        <p:xfrm>
          <a:off x="1064568" y="1643109"/>
          <a:ext cx="8352929" cy="3291840"/>
        </p:xfrm>
        <a:graphic>
          <a:graphicData uri="http://schemas.openxmlformats.org/drawingml/2006/table">
            <a:tbl>
              <a:tblPr firstRow="1" firstCol="1" bandRow="1">
                <a:tableStyleId>{D27102A9-8310-4765-A935-A1911B00CA55}</a:tableStyleId>
              </a:tblPr>
              <a:tblGrid>
                <a:gridCol w="2109950"/>
                <a:gridCol w="1463433"/>
                <a:gridCol w="1299716"/>
                <a:gridCol w="1386586"/>
                <a:gridCol w="768469"/>
                <a:gridCol w="1324775"/>
              </a:tblGrid>
              <a:tr h="359488">
                <a:tc>
                  <a:txBody>
                    <a:bodyPr/>
                    <a:lstStyle/>
                    <a:p>
                      <a:pPr algn="ctr">
                        <a:lnSpc>
                          <a:spcPct val="150000"/>
                        </a:lnSpc>
                        <a:spcAft>
                          <a:spcPts val="0"/>
                        </a:spcAft>
                      </a:pPr>
                      <a:r>
                        <a:rPr lang="es-ES" sz="1600" dirty="0">
                          <a:effectLst/>
                          <a:latin typeface="Maiandra GD" pitchFamily="34" charset="0"/>
                        </a:rPr>
                        <a:t>Fuente de Variación.</a:t>
                      </a:r>
                      <a:endParaRPr lang="es-ES" sz="1600" dirty="0">
                        <a:effectLst/>
                        <a:latin typeface="Maiandra GD" pitchFamily="34" charset="0"/>
                        <a:ea typeface="Times New Roman"/>
                        <a:cs typeface="Times New Roman"/>
                      </a:endParaRPr>
                    </a:p>
                  </a:txBody>
                  <a:tcPr marL="49021" marR="49021" marT="0" marB="0"/>
                </a:tc>
                <a:tc>
                  <a:txBody>
                    <a:bodyPr/>
                    <a:lstStyle/>
                    <a:p>
                      <a:pPr algn="ctr">
                        <a:lnSpc>
                          <a:spcPct val="150000"/>
                        </a:lnSpc>
                        <a:spcAft>
                          <a:spcPts val="0"/>
                        </a:spcAft>
                      </a:pPr>
                      <a:r>
                        <a:rPr lang="es-ES" sz="1600" dirty="0">
                          <a:effectLst/>
                          <a:latin typeface="Maiandra GD" pitchFamily="34" charset="0"/>
                        </a:rPr>
                        <a:t>Suma de Cuadrados</a:t>
                      </a:r>
                      <a:endParaRPr lang="es-ES" sz="1600" dirty="0">
                        <a:effectLst/>
                        <a:latin typeface="Maiandra GD" pitchFamily="34" charset="0"/>
                        <a:ea typeface="Times New Roman"/>
                        <a:cs typeface="Times New Roman"/>
                      </a:endParaRPr>
                    </a:p>
                  </a:txBody>
                  <a:tcPr marL="49021" marR="49021" marT="0" marB="0"/>
                </a:tc>
                <a:tc>
                  <a:txBody>
                    <a:bodyPr/>
                    <a:lstStyle/>
                    <a:p>
                      <a:pPr algn="ctr">
                        <a:lnSpc>
                          <a:spcPct val="150000"/>
                        </a:lnSpc>
                        <a:spcAft>
                          <a:spcPts val="0"/>
                        </a:spcAft>
                      </a:pPr>
                      <a:r>
                        <a:rPr lang="es-ES" sz="1600" dirty="0">
                          <a:effectLst/>
                          <a:latin typeface="Maiandra GD" pitchFamily="34" charset="0"/>
                        </a:rPr>
                        <a:t>Grados de Libertad</a:t>
                      </a:r>
                      <a:endParaRPr lang="es-ES" sz="1600" dirty="0">
                        <a:effectLst/>
                        <a:latin typeface="Maiandra GD" pitchFamily="34" charset="0"/>
                        <a:ea typeface="Times New Roman"/>
                        <a:cs typeface="Times New Roman"/>
                      </a:endParaRPr>
                    </a:p>
                  </a:txBody>
                  <a:tcPr marL="49021" marR="49021" marT="0" marB="0"/>
                </a:tc>
                <a:tc>
                  <a:txBody>
                    <a:bodyPr/>
                    <a:lstStyle/>
                    <a:p>
                      <a:pPr algn="ctr">
                        <a:lnSpc>
                          <a:spcPct val="150000"/>
                        </a:lnSpc>
                        <a:spcAft>
                          <a:spcPts val="0"/>
                        </a:spcAft>
                      </a:pPr>
                      <a:r>
                        <a:rPr lang="es-ES" sz="1600" dirty="0">
                          <a:effectLst/>
                          <a:latin typeface="Maiandra GD" pitchFamily="34" charset="0"/>
                        </a:rPr>
                        <a:t>Cuadrado Medio</a:t>
                      </a:r>
                      <a:endParaRPr lang="es-ES" sz="1600" dirty="0">
                        <a:effectLst/>
                        <a:latin typeface="Maiandra GD" pitchFamily="34" charset="0"/>
                        <a:ea typeface="Times New Roman"/>
                        <a:cs typeface="Times New Roman"/>
                      </a:endParaRPr>
                    </a:p>
                  </a:txBody>
                  <a:tcPr marL="49021" marR="49021" marT="0" marB="0"/>
                </a:tc>
                <a:tc>
                  <a:txBody>
                    <a:bodyPr/>
                    <a:lstStyle/>
                    <a:p>
                      <a:pPr algn="ctr">
                        <a:lnSpc>
                          <a:spcPct val="150000"/>
                        </a:lnSpc>
                        <a:spcAft>
                          <a:spcPts val="0"/>
                        </a:spcAft>
                      </a:pPr>
                      <a:r>
                        <a:rPr lang="es-ES" sz="1600" dirty="0">
                          <a:effectLst/>
                          <a:latin typeface="Maiandra GD" pitchFamily="34" charset="0"/>
                        </a:rPr>
                        <a:t>F</a:t>
                      </a:r>
                      <a:endParaRPr lang="es-ES" sz="1600" dirty="0">
                        <a:effectLst/>
                        <a:latin typeface="Maiandra GD" pitchFamily="34" charset="0"/>
                        <a:ea typeface="Times New Roman"/>
                        <a:cs typeface="Times New Roman"/>
                      </a:endParaRPr>
                    </a:p>
                  </a:txBody>
                  <a:tcPr marL="49021" marR="49021" marT="0" marB="0"/>
                </a:tc>
                <a:tc>
                  <a:txBody>
                    <a:bodyPr/>
                    <a:lstStyle/>
                    <a:p>
                      <a:pPr algn="ctr">
                        <a:lnSpc>
                          <a:spcPct val="150000"/>
                        </a:lnSpc>
                        <a:spcAft>
                          <a:spcPts val="0"/>
                        </a:spcAft>
                      </a:pPr>
                      <a:r>
                        <a:rPr lang="es-ES" sz="1600" dirty="0">
                          <a:effectLst/>
                          <a:latin typeface="Maiandra GD" pitchFamily="34" charset="0"/>
                        </a:rPr>
                        <a:t>Valor p</a:t>
                      </a:r>
                      <a:endParaRPr lang="es-ES" sz="1600" dirty="0">
                        <a:effectLst/>
                        <a:latin typeface="Maiandra GD" pitchFamily="34" charset="0"/>
                        <a:ea typeface="Times New Roman"/>
                        <a:cs typeface="Times New Roman"/>
                      </a:endParaRPr>
                    </a:p>
                  </a:txBody>
                  <a:tcPr marL="49021" marR="49021" marT="0" marB="0"/>
                </a:tc>
              </a:tr>
              <a:tr h="179744">
                <a:tc>
                  <a:txBody>
                    <a:bodyPr/>
                    <a:lstStyle/>
                    <a:p>
                      <a:pPr>
                        <a:lnSpc>
                          <a:spcPct val="150000"/>
                        </a:lnSpc>
                        <a:spcAft>
                          <a:spcPts val="0"/>
                        </a:spcAft>
                      </a:pPr>
                      <a:r>
                        <a:rPr lang="es-ES" sz="1600" dirty="0">
                          <a:effectLst/>
                          <a:latin typeface="Maiandra GD" pitchFamily="34" charset="0"/>
                        </a:rPr>
                        <a:t>Repetición                  </a:t>
                      </a:r>
                      <a:endParaRPr lang="es-ES" sz="1600" dirty="0">
                        <a:effectLst/>
                        <a:latin typeface="Maiandra GD" pitchFamily="34" charset="0"/>
                        <a:ea typeface="Times New Roman"/>
                        <a:cs typeface="Times New Roman"/>
                      </a:endParaRPr>
                    </a:p>
                  </a:txBody>
                  <a:tcPr marL="49021" marR="49021" marT="0" marB="0">
                    <a:noFill/>
                  </a:tcPr>
                </a:tc>
                <a:tc>
                  <a:txBody>
                    <a:bodyPr/>
                    <a:lstStyle/>
                    <a:p>
                      <a:pPr algn="ctr">
                        <a:lnSpc>
                          <a:spcPct val="150000"/>
                        </a:lnSpc>
                        <a:spcAft>
                          <a:spcPts val="0"/>
                        </a:spcAft>
                      </a:pPr>
                      <a:r>
                        <a:rPr lang="es-ES" sz="1600" dirty="0">
                          <a:effectLst/>
                          <a:latin typeface="Maiandra GD" pitchFamily="34" charset="0"/>
                        </a:rPr>
                        <a:t>3,44</a:t>
                      </a:r>
                      <a:endParaRPr lang="es-ES" sz="1600" dirty="0">
                        <a:effectLst/>
                        <a:latin typeface="Maiandra GD" pitchFamily="34" charset="0"/>
                        <a:ea typeface="Times New Roman"/>
                        <a:cs typeface="Times New Roman"/>
                      </a:endParaRPr>
                    </a:p>
                  </a:txBody>
                  <a:tcPr marL="49021" marR="49021" marT="0" marB="0">
                    <a:noFill/>
                  </a:tcPr>
                </a:tc>
                <a:tc>
                  <a:txBody>
                    <a:bodyPr/>
                    <a:lstStyle/>
                    <a:p>
                      <a:pPr algn="ctr">
                        <a:lnSpc>
                          <a:spcPct val="150000"/>
                        </a:lnSpc>
                        <a:spcAft>
                          <a:spcPts val="0"/>
                        </a:spcAft>
                      </a:pPr>
                      <a:r>
                        <a:rPr lang="es-ES" sz="1600" dirty="0">
                          <a:effectLst/>
                          <a:latin typeface="Maiandra GD" pitchFamily="34" charset="0"/>
                        </a:rPr>
                        <a:t>2</a:t>
                      </a:r>
                      <a:endParaRPr lang="es-ES" sz="1600" dirty="0">
                        <a:effectLst/>
                        <a:latin typeface="Maiandra GD" pitchFamily="34" charset="0"/>
                        <a:ea typeface="Times New Roman"/>
                        <a:cs typeface="Times New Roman"/>
                      </a:endParaRPr>
                    </a:p>
                  </a:txBody>
                  <a:tcPr marL="49021" marR="49021" marT="0" marB="0">
                    <a:noFill/>
                  </a:tcPr>
                </a:tc>
                <a:tc>
                  <a:txBody>
                    <a:bodyPr/>
                    <a:lstStyle/>
                    <a:p>
                      <a:pPr algn="ctr">
                        <a:lnSpc>
                          <a:spcPct val="150000"/>
                        </a:lnSpc>
                        <a:spcAft>
                          <a:spcPts val="0"/>
                        </a:spcAft>
                      </a:pPr>
                      <a:r>
                        <a:rPr lang="es-ES" sz="1600" dirty="0">
                          <a:effectLst/>
                          <a:latin typeface="Maiandra GD" pitchFamily="34" charset="0"/>
                        </a:rPr>
                        <a:t>1,72</a:t>
                      </a:r>
                      <a:endParaRPr lang="es-ES" sz="1600" dirty="0">
                        <a:effectLst/>
                        <a:latin typeface="Maiandra GD" pitchFamily="34" charset="0"/>
                        <a:ea typeface="Times New Roman"/>
                        <a:cs typeface="Times New Roman"/>
                      </a:endParaRPr>
                    </a:p>
                  </a:txBody>
                  <a:tcPr marL="49021" marR="49021" marT="0" marB="0">
                    <a:noFill/>
                  </a:tcPr>
                </a:tc>
                <a:tc>
                  <a:txBody>
                    <a:bodyPr/>
                    <a:lstStyle/>
                    <a:p>
                      <a:pPr algn="ctr">
                        <a:lnSpc>
                          <a:spcPct val="150000"/>
                        </a:lnSpc>
                        <a:spcAft>
                          <a:spcPts val="0"/>
                        </a:spcAft>
                      </a:pPr>
                      <a:r>
                        <a:rPr lang="es-ES" sz="1600" dirty="0">
                          <a:effectLst/>
                          <a:latin typeface="Maiandra GD" pitchFamily="34" charset="0"/>
                        </a:rPr>
                        <a:t>0,77</a:t>
                      </a:r>
                      <a:endParaRPr lang="es-ES" sz="1600" dirty="0">
                        <a:effectLst/>
                        <a:latin typeface="Maiandra GD" pitchFamily="34" charset="0"/>
                        <a:ea typeface="Times New Roman"/>
                        <a:cs typeface="Times New Roman"/>
                      </a:endParaRPr>
                    </a:p>
                  </a:txBody>
                  <a:tcPr marL="49021" marR="49021" marT="0" marB="0">
                    <a:noFill/>
                  </a:tcPr>
                </a:tc>
                <a:tc>
                  <a:txBody>
                    <a:bodyPr/>
                    <a:lstStyle/>
                    <a:p>
                      <a:pPr algn="ctr">
                        <a:lnSpc>
                          <a:spcPct val="150000"/>
                        </a:lnSpc>
                        <a:spcAft>
                          <a:spcPts val="0"/>
                        </a:spcAft>
                      </a:pPr>
                      <a:r>
                        <a:rPr lang="es-ES" sz="1600" dirty="0">
                          <a:effectLst/>
                          <a:latin typeface="Maiandra GD" pitchFamily="34" charset="0"/>
                        </a:rPr>
                        <a:t>0,4808</a:t>
                      </a:r>
                      <a:endParaRPr lang="es-ES" sz="1600" dirty="0">
                        <a:effectLst/>
                        <a:latin typeface="Maiandra GD" pitchFamily="34" charset="0"/>
                        <a:ea typeface="Times New Roman"/>
                        <a:cs typeface="Times New Roman"/>
                      </a:endParaRPr>
                    </a:p>
                  </a:txBody>
                  <a:tcPr marL="49021" marR="49021" marT="0" marB="0">
                    <a:noFill/>
                  </a:tcPr>
                </a:tc>
              </a:tr>
              <a:tr h="179744">
                <a:tc>
                  <a:txBody>
                    <a:bodyPr/>
                    <a:lstStyle/>
                    <a:p>
                      <a:pPr>
                        <a:lnSpc>
                          <a:spcPct val="150000"/>
                        </a:lnSpc>
                        <a:spcAft>
                          <a:spcPts val="0"/>
                        </a:spcAft>
                      </a:pPr>
                      <a:r>
                        <a:rPr lang="es-ES" sz="1600" dirty="0">
                          <a:effectLst/>
                          <a:latin typeface="Maiandra GD" pitchFamily="34" charset="0"/>
                        </a:rPr>
                        <a:t>Procedencia  (P)               </a:t>
                      </a:r>
                      <a:endParaRPr lang="es-ES" sz="1600" dirty="0">
                        <a:effectLst/>
                        <a:latin typeface="Maiandra GD" pitchFamily="34" charset="0"/>
                        <a:ea typeface="Times New Roman"/>
                        <a:cs typeface="Times New Roman"/>
                      </a:endParaRPr>
                    </a:p>
                  </a:txBody>
                  <a:tcPr marL="49021" marR="49021" marT="0" marB="0"/>
                </a:tc>
                <a:tc>
                  <a:txBody>
                    <a:bodyPr/>
                    <a:lstStyle/>
                    <a:p>
                      <a:pPr algn="ctr">
                        <a:lnSpc>
                          <a:spcPct val="150000"/>
                        </a:lnSpc>
                        <a:spcAft>
                          <a:spcPts val="0"/>
                        </a:spcAft>
                      </a:pPr>
                      <a:r>
                        <a:rPr lang="es-ES" sz="1600" dirty="0">
                          <a:effectLst/>
                          <a:latin typeface="Maiandra GD" pitchFamily="34" charset="0"/>
                        </a:rPr>
                        <a:t>0,3</a:t>
                      </a:r>
                      <a:endParaRPr lang="es-ES" sz="1600" dirty="0">
                        <a:effectLst/>
                        <a:latin typeface="Maiandra GD" pitchFamily="34" charset="0"/>
                        <a:ea typeface="Times New Roman"/>
                        <a:cs typeface="Times New Roman"/>
                      </a:endParaRPr>
                    </a:p>
                  </a:txBody>
                  <a:tcPr marL="49021" marR="49021" marT="0" marB="0"/>
                </a:tc>
                <a:tc>
                  <a:txBody>
                    <a:bodyPr/>
                    <a:lstStyle/>
                    <a:p>
                      <a:pPr algn="ctr">
                        <a:lnSpc>
                          <a:spcPct val="150000"/>
                        </a:lnSpc>
                        <a:spcAft>
                          <a:spcPts val="0"/>
                        </a:spcAft>
                      </a:pPr>
                      <a:r>
                        <a:rPr lang="es-ES" sz="1600" dirty="0">
                          <a:effectLst/>
                          <a:latin typeface="Maiandra GD" pitchFamily="34" charset="0"/>
                        </a:rPr>
                        <a:t>1</a:t>
                      </a:r>
                      <a:endParaRPr lang="es-ES" sz="1600" dirty="0">
                        <a:effectLst/>
                        <a:latin typeface="Maiandra GD" pitchFamily="34" charset="0"/>
                        <a:ea typeface="Times New Roman"/>
                        <a:cs typeface="Times New Roman"/>
                      </a:endParaRPr>
                    </a:p>
                  </a:txBody>
                  <a:tcPr marL="49021" marR="49021" marT="0" marB="0"/>
                </a:tc>
                <a:tc>
                  <a:txBody>
                    <a:bodyPr/>
                    <a:lstStyle/>
                    <a:p>
                      <a:pPr algn="ctr">
                        <a:lnSpc>
                          <a:spcPct val="150000"/>
                        </a:lnSpc>
                        <a:spcAft>
                          <a:spcPts val="0"/>
                        </a:spcAft>
                      </a:pPr>
                      <a:r>
                        <a:rPr lang="es-ES" sz="1600" dirty="0">
                          <a:effectLst/>
                          <a:latin typeface="Maiandra GD" pitchFamily="34" charset="0"/>
                        </a:rPr>
                        <a:t>0,3</a:t>
                      </a:r>
                      <a:endParaRPr lang="es-ES" sz="1600" dirty="0">
                        <a:effectLst/>
                        <a:latin typeface="Maiandra GD" pitchFamily="34" charset="0"/>
                        <a:ea typeface="Times New Roman"/>
                        <a:cs typeface="Times New Roman"/>
                      </a:endParaRPr>
                    </a:p>
                  </a:txBody>
                  <a:tcPr marL="49021" marR="49021" marT="0" marB="0"/>
                </a:tc>
                <a:tc>
                  <a:txBody>
                    <a:bodyPr/>
                    <a:lstStyle/>
                    <a:p>
                      <a:pPr algn="ctr">
                        <a:lnSpc>
                          <a:spcPct val="150000"/>
                        </a:lnSpc>
                        <a:spcAft>
                          <a:spcPts val="0"/>
                        </a:spcAft>
                      </a:pPr>
                      <a:r>
                        <a:rPr lang="es-ES" sz="1600" dirty="0">
                          <a:effectLst/>
                          <a:latin typeface="Maiandra GD" pitchFamily="34" charset="0"/>
                        </a:rPr>
                        <a:t>0,32</a:t>
                      </a:r>
                      <a:endParaRPr lang="es-ES" sz="1600" dirty="0">
                        <a:effectLst/>
                        <a:latin typeface="Maiandra GD" pitchFamily="34" charset="0"/>
                        <a:ea typeface="Times New Roman"/>
                        <a:cs typeface="Times New Roman"/>
                      </a:endParaRPr>
                    </a:p>
                  </a:txBody>
                  <a:tcPr marL="49021" marR="49021" marT="0" marB="0"/>
                </a:tc>
                <a:tc>
                  <a:txBody>
                    <a:bodyPr/>
                    <a:lstStyle/>
                    <a:p>
                      <a:pPr algn="ctr">
                        <a:lnSpc>
                          <a:spcPct val="150000"/>
                        </a:lnSpc>
                        <a:spcAft>
                          <a:spcPts val="0"/>
                        </a:spcAft>
                      </a:pPr>
                      <a:r>
                        <a:rPr lang="es-ES" sz="1600" dirty="0">
                          <a:effectLst/>
                          <a:latin typeface="Maiandra GD" pitchFamily="34" charset="0"/>
                        </a:rPr>
                        <a:t>0,6279 ns</a:t>
                      </a:r>
                      <a:endParaRPr lang="es-ES" sz="1600" dirty="0">
                        <a:effectLst/>
                        <a:latin typeface="Maiandra GD" pitchFamily="34" charset="0"/>
                        <a:ea typeface="Times New Roman"/>
                        <a:cs typeface="Times New Roman"/>
                      </a:endParaRPr>
                    </a:p>
                  </a:txBody>
                  <a:tcPr marL="49021" marR="49021" marT="0" marB="0"/>
                </a:tc>
              </a:tr>
              <a:tr h="179744">
                <a:tc>
                  <a:txBody>
                    <a:bodyPr/>
                    <a:lstStyle/>
                    <a:p>
                      <a:pPr>
                        <a:lnSpc>
                          <a:spcPct val="150000"/>
                        </a:lnSpc>
                        <a:spcAft>
                          <a:spcPts val="0"/>
                        </a:spcAft>
                      </a:pPr>
                      <a:r>
                        <a:rPr lang="es-ES" sz="1600" dirty="0">
                          <a:effectLst/>
                          <a:latin typeface="Maiandra GD" pitchFamily="34" charset="0"/>
                        </a:rPr>
                        <a:t>Error a</a:t>
                      </a:r>
                      <a:endParaRPr lang="es-ES" sz="1600" dirty="0">
                        <a:effectLst/>
                        <a:latin typeface="Maiandra GD" pitchFamily="34" charset="0"/>
                        <a:ea typeface="Times New Roman"/>
                        <a:cs typeface="Times New Roman"/>
                      </a:endParaRPr>
                    </a:p>
                  </a:txBody>
                  <a:tcPr marL="49021" marR="49021" marT="0" marB="0">
                    <a:noFill/>
                  </a:tcPr>
                </a:tc>
                <a:tc>
                  <a:txBody>
                    <a:bodyPr/>
                    <a:lstStyle/>
                    <a:p>
                      <a:pPr algn="ctr">
                        <a:lnSpc>
                          <a:spcPct val="150000"/>
                        </a:lnSpc>
                        <a:spcAft>
                          <a:spcPts val="0"/>
                        </a:spcAft>
                      </a:pPr>
                      <a:r>
                        <a:rPr lang="es-ES" sz="1600" dirty="0">
                          <a:effectLst/>
                          <a:latin typeface="Maiandra GD" pitchFamily="34" charset="0"/>
                        </a:rPr>
                        <a:t>1,88</a:t>
                      </a:r>
                      <a:endParaRPr lang="es-ES" sz="1600" dirty="0">
                        <a:effectLst/>
                        <a:latin typeface="Maiandra GD" pitchFamily="34" charset="0"/>
                        <a:ea typeface="Times New Roman"/>
                        <a:cs typeface="Times New Roman"/>
                      </a:endParaRPr>
                    </a:p>
                  </a:txBody>
                  <a:tcPr marL="49021" marR="49021" marT="0" marB="0">
                    <a:noFill/>
                  </a:tcPr>
                </a:tc>
                <a:tc>
                  <a:txBody>
                    <a:bodyPr/>
                    <a:lstStyle/>
                    <a:p>
                      <a:pPr algn="ctr">
                        <a:lnSpc>
                          <a:spcPct val="150000"/>
                        </a:lnSpc>
                        <a:spcAft>
                          <a:spcPts val="0"/>
                        </a:spcAft>
                      </a:pPr>
                      <a:r>
                        <a:rPr lang="es-ES" sz="1600" dirty="0">
                          <a:effectLst/>
                          <a:latin typeface="Maiandra GD" pitchFamily="34" charset="0"/>
                        </a:rPr>
                        <a:t>2</a:t>
                      </a:r>
                      <a:endParaRPr lang="es-ES" sz="1600" dirty="0">
                        <a:effectLst/>
                        <a:latin typeface="Maiandra GD" pitchFamily="34" charset="0"/>
                        <a:ea typeface="Times New Roman"/>
                        <a:cs typeface="Times New Roman"/>
                      </a:endParaRPr>
                    </a:p>
                  </a:txBody>
                  <a:tcPr marL="49021" marR="49021" marT="0" marB="0">
                    <a:noFill/>
                  </a:tcPr>
                </a:tc>
                <a:tc>
                  <a:txBody>
                    <a:bodyPr/>
                    <a:lstStyle/>
                    <a:p>
                      <a:pPr algn="ctr">
                        <a:lnSpc>
                          <a:spcPct val="150000"/>
                        </a:lnSpc>
                        <a:spcAft>
                          <a:spcPts val="0"/>
                        </a:spcAft>
                      </a:pPr>
                      <a:r>
                        <a:rPr lang="es-ES" sz="1600" dirty="0">
                          <a:effectLst/>
                          <a:latin typeface="Maiandra GD" pitchFamily="34" charset="0"/>
                        </a:rPr>
                        <a:t>0,94</a:t>
                      </a:r>
                      <a:endParaRPr lang="es-ES" sz="1600" dirty="0">
                        <a:effectLst/>
                        <a:latin typeface="Maiandra GD" pitchFamily="34" charset="0"/>
                        <a:ea typeface="Times New Roman"/>
                        <a:cs typeface="Times New Roman"/>
                      </a:endParaRPr>
                    </a:p>
                  </a:txBody>
                  <a:tcPr marL="49021" marR="49021" marT="0" marB="0">
                    <a:noFill/>
                  </a:tcPr>
                </a:tc>
                <a:tc>
                  <a:txBody>
                    <a:bodyPr/>
                    <a:lstStyle/>
                    <a:p>
                      <a:pPr algn="ctr">
                        <a:lnSpc>
                          <a:spcPct val="150000"/>
                        </a:lnSpc>
                        <a:spcAft>
                          <a:spcPts val="0"/>
                        </a:spcAft>
                      </a:pPr>
                      <a:r>
                        <a:rPr lang="es-ES" sz="1600" dirty="0">
                          <a:effectLst/>
                          <a:latin typeface="Maiandra GD" pitchFamily="34" charset="0"/>
                        </a:rPr>
                        <a:t>0,42</a:t>
                      </a:r>
                      <a:endParaRPr lang="es-ES" sz="1600" dirty="0">
                        <a:effectLst/>
                        <a:latin typeface="Maiandra GD" pitchFamily="34" charset="0"/>
                        <a:ea typeface="Times New Roman"/>
                        <a:cs typeface="Times New Roman"/>
                      </a:endParaRPr>
                    </a:p>
                  </a:txBody>
                  <a:tcPr marL="49021" marR="49021" marT="0" marB="0">
                    <a:noFill/>
                  </a:tcPr>
                </a:tc>
                <a:tc>
                  <a:txBody>
                    <a:bodyPr/>
                    <a:lstStyle/>
                    <a:p>
                      <a:pPr algn="ctr">
                        <a:lnSpc>
                          <a:spcPct val="150000"/>
                        </a:lnSpc>
                        <a:spcAft>
                          <a:spcPts val="0"/>
                        </a:spcAft>
                      </a:pPr>
                      <a:r>
                        <a:rPr lang="es-ES" sz="1600" dirty="0">
                          <a:effectLst/>
                          <a:latin typeface="Maiandra GD" pitchFamily="34" charset="0"/>
                        </a:rPr>
                        <a:t>0,6646</a:t>
                      </a:r>
                      <a:endParaRPr lang="es-ES" sz="1600" dirty="0">
                        <a:effectLst/>
                        <a:latin typeface="Maiandra GD" pitchFamily="34" charset="0"/>
                        <a:ea typeface="Times New Roman"/>
                        <a:cs typeface="Times New Roman"/>
                      </a:endParaRPr>
                    </a:p>
                  </a:txBody>
                  <a:tcPr marL="49021" marR="49021" marT="0" marB="0">
                    <a:noFill/>
                  </a:tcPr>
                </a:tc>
              </a:tr>
              <a:tr h="179744">
                <a:tc>
                  <a:txBody>
                    <a:bodyPr/>
                    <a:lstStyle/>
                    <a:p>
                      <a:pPr>
                        <a:lnSpc>
                          <a:spcPct val="150000"/>
                        </a:lnSpc>
                        <a:spcAft>
                          <a:spcPts val="0"/>
                        </a:spcAft>
                      </a:pPr>
                      <a:r>
                        <a:rPr lang="es-ES" sz="1600" dirty="0">
                          <a:effectLst/>
                          <a:latin typeface="Maiandra GD" pitchFamily="34" charset="0"/>
                        </a:rPr>
                        <a:t>Densidad (D)        </a:t>
                      </a:r>
                      <a:endParaRPr lang="es-ES" sz="1600" dirty="0">
                        <a:effectLst/>
                        <a:latin typeface="Maiandra GD" pitchFamily="34" charset="0"/>
                        <a:ea typeface="Times New Roman"/>
                        <a:cs typeface="Times New Roman"/>
                      </a:endParaRPr>
                    </a:p>
                  </a:txBody>
                  <a:tcPr marL="49021" marR="49021" marT="0" marB="0"/>
                </a:tc>
                <a:tc>
                  <a:txBody>
                    <a:bodyPr/>
                    <a:lstStyle/>
                    <a:p>
                      <a:pPr algn="ctr">
                        <a:lnSpc>
                          <a:spcPct val="150000"/>
                        </a:lnSpc>
                        <a:spcAft>
                          <a:spcPts val="0"/>
                        </a:spcAft>
                      </a:pPr>
                      <a:r>
                        <a:rPr lang="es-ES" sz="1600" dirty="0">
                          <a:effectLst/>
                          <a:latin typeface="Maiandra GD" pitchFamily="34" charset="0"/>
                        </a:rPr>
                        <a:t>14,62</a:t>
                      </a:r>
                      <a:endParaRPr lang="es-ES" sz="1600" dirty="0">
                        <a:effectLst/>
                        <a:latin typeface="Maiandra GD" pitchFamily="34" charset="0"/>
                        <a:ea typeface="Times New Roman"/>
                        <a:cs typeface="Times New Roman"/>
                      </a:endParaRPr>
                    </a:p>
                  </a:txBody>
                  <a:tcPr marL="49021" marR="49021" marT="0" marB="0"/>
                </a:tc>
                <a:tc>
                  <a:txBody>
                    <a:bodyPr/>
                    <a:lstStyle/>
                    <a:p>
                      <a:pPr algn="ctr">
                        <a:lnSpc>
                          <a:spcPct val="150000"/>
                        </a:lnSpc>
                        <a:spcAft>
                          <a:spcPts val="0"/>
                        </a:spcAft>
                      </a:pPr>
                      <a:r>
                        <a:rPr lang="es-ES" sz="1600" dirty="0">
                          <a:effectLst/>
                          <a:latin typeface="Maiandra GD" pitchFamily="34" charset="0"/>
                        </a:rPr>
                        <a:t>4</a:t>
                      </a:r>
                      <a:endParaRPr lang="es-ES" sz="1600" dirty="0">
                        <a:effectLst/>
                        <a:latin typeface="Maiandra GD" pitchFamily="34" charset="0"/>
                        <a:ea typeface="Times New Roman"/>
                        <a:cs typeface="Times New Roman"/>
                      </a:endParaRPr>
                    </a:p>
                  </a:txBody>
                  <a:tcPr marL="49021" marR="49021" marT="0" marB="0"/>
                </a:tc>
                <a:tc>
                  <a:txBody>
                    <a:bodyPr/>
                    <a:lstStyle/>
                    <a:p>
                      <a:pPr algn="ctr">
                        <a:lnSpc>
                          <a:spcPct val="150000"/>
                        </a:lnSpc>
                        <a:spcAft>
                          <a:spcPts val="0"/>
                        </a:spcAft>
                      </a:pPr>
                      <a:r>
                        <a:rPr lang="es-ES" sz="1600" dirty="0">
                          <a:effectLst/>
                          <a:latin typeface="Maiandra GD" pitchFamily="34" charset="0"/>
                        </a:rPr>
                        <a:t>3,65</a:t>
                      </a:r>
                      <a:endParaRPr lang="es-ES" sz="1600" dirty="0">
                        <a:effectLst/>
                        <a:latin typeface="Maiandra GD" pitchFamily="34" charset="0"/>
                        <a:ea typeface="Times New Roman"/>
                        <a:cs typeface="Times New Roman"/>
                      </a:endParaRPr>
                    </a:p>
                  </a:txBody>
                  <a:tcPr marL="49021" marR="49021" marT="0" marB="0"/>
                </a:tc>
                <a:tc>
                  <a:txBody>
                    <a:bodyPr/>
                    <a:lstStyle/>
                    <a:p>
                      <a:pPr algn="ctr">
                        <a:lnSpc>
                          <a:spcPct val="150000"/>
                        </a:lnSpc>
                        <a:spcAft>
                          <a:spcPts val="0"/>
                        </a:spcAft>
                      </a:pPr>
                      <a:r>
                        <a:rPr lang="es-ES" sz="1600" dirty="0">
                          <a:effectLst/>
                          <a:latin typeface="Maiandra GD" pitchFamily="34" charset="0"/>
                        </a:rPr>
                        <a:t>1,63</a:t>
                      </a:r>
                      <a:endParaRPr lang="es-ES" sz="1600" dirty="0">
                        <a:effectLst/>
                        <a:latin typeface="Maiandra GD" pitchFamily="34" charset="0"/>
                        <a:ea typeface="Times New Roman"/>
                        <a:cs typeface="Times New Roman"/>
                      </a:endParaRPr>
                    </a:p>
                  </a:txBody>
                  <a:tcPr marL="49021" marR="49021" marT="0" marB="0"/>
                </a:tc>
                <a:tc>
                  <a:txBody>
                    <a:bodyPr/>
                    <a:lstStyle/>
                    <a:p>
                      <a:pPr marL="7620" algn="ctr">
                        <a:lnSpc>
                          <a:spcPct val="150000"/>
                        </a:lnSpc>
                        <a:spcAft>
                          <a:spcPts val="0"/>
                        </a:spcAft>
                      </a:pPr>
                      <a:r>
                        <a:rPr lang="es-ES" sz="1600" dirty="0">
                          <a:effectLst/>
                          <a:latin typeface="Maiandra GD" pitchFamily="34" charset="0"/>
                        </a:rPr>
                        <a:t>0,2152 ns</a:t>
                      </a:r>
                      <a:endParaRPr lang="es-ES" sz="1600" dirty="0">
                        <a:effectLst/>
                        <a:latin typeface="Maiandra GD" pitchFamily="34" charset="0"/>
                        <a:ea typeface="Times New Roman"/>
                        <a:cs typeface="Times New Roman"/>
                      </a:endParaRPr>
                    </a:p>
                  </a:txBody>
                  <a:tcPr marL="49021" marR="49021" marT="0" marB="0"/>
                </a:tc>
              </a:tr>
              <a:tr h="179744">
                <a:tc>
                  <a:txBody>
                    <a:bodyPr/>
                    <a:lstStyle/>
                    <a:p>
                      <a:pPr>
                        <a:lnSpc>
                          <a:spcPct val="150000"/>
                        </a:lnSpc>
                        <a:spcAft>
                          <a:spcPts val="0"/>
                        </a:spcAft>
                      </a:pPr>
                      <a:r>
                        <a:rPr lang="es-ES" sz="1600" dirty="0">
                          <a:effectLst/>
                          <a:latin typeface="Maiandra GD" pitchFamily="34" charset="0"/>
                        </a:rPr>
                        <a:t>Interacción P x D</a:t>
                      </a:r>
                      <a:endParaRPr lang="es-ES" sz="1600" dirty="0">
                        <a:effectLst/>
                        <a:latin typeface="Maiandra GD" pitchFamily="34" charset="0"/>
                        <a:ea typeface="Times New Roman"/>
                        <a:cs typeface="Times New Roman"/>
                      </a:endParaRPr>
                    </a:p>
                  </a:txBody>
                  <a:tcPr marL="49021" marR="49021" marT="0" marB="0">
                    <a:noFill/>
                  </a:tcPr>
                </a:tc>
                <a:tc>
                  <a:txBody>
                    <a:bodyPr/>
                    <a:lstStyle/>
                    <a:p>
                      <a:pPr algn="ctr">
                        <a:lnSpc>
                          <a:spcPct val="150000"/>
                        </a:lnSpc>
                        <a:spcAft>
                          <a:spcPts val="0"/>
                        </a:spcAft>
                      </a:pPr>
                      <a:r>
                        <a:rPr lang="es-ES" sz="1600" dirty="0">
                          <a:effectLst/>
                          <a:latin typeface="Maiandra GD" pitchFamily="34" charset="0"/>
                        </a:rPr>
                        <a:t>6,16</a:t>
                      </a:r>
                      <a:endParaRPr lang="es-ES" sz="1600" dirty="0">
                        <a:effectLst/>
                        <a:latin typeface="Maiandra GD" pitchFamily="34" charset="0"/>
                        <a:ea typeface="Times New Roman"/>
                        <a:cs typeface="Times New Roman"/>
                      </a:endParaRPr>
                    </a:p>
                  </a:txBody>
                  <a:tcPr marL="49021" marR="49021" marT="0" marB="0">
                    <a:noFill/>
                  </a:tcPr>
                </a:tc>
                <a:tc>
                  <a:txBody>
                    <a:bodyPr/>
                    <a:lstStyle/>
                    <a:p>
                      <a:pPr algn="ctr">
                        <a:lnSpc>
                          <a:spcPct val="150000"/>
                        </a:lnSpc>
                        <a:spcAft>
                          <a:spcPts val="0"/>
                        </a:spcAft>
                      </a:pPr>
                      <a:r>
                        <a:rPr lang="es-ES" sz="1600" dirty="0">
                          <a:effectLst/>
                          <a:latin typeface="Maiandra GD" pitchFamily="34" charset="0"/>
                        </a:rPr>
                        <a:t>4</a:t>
                      </a:r>
                      <a:endParaRPr lang="es-ES" sz="1600" dirty="0">
                        <a:effectLst/>
                        <a:latin typeface="Maiandra GD" pitchFamily="34" charset="0"/>
                        <a:ea typeface="Times New Roman"/>
                        <a:cs typeface="Times New Roman"/>
                      </a:endParaRPr>
                    </a:p>
                  </a:txBody>
                  <a:tcPr marL="49021" marR="49021" marT="0" marB="0">
                    <a:noFill/>
                  </a:tcPr>
                </a:tc>
                <a:tc>
                  <a:txBody>
                    <a:bodyPr/>
                    <a:lstStyle/>
                    <a:p>
                      <a:pPr algn="ctr">
                        <a:lnSpc>
                          <a:spcPct val="150000"/>
                        </a:lnSpc>
                        <a:spcAft>
                          <a:spcPts val="0"/>
                        </a:spcAft>
                      </a:pPr>
                      <a:r>
                        <a:rPr lang="es-ES" sz="1600" dirty="0">
                          <a:effectLst/>
                          <a:latin typeface="Maiandra GD" pitchFamily="34" charset="0"/>
                        </a:rPr>
                        <a:t>1,54</a:t>
                      </a:r>
                      <a:endParaRPr lang="es-ES" sz="1600" dirty="0">
                        <a:effectLst/>
                        <a:latin typeface="Maiandra GD" pitchFamily="34" charset="0"/>
                        <a:ea typeface="Times New Roman"/>
                        <a:cs typeface="Times New Roman"/>
                      </a:endParaRPr>
                    </a:p>
                  </a:txBody>
                  <a:tcPr marL="49021" marR="49021" marT="0" marB="0">
                    <a:noFill/>
                  </a:tcPr>
                </a:tc>
                <a:tc>
                  <a:txBody>
                    <a:bodyPr/>
                    <a:lstStyle/>
                    <a:p>
                      <a:pPr algn="ctr">
                        <a:lnSpc>
                          <a:spcPct val="150000"/>
                        </a:lnSpc>
                        <a:spcAft>
                          <a:spcPts val="0"/>
                        </a:spcAft>
                      </a:pPr>
                      <a:r>
                        <a:rPr lang="es-ES" sz="1600" dirty="0">
                          <a:effectLst/>
                          <a:latin typeface="Maiandra GD" pitchFamily="34" charset="0"/>
                        </a:rPr>
                        <a:t>0,69</a:t>
                      </a:r>
                      <a:endParaRPr lang="es-ES" sz="1600" dirty="0">
                        <a:effectLst/>
                        <a:latin typeface="Maiandra GD" pitchFamily="34" charset="0"/>
                        <a:ea typeface="Times New Roman"/>
                        <a:cs typeface="Times New Roman"/>
                      </a:endParaRPr>
                    </a:p>
                  </a:txBody>
                  <a:tcPr marL="49021" marR="49021" marT="0" marB="0">
                    <a:noFill/>
                  </a:tcPr>
                </a:tc>
                <a:tc>
                  <a:txBody>
                    <a:bodyPr/>
                    <a:lstStyle/>
                    <a:p>
                      <a:pPr algn="ctr">
                        <a:lnSpc>
                          <a:spcPct val="150000"/>
                        </a:lnSpc>
                        <a:spcAft>
                          <a:spcPts val="0"/>
                        </a:spcAft>
                      </a:pPr>
                      <a:r>
                        <a:rPr lang="es-ES" sz="1600" dirty="0">
                          <a:effectLst/>
                          <a:latin typeface="Maiandra GD" pitchFamily="34" charset="0"/>
                        </a:rPr>
                        <a:t>0,6114</a:t>
                      </a:r>
                      <a:endParaRPr lang="es-ES" sz="1600" dirty="0">
                        <a:effectLst/>
                        <a:latin typeface="Maiandra GD" pitchFamily="34" charset="0"/>
                        <a:ea typeface="Times New Roman"/>
                        <a:cs typeface="Times New Roman"/>
                      </a:endParaRPr>
                    </a:p>
                  </a:txBody>
                  <a:tcPr marL="49021" marR="49021" marT="0" marB="0">
                    <a:noFill/>
                  </a:tcPr>
                </a:tc>
              </a:tr>
              <a:tr h="179744">
                <a:tc>
                  <a:txBody>
                    <a:bodyPr/>
                    <a:lstStyle/>
                    <a:p>
                      <a:pPr>
                        <a:lnSpc>
                          <a:spcPct val="150000"/>
                        </a:lnSpc>
                        <a:spcAft>
                          <a:spcPts val="0"/>
                        </a:spcAft>
                      </a:pPr>
                      <a:r>
                        <a:rPr lang="es-ES" sz="1600" dirty="0">
                          <a:effectLst/>
                          <a:latin typeface="Maiandra GD" pitchFamily="34" charset="0"/>
                        </a:rPr>
                        <a:t>Error  b                     </a:t>
                      </a:r>
                      <a:endParaRPr lang="es-ES" sz="1600" dirty="0">
                        <a:effectLst/>
                        <a:latin typeface="Maiandra GD" pitchFamily="34" charset="0"/>
                        <a:ea typeface="Times New Roman"/>
                        <a:cs typeface="Times New Roman"/>
                      </a:endParaRPr>
                    </a:p>
                  </a:txBody>
                  <a:tcPr marL="49021" marR="49021" marT="0" marB="0"/>
                </a:tc>
                <a:tc>
                  <a:txBody>
                    <a:bodyPr/>
                    <a:lstStyle/>
                    <a:p>
                      <a:pPr algn="ctr">
                        <a:lnSpc>
                          <a:spcPct val="150000"/>
                        </a:lnSpc>
                        <a:spcAft>
                          <a:spcPts val="0"/>
                        </a:spcAft>
                      </a:pPr>
                      <a:r>
                        <a:rPr lang="es-ES" sz="1600" dirty="0">
                          <a:effectLst/>
                          <a:latin typeface="Maiandra GD" pitchFamily="34" charset="0"/>
                        </a:rPr>
                        <a:t>35,87</a:t>
                      </a:r>
                      <a:endParaRPr lang="es-ES" sz="1600" dirty="0">
                        <a:effectLst/>
                        <a:latin typeface="Maiandra GD" pitchFamily="34" charset="0"/>
                        <a:ea typeface="Times New Roman"/>
                        <a:cs typeface="Times New Roman"/>
                      </a:endParaRPr>
                    </a:p>
                  </a:txBody>
                  <a:tcPr marL="49021" marR="49021" marT="0" marB="0"/>
                </a:tc>
                <a:tc>
                  <a:txBody>
                    <a:bodyPr/>
                    <a:lstStyle/>
                    <a:p>
                      <a:pPr algn="ctr">
                        <a:lnSpc>
                          <a:spcPct val="150000"/>
                        </a:lnSpc>
                        <a:spcAft>
                          <a:spcPts val="0"/>
                        </a:spcAft>
                      </a:pPr>
                      <a:r>
                        <a:rPr lang="es-ES" sz="1600" dirty="0">
                          <a:effectLst/>
                          <a:latin typeface="Maiandra GD" pitchFamily="34" charset="0"/>
                        </a:rPr>
                        <a:t>16</a:t>
                      </a:r>
                      <a:endParaRPr lang="es-ES" sz="1600" dirty="0">
                        <a:effectLst/>
                        <a:latin typeface="Maiandra GD" pitchFamily="34" charset="0"/>
                        <a:ea typeface="Times New Roman"/>
                        <a:cs typeface="Times New Roman"/>
                      </a:endParaRPr>
                    </a:p>
                  </a:txBody>
                  <a:tcPr marL="49021" marR="49021" marT="0" marB="0"/>
                </a:tc>
                <a:tc>
                  <a:txBody>
                    <a:bodyPr/>
                    <a:lstStyle/>
                    <a:p>
                      <a:pPr algn="ctr">
                        <a:lnSpc>
                          <a:spcPct val="150000"/>
                        </a:lnSpc>
                        <a:spcAft>
                          <a:spcPts val="0"/>
                        </a:spcAft>
                      </a:pPr>
                      <a:r>
                        <a:rPr lang="es-ES" sz="1600" dirty="0">
                          <a:effectLst/>
                          <a:latin typeface="Maiandra GD" pitchFamily="34" charset="0"/>
                        </a:rPr>
                        <a:t>2,24</a:t>
                      </a:r>
                      <a:endParaRPr lang="es-ES" sz="1600" dirty="0">
                        <a:effectLst/>
                        <a:latin typeface="Maiandra GD" pitchFamily="34" charset="0"/>
                        <a:ea typeface="Times New Roman"/>
                        <a:cs typeface="Times New Roman"/>
                      </a:endParaRPr>
                    </a:p>
                  </a:txBody>
                  <a:tcPr marL="49021" marR="49021" marT="0" marB="0"/>
                </a:tc>
                <a:tc>
                  <a:txBody>
                    <a:bodyPr/>
                    <a:lstStyle/>
                    <a:p>
                      <a:pPr>
                        <a:lnSpc>
                          <a:spcPct val="150000"/>
                        </a:lnSpc>
                        <a:spcAft>
                          <a:spcPts val="0"/>
                        </a:spcAft>
                      </a:pPr>
                      <a:r>
                        <a:rPr lang="es-ES" sz="1600" dirty="0">
                          <a:effectLst/>
                          <a:latin typeface="Maiandra GD" pitchFamily="34" charset="0"/>
                        </a:rPr>
                        <a:t> </a:t>
                      </a:r>
                      <a:endParaRPr lang="es-ES" sz="1600" dirty="0">
                        <a:effectLst/>
                        <a:latin typeface="Maiandra GD" pitchFamily="34" charset="0"/>
                        <a:ea typeface="Times New Roman"/>
                        <a:cs typeface="Times New Roman"/>
                      </a:endParaRPr>
                    </a:p>
                  </a:txBody>
                  <a:tcPr marL="49021" marR="49021" marT="0" marB="0"/>
                </a:tc>
                <a:tc>
                  <a:txBody>
                    <a:bodyPr/>
                    <a:lstStyle/>
                    <a:p>
                      <a:pPr>
                        <a:lnSpc>
                          <a:spcPct val="150000"/>
                        </a:lnSpc>
                        <a:spcAft>
                          <a:spcPts val="0"/>
                        </a:spcAft>
                      </a:pPr>
                      <a:r>
                        <a:rPr lang="es-ES" sz="1600" dirty="0">
                          <a:effectLst/>
                          <a:latin typeface="Maiandra GD" pitchFamily="34" charset="0"/>
                        </a:rPr>
                        <a:t> </a:t>
                      </a:r>
                      <a:endParaRPr lang="es-ES" sz="1600" dirty="0">
                        <a:effectLst/>
                        <a:latin typeface="Maiandra GD" pitchFamily="34" charset="0"/>
                        <a:ea typeface="Times New Roman"/>
                        <a:cs typeface="Times New Roman"/>
                      </a:endParaRPr>
                    </a:p>
                  </a:txBody>
                  <a:tcPr marL="49021" marR="49021" marT="0" marB="0"/>
                </a:tc>
              </a:tr>
              <a:tr h="179744">
                <a:tc>
                  <a:txBody>
                    <a:bodyPr/>
                    <a:lstStyle/>
                    <a:p>
                      <a:pPr>
                        <a:lnSpc>
                          <a:spcPct val="150000"/>
                        </a:lnSpc>
                        <a:spcAft>
                          <a:spcPts val="0"/>
                        </a:spcAft>
                      </a:pPr>
                      <a:r>
                        <a:rPr lang="es-ES" sz="1600" dirty="0">
                          <a:effectLst/>
                          <a:latin typeface="Maiandra GD" pitchFamily="34" charset="0"/>
                        </a:rPr>
                        <a:t>Total                       </a:t>
                      </a:r>
                      <a:endParaRPr lang="es-ES" sz="1600" dirty="0">
                        <a:effectLst/>
                        <a:latin typeface="Maiandra GD" pitchFamily="34" charset="0"/>
                        <a:ea typeface="Times New Roman"/>
                        <a:cs typeface="Times New Roman"/>
                      </a:endParaRPr>
                    </a:p>
                  </a:txBody>
                  <a:tcPr marL="49021" marR="49021" marT="0" marB="0">
                    <a:noFill/>
                  </a:tcPr>
                </a:tc>
                <a:tc>
                  <a:txBody>
                    <a:bodyPr/>
                    <a:lstStyle/>
                    <a:p>
                      <a:pPr algn="ctr">
                        <a:lnSpc>
                          <a:spcPct val="150000"/>
                        </a:lnSpc>
                        <a:spcAft>
                          <a:spcPts val="0"/>
                        </a:spcAft>
                      </a:pPr>
                      <a:r>
                        <a:rPr lang="es-ES" sz="1600" dirty="0">
                          <a:effectLst/>
                          <a:latin typeface="Maiandra GD" pitchFamily="34" charset="0"/>
                        </a:rPr>
                        <a:t>62,27</a:t>
                      </a:r>
                      <a:endParaRPr lang="es-ES" sz="1600" dirty="0">
                        <a:effectLst/>
                        <a:latin typeface="Maiandra GD" pitchFamily="34" charset="0"/>
                        <a:ea typeface="Times New Roman"/>
                        <a:cs typeface="Times New Roman"/>
                      </a:endParaRPr>
                    </a:p>
                  </a:txBody>
                  <a:tcPr marL="49021" marR="49021" marT="0" marB="0">
                    <a:noFill/>
                  </a:tcPr>
                </a:tc>
                <a:tc>
                  <a:txBody>
                    <a:bodyPr/>
                    <a:lstStyle/>
                    <a:p>
                      <a:pPr algn="ctr">
                        <a:lnSpc>
                          <a:spcPct val="150000"/>
                        </a:lnSpc>
                        <a:spcAft>
                          <a:spcPts val="0"/>
                        </a:spcAft>
                      </a:pPr>
                      <a:r>
                        <a:rPr lang="es-ES" sz="1600" dirty="0">
                          <a:effectLst/>
                          <a:latin typeface="Maiandra GD" pitchFamily="34" charset="0"/>
                        </a:rPr>
                        <a:t>29</a:t>
                      </a:r>
                      <a:endParaRPr lang="es-ES" sz="1600" dirty="0">
                        <a:effectLst/>
                        <a:latin typeface="Maiandra GD" pitchFamily="34" charset="0"/>
                        <a:ea typeface="Times New Roman"/>
                        <a:cs typeface="Times New Roman"/>
                      </a:endParaRPr>
                    </a:p>
                  </a:txBody>
                  <a:tcPr marL="49021" marR="49021" marT="0" marB="0">
                    <a:noFill/>
                  </a:tcPr>
                </a:tc>
                <a:tc>
                  <a:txBody>
                    <a:bodyPr/>
                    <a:lstStyle/>
                    <a:p>
                      <a:pPr>
                        <a:lnSpc>
                          <a:spcPct val="150000"/>
                        </a:lnSpc>
                        <a:spcAft>
                          <a:spcPts val="0"/>
                        </a:spcAft>
                      </a:pPr>
                      <a:r>
                        <a:rPr lang="es-ES" sz="1600" dirty="0">
                          <a:effectLst/>
                          <a:latin typeface="Maiandra GD" pitchFamily="34" charset="0"/>
                        </a:rPr>
                        <a:t> </a:t>
                      </a:r>
                      <a:endParaRPr lang="es-ES" sz="1600" dirty="0">
                        <a:effectLst/>
                        <a:latin typeface="Maiandra GD" pitchFamily="34" charset="0"/>
                        <a:ea typeface="Times New Roman"/>
                        <a:cs typeface="Times New Roman"/>
                      </a:endParaRPr>
                    </a:p>
                  </a:txBody>
                  <a:tcPr marL="49021" marR="49021" marT="0" marB="0">
                    <a:noFill/>
                  </a:tcPr>
                </a:tc>
                <a:tc>
                  <a:txBody>
                    <a:bodyPr/>
                    <a:lstStyle/>
                    <a:p>
                      <a:pPr>
                        <a:lnSpc>
                          <a:spcPct val="150000"/>
                        </a:lnSpc>
                        <a:spcAft>
                          <a:spcPts val="0"/>
                        </a:spcAft>
                      </a:pPr>
                      <a:r>
                        <a:rPr lang="es-ES" sz="1600" dirty="0">
                          <a:effectLst/>
                          <a:latin typeface="Maiandra GD" pitchFamily="34" charset="0"/>
                        </a:rPr>
                        <a:t> </a:t>
                      </a:r>
                      <a:endParaRPr lang="es-ES" sz="1600" dirty="0">
                        <a:effectLst/>
                        <a:latin typeface="Maiandra GD" pitchFamily="34" charset="0"/>
                        <a:ea typeface="Times New Roman"/>
                        <a:cs typeface="Times New Roman"/>
                      </a:endParaRPr>
                    </a:p>
                  </a:txBody>
                  <a:tcPr marL="49021" marR="49021" marT="0" marB="0">
                    <a:noFill/>
                  </a:tcPr>
                </a:tc>
                <a:tc>
                  <a:txBody>
                    <a:bodyPr/>
                    <a:lstStyle/>
                    <a:p>
                      <a:pPr>
                        <a:lnSpc>
                          <a:spcPct val="150000"/>
                        </a:lnSpc>
                        <a:spcAft>
                          <a:spcPts val="0"/>
                        </a:spcAft>
                      </a:pPr>
                      <a:r>
                        <a:rPr lang="es-ES" sz="1600" dirty="0">
                          <a:effectLst/>
                          <a:latin typeface="Maiandra GD" pitchFamily="34" charset="0"/>
                        </a:rPr>
                        <a:t> </a:t>
                      </a:r>
                      <a:endParaRPr lang="es-ES" sz="1600" dirty="0">
                        <a:effectLst/>
                        <a:latin typeface="Maiandra GD" pitchFamily="34" charset="0"/>
                        <a:ea typeface="Times New Roman"/>
                        <a:cs typeface="Times New Roman"/>
                      </a:endParaRPr>
                    </a:p>
                  </a:txBody>
                  <a:tcPr marL="49021" marR="49021" marT="0" marB="0">
                    <a:noFill/>
                  </a:tcPr>
                </a:tc>
              </a:tr>
            </a:tbl>
          </a:graphicData>
        </a:graphic>
      </p:graphicFrame>
    </p:spTree>
    <p:extLst>
      <p:ext uri="{BB962C8B-B14F-4D97-AF65-F5344CB8AC3E}">
        <p14:creationId xmlns:p14="http://schemas.microsoft.com/office/powerpoint/2010/main" xmlns="" val="44323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3" cstate="print">
            <a:lum bright="70000" contrast="-70000"/>
            <a:extLst>
              <a:ext uri="{28A0092B-C50C-407E-A947-70E740481C1C}">
                <a14:useLocalDpi xmlns:a14="http://schemas.microsoft.com/office/drawing/2010/main" xmlns="" val="0"/>
              </a:ext>
            </a:extLst>
          </a:blip>
          <a:stretch>
            <a:fillRect/>
          </a:stretch>
        </p:blipFill>
        <p:spPr>
          <a:xfrm>
            <a:off x="918155" y="260648"/>
            <a:ext cx="8160906" cy="6120680"/>
          </a:xfrm>
          <a:prstGeom prst="rect">
            <a:avLst/>
          </a:prstGeom>
          <a:ln>
            <a:noFill/>
          </a:ln>
          <a:effectLst>
            <a:softEdge rad="112500"/>
          </a:effectLst>
        </p:spPr>
      </p:pic>
      <p:sp>
        <p:nvSpPr>
          <p:cNvPr id="2" name="1 Título"/>
          <p:cNvSpPr>
            <a:spLocks noGrp="1"/>
          </p:cNvSpPr>
          <p:nvPr>
            <p:ph type="title"/>
          </p:nvPr>
        </p:nvSpPr>
        <p:spPr>
          <a:xfrm>
            <a:off x="495300" y="273050"/>
            <a:ext cx="8994204" cy="563662"/>
          </a:xfrm>
        </p:spPr>
        <p:txBody>
          <a:bodyPr/>
          <a:lstStyle/>
          <a:p>
            <a:pPr algn="ctr"/>
            <a:r>
              <a:rPr lang="es-EC" sz="3200" dirty="0" smtClean="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rPr>
              <a:t>ÁREA </a:t>
            </a:r>
            <a:r>
              <a:rPr lang="es-EC" sz="3200" dirty="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rPr>
              <a:t>BASAL (m2</a:t>
            </a:r>
            <a:r>
              <a:rPr lang="es-EC" sz="3200" dirty="0" smtClean="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rPr>
              <a:t>)</a:t>
            </a:r>
            <a:endParaRPr lang="es-ES_tradnl" sz="3200" dirty="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endParaRPr>
          </a:p>
        </p:txBody>
      </p:sp>
      <p:graphicFrame>
        <p:nvGraphicFramePr>
          <p:cNvPr id="6" name="Object 16"/>
          <p:cNvGraphicFramePr>
            <a:graphicFrameLocks noChangeAspect="1"/>
          </p:cNvGraphicFramePr>
          <p:nvPr/>
        </p:nvGraphicFramePr>
        <p:xfrm>
          <a:off x="920750" y="5445125"/>
          <a:ext cx="1225550" cy="882650"/>
        </p:xfrm>
        <a:graphic>
          <a:graphicData uri="http://schemas.openxmlformats.org/presentationml/2006/ole">
            <p:oleObj spid="_x0000_s28833" name="Fotografía de Photo Editor" r:id="rId4" imgW="6609524" imgH="4761905" progId="">
              <p:embed/>
            </p:oleObj>
          </a:graphicData>
        </a:graphic>
      </p:graphicFrame>
      <p:sp>
        <p:nvSpPr>
          <p:cNvPr id="7" name="Text Box 19"/>
          <p:cNvSpPr txBox="1">
            <a:spLocks noChangeArrowheads="1"/>
          </p:cNvSpPr>
          <p:nvPr/>
        </p:nvSpPr>
        <p:spPr bwMode="auto">
          <a:xfrm>
            <a:off x="1712913" y="5589588"/>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8" name="Line 20"/>
          <p:cNvSpPr>
            <a:spLocks noChangeShapeType="1"/>
          </p:cNvSpPr>
          <p:nvPr/>
        </p:nvSpPr>
        <p:spPr bwMode="auto">
          <a:xfrm>
            <a:off x="273050" y="5516563"/>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p>
        </p:txBody>
      </p:sp>
      <p:graphicFrame>
        <p:nvGraphicFramePr>
          <p:cNvPr id="9" name="8 Tabla"/>
          <p:cNvGraphicFramePr>
            <a:graphicFrameLocks noGrp="1"/>
          </p:cNvGraphicFramePr>
          <p:nvPr>
            <p:extLst>
              <p:ext uri="{D42A27DB-BD31-4B8C-83A1-F6EECF244321}">
                <p14:modId xmlns:p14="http://schemas.microsoft.com/office/powerpoint/2010/main" xmlns="" val="4109755694"/>
              </p:ext>
            </p:extLst>
          </p:nvPr>
        </p:nvGraphicFramePr>
        <p:xfrm>
          <a:off x="273051" y="1412776"/>
          <a:ext cx="4725558" cy="2682240"/>
        </p:xfrm>
        <a:graphic>
          <a:graphicData uri="http://schemas.openxmlformats.org/drawingml/2006/table">
            <a:tbl>
              <a:tblPr firstRow="1" firstCol="1" bandRow="1">
                <a:tableStyleId>{D27102A9-8310-4765-A935-A1911B00CA55}</a:tableStyleId>
              </a:tblPr>
              <a:tblGrid>
                <a:gridCol w="2187934"/>
                <a:gridCol w="2537624"/>
              </a:tblGrid>
              <a:tr h="209550">
                <a:tc>
                  <a:txBody>
                    <a:bodyPr/>
                    <a:lstStyle/>
                    <a:p>
                      <a:pPr>
                        <a:spcAft>
                          <a:spcPts val="0"/>
                        </a:spcAft>
                      </a:pPr>
                      <a:r>
                        <a:rPr lang="es-EC" sz="1600" b="0" dirty="0">
                          <a:effectLst/>
                          <a:latin typeface="Maiandra GD" pitchFamily="34" charset="0"/>
                        </a:rPr>
                        <a:t>Tratamiento</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C" sz="1600" b="0" dirty="0" smtClean="0">
                          <a:effectLst/>
                          <a:latin typeface="Maiandra GD" pitchFamily="34" charset="0"/>
                        </a:rPr>
                        <a:t>Área basal (m²)</a:t>
                      </a:r>
                      <a:endParaRPr lang="es-ES" sz="1600" b="0" dirty="0">
                        <a:effectLst/>
                        <a:latin typeface="Maiandra GD" pitchFamily="34" charset="0"/>
                        <a:ea typeface="Times New Roman"/>
                        <a:cs typeface="Times New Roman"/>
                      </a:endParaRPr>
                    </a:p>
                  </a:txBody>
                  <a:tcPr marL="68580" marR="68580" marT="0" marB="0"/>
                </a:tc>
              </a:tr>
              <a:tr h="200025">
                <a:tc>
                  <a:txBody>
                    <a:bodyPr/>
                    <a:lstStyle/>
                    <a:p>
                      <a:pPr>
                        <a:spcAft>
                          <a:spcPts val="0"/>
                        </a:spcAft>
                      </a:pPr>
                      <a:r>
                        <a:rPr lang="es-ES_tradnl" sz="1600" b="0" dirty="0">
                          <a:effectLst/>
                          <a:latin typeface="Maiandra GD" pitchFamily="34" charset="0"/>
                        </a:rPr>
                        <a:t>T1 (Ec 1 666 p/ha)</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C" sz="1600" b="0" dirty="0">
                          <a:effectLst/>
                          <a:latin typeface="Maiandra GD" pitchFamily="34" charset="0"/>
                        </a:rPr>
                        <a:t>0,012</a:t>
                      </a:r>
                      <a:endParaRPr lang="es-ES" sz="1600" b="0" dirty="0">
                        <a:effectLst/>
                        <a:latin typeface="Maiandra GD" pitchFamily="34" charset="0"/>
                        <a:ea typeface="Times New Roman"/>
                        <a:cs typeface="Times New Roman"/>
                      </a:endParaRPr>
                    </a:p>
                  </a:txBody>
                  <a:tcPr marL="68580" marR="68580" marT="0" marB="0">
                    <a:noFill/>
                  </a:tcPr>
                </a:tc>
              </a:tr>
              <a:tr h="200025">
                <a:tc>
                  <a:txBody>
                    <a:bodyPr/>
                    <a:lstStyle/>
                    <a:p>
                      <a:pPr>
                        <a:spcAft>
                          <a:spcPts val="0"/>
                        </a:spcAft>
                      </a:pPr>
                      <a:r>
                        <a:rPr lang="es-ES_tradnl" sz="1600" b="0" dirty="0">
                          <a:effectLst/>
                          <a:latin typeface="Maiandra GD" pitchFamily="34" charset="0"/>
                        </a:rPr>
                        <a:t>T2 (Ec </a:t>
                      </a:r>
                      <a:r>
                        <a:rPr lang="es-EC" sz="1600" b="0" dirty="0">
                          <a:effectLst/>
                          <a:latin typeface="Maiandra GD" pitchFamily="34" charset="0"/>
                        </a:rPr>
                        <a:t>1 111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C" sz="1600" b="0" dirty="0">
                          <a:effectLst/>
                          <a:latin typeface="Maiandra GD" pitchFamily="34" charset="0"/>
                        </a:rPr>
                        <a:t>0,017</a:t>
                      </a:r>
                      <a:endParaRPr lang="es-ES" sz="1600" b="0" dirty="0">
                        <a:effectLst/>
                        <a:latin typeface="Maiandra GD" pitchFamily="34" charset="0"/>
                        <a:ea typeface="Times New Roman"/>
                        <a:cs typeface="Times New Roman"/>
                      </a:endParaRPr>
                    </a:p>
                  </a:txBody>
                  <a:tcPr marL="68580" marR="68580" marT="0" marB="0"/>
                </a:tc>
              </a:tr>
              <a:tr h="200025">
                <a:tc>
                  <a:txBody>
                    <a:bodyPr/>
                    <a:lstStyle/>
                    <a:p>
                      <a:pPr>
                        <a:spcAft>
                          <a:spcPts val="0"/>
                        </a:spcAft>
                      </a:pPr>
                      <a:r>
                        <a:rPr lang="es-ES_tradnl" sz="1600" b="1" dirty="0">
                          <a:effectLst>
                            <a:outerShdw blurRad="38100" dist="38100" dir="2700000" algn="tl">
                              <a:srgbClr val="000000">
                                <a:alpha val="43137"/>
                              </a:srgbClr>
                            </a:outerShdw>
                          </a:effectLst>
                          <a:latin typeface="Maiandra GD" pitchFamily="34" charset="0"/>
                        </a:rPr>
                        <a:t>T3 (Ec </a:t>
                      </a:r>
                      <a:r>
                        <a:rPr lang="es-EC" sz="1600" b="1" dirty="0">
                          <a:effectLst>
                            <a:outerShdw blurRad="38100" dist="38100" dir="2700000" algn="tl">
                              <a:srgbClr val="000000">
                                <a:alpha val="43137"/>
                              </a:srgbClr>
                            </a:outerShdw>
                          </a:effectLst>
                          <a:latin typeface="Maiandra GD" pitchFamily="34" charset="0"/>
                        </a:rPr>
                        <a:t>833 p/ ha</a:t>
                      </a:r>
                      <a:r>
                        <a:rPr lang="es-ES_tradnl" sz="1600" b="1" dirty="0">
                          <a:effectLst>
                            <a:outerShdw blurRad="38100" dist="38100" dir="2700000" algn="tl">
                              <a:srgbClr val="000000">
                                <a:alpha val="43137"/>
                              </a:srgbClr>
                            </a:outerShdw>
                          </a:effectLst>
                          <a:latin typeface="Maiandra GD" pitchFamily="34" charset="0"/>
                        </a:rPr>
                        <a:t>)</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C" sz="1600" b="1" dirty="0">
                          <a:effectLst>
                            <a:outerShdw blurRad="38100" dist="38100" dir="2700000" algn="tl">
                              <a:srgbClr val="000000">
                                <a:alpha val="43137"/>
                              </a:srgbClr>
                            </a:outerShdw>
                          </a:effectLst>
                          <a:latin typeface="Maiandra GD" pitchFamily="34" charset="0"/>
                        </a:rPr>
                        <a:t>0,019</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noFill/>
                  </a:tcPr>
                </a:tc>
              </a:tr>
              <a:tr h="200025">
                <a:tc>
                  <a:txBody>
                    <a:bodyPr/>
                    <a:lstStyle/>
                    <a:p>
                      <a:pPr>
                        <a:spcAft>
                          <a:spcPts val="0"/>
                        </a:spcAft>
                      </a:pPr>
                      <a:r>
                        <a:rPr lang="es-ES_tradnl" sz="1600" b="0" dirty="0">
                          <a:effectLst/>
                          <a:latin typeface="Maiandra GD" pitchFamily="34" charset="0"/>
                        </a:rPr>
                        <a:t>T4 (Ec </a:t>
                      </a:r>
                      <a:r>
                        <a:rPr lang="es-EC" sz="1600" b="0" dirty="0">
                          <a:effectLst/>
                          <a:latin typeface="Maiandra GD" pitchFamily="34" charset="0"/>
                        </a:rPr>
                        <a:t>625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C" sz="1600" b="0" dirty="0">
                          <a:effectLst/>
                          <a:latin typeface="Maiandra GD" pitchFamily="34" charset="0"/>
                        </a:rPr>
                        <a:t>0,018</a:t>
                      </a:r>
                      <a:endParaRPr lang="es-ES" sz="1600" b="0" dirty="0">
                        <a:effectLst/>
                        <a:latin typeface="Maiandra GD" pitchFamily="34" charset="0"/>
                        <a:ea typeface="Times New Roman"/>
                        <a:cs typeface="Times New Roman"/>
                      </a:endParaRPr>
                    </a:p>
                  </a:txBody>
                  <a:tcPr marL="68580" marR="68580" marT="0" marB="0"/>
                </a:tc>
              </a:tr>
              <a:tr h="200025">
                <a:tc>
                  <a:txBody>
                    <a:bodyPr/>
                    <a:lstStyle/>
                    <a:p>
                      <a:pPr>
                        <a:spcAft>
                          <a:spcPts val="0"/>
                        </a:spcAft>
                      </a:pPr>
                      <a:r>
                        <a:rPr lang="es-ES_tradnl" sz="1600" b="0" dirty="0">
                          <a:effectLst/>
                          <a:latin typeface="Maiandra GD" pitchFamily="34" charset="0"/>
                        </a:rPr>
                        <a:t>T5 (Ec </a:t>
                      </a:r>
                      <a:r>
                        <a:rPr lang="es-EC" sz="1600" b="0" dirty="0">
                          <a:effectLst/>
                          <a:latin typeface="Maiandra GD" pitchFamily="34" charset="0"/>
                        </a:rPr>
                        <a:t>500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C" sz="1600" b="0" dirty="0">
                          <a:effectLst/>
                          <a:latin typeface="Maiandra GD" pitchFamily="34" charset="0"/>
                        </a:rPr>
                        <a:t>0,015</a:t>
                      </a:r>
                      <a:endParaRPr lang="es-ES" sz="1600" b="0" dirty="0">
                        <a:effectLst/>
                        <a:latin typeface="Maiandra GD" pitchFamily="34" charset="0"/>
                        <a:ea typeface="Times New Roman"/>
                        <a:cs typeface="Times New Roman"/>
                      </a:endParaRPr>
                    </a:p>
                  </a:txBody>
                  <a:tcPr marL="68580" marR="68580" marT="0" marB="0">
                    <a:noFill/>
                  </a:tcPr>
                </a:tc>
              </a:tr>
              <a:tr h="200025">
                <a:tc>
                  <a:txBody>
                    <a:bodyPr/>
                    <a:lstStyle/>
                    <a:p>
                      <a:pPr>
                        <a:spcAft>
                          <a:spcPts val="0"/>
                        </a:spcAft>
                      </a:pPr>
                      <a:r>
                        <a:rPr lang="es-ES_tradnl" sz="1600" b="0" dirty="0">
                          <a:effectLst/>
                          <a:latin typeface="Maiandra GD" pitchFamily="34" charset="0"/>
                        </a:rPr>
                        <a:t>T6 (Co 1 666 p/ha)</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C" sz="1600" b="0" dirty="0">
                          <a:effectLst/>
                          <a:latin typeface="Maiandra GD" pitchFamily="34" charset="0"/>
                        </a:rPr>
                        <a:t>0,015</a:t>
                      </a:r>
                      <a:endParaRPr lang="es-ES" sz="1600" b="0" dirty="0">
                        <a:effectLst/>
                        <a:latin typeface="Maiandra GD" pitchFamily="34" charset="0"/>
                        <a:ea typeface="Times New Roman"/>
                        <a:cs typeface="Times New Roman"/>
                      </a:endParaRPr>
                    </a:p>
                  </a:txBody>
                  <a:tcPr marL="68580" marR="68580" marT="0" marB="0"/>
                </a:tc>
              </a:tr>
              <a:tr h="200025">
                <a:tc>
                  <a:txBody>
                    <a:bodyPr/>
                    <a:lstStyle/>
                    <a:p>
                      <a:pPr>
                        <a:spcAft>
                          <a:spcPts val="0"/>
                        </a:spcAft>
                      </a:pPr>
                      <a:r>
                        <a:rPr lang="es-ES_tradnl" sz="1600" b="0" dirty="0">
                          <a:effectLst/>
                          <a:latin typeface="Maiandra GD" pitchFamily="34" charset="0"/>
                        </a:rPr>
                        <a:t>T7 (Co </a:t>
                      </a:r>
                      <a:r>
                        <a:rPr lang="es-EC" sz="1600" b="0" dirty="0">
                          <a:effectLst/>
                          <a:latin typeface="Maiandra GD" pitchFamily="34" charset="0"/>
                        </a:rPr>
                        <a:t>1 111 p/ ha)</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C" sz="1600" b="0" dirty="0">
                          <a:effectLst/>
                          <a:latin typeface="Maiandra GD" pitchFamily="34" charset="0"/>
                        </a:rPr>
                        <a:t>0,016</a:t>
                      </a:r>
                      <a:endParaRPr lang="es-ES" sz="1600" b="0" dirty="0">
                        <a:effectLst/>
                        <a:latin typeface="Maiandra GD" pitchFamily="34" charset="0"/>
                        <a:ea typeface="Times New Roman"/>
                        <a:cs typeface="Times New Roman"/>
                      </a:endParaRPr>
                    </a:p>
                  </a:txBody>
                  <a:tcPr marL="68580" marR="68580" marT="0" marB="0">
                    <a:noFill/>
                  </a:tcPr>
                </a:tc>
              </a:tr>
              <a:tr h="200025">
                <a:tc>
                  <a:txBody>
                    <a:bodyPr/>
                    <a:lstStyle/>
                    <a:p>
                      <a:pPr>
                        <a:spcAft>
                          <a:spcPts val="0"/>
                        </a:spcAft>
                      </a:pPr>
                      <a:r>
                        <a:rPr lang="es-ES_tradnl" sz="1600" b="1" dirty="0">
                          <a:effectLst>
                            <a:outerShdw blurRad="38100" dist="38100" dir="2700000" algn="tl">
                              <a:srgbClr val="000000">
                                <a:alpha val="43137"/>
                              </a:srgbClr>
                            </a:outerShdw>
                          </a:effectLst>
                          <a:latin typeface="Maiandra GD" pitchFamily="34" charset="0"/>
                        </a:rPr>
                        <a:t>T8 (Co </a:t>
                      </a:r>
                      <a:r>
                        <a:rPr lang="es-EC" sz="1600" b="1" dirty="0">
                          <a:effectLst>
                            <a:outerShdw blurRad="38100" dist="38100" dir="2700000" algn="tl">
                              <a:srgbClr val="000000">
                                <a:alpha val="43137"/>
                              </a:srgbClr>
                            </a:outerShdw>
                          </a:effectLst>
                          <a:latin typeface="Maiandra GD" pitchFamily="34" charset="0"/>
                        </a:rPr>
                        <a:t>833 p/ ha</a:t>
                      </a:r>
                      <a:r>
                        <a:rPr lang="es-ES_tradnl" sz="1600" b="1" dirty="0">
                          <a:effectLst>
                            <a:outerShdw blurRad="38100" dist="38100" dir="2700000" algn="tl">
                              <a:srgbClr val="000000">
                                <a:alpha val="43137"/>
                              </a:srgbClr>
                            </a:outerShdw>
                          </a:effectLst>
                          <a:latin typeface="Maiandra GD" pitchFamily="34" charset="0"/>
                        </a:rPr>
                        <a:t>)</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tc>
                <a:tc>
                  <a:txBody>
                    <a:bodyPr/>
                    <a:lstStyle/>
                    <a:p>
                      <a:pPr algn="ctr">
                        <a:spcAft>
                          <a:spcPts val="0"/>
                        </a:spcAft>
                      </a:pPr>
                      <a:r>
                        <a:rPr lang="es-EC" sz="1600" b="1" dirty="0">
                          <a:effectLst>
                            <a:outerShdw blurRad="38100" dist="38100" dir="2700000" algn="tl">
                              <a:srgbClr val="000000">
                                <a:alpha val="43137"/>
                              </a:srgbClr>
                            </a:outerShdw>
                          </a:effectLst>
                          <a:latin typeface="Maiandra GD" pitchFamily="34" charset="0"/>
                        </a:rPr>
                        <a:t>0,019</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tc>
              </a:tr>
              <a:tr h="200025">
                <a:tc>
                  <a:txBody>
                    <a:bodyPr/>
                    <a:lstStyle/>
                    <a:p>
                      <a:pPr>
                        <a:spcAft>
                          <a:spcPts val="0"/>
                        </a:spcAft>
                      </a:pPr>
                      <a:r>
                        <a:rPr lang="es-ES_tradnl" sz="1600" b="0" dirty="0">
                          <a:effectLst/>
                          <a:latin typeface="Maiandra GD" pitchFamily="34" charset="0"/>
                        </a:rPr>
                        <a:t>T9 (Co </a:t>
                      </a:r>
                      <a:r>
                        <a:rPr lang="es-EC" sz="1600" b="0" dirty="0">
                          <a:effectLst/>
                          <a:latin typeface="Maiandra GD" pitchFamily="34" charset="0"/>
                        </a:rPr>
                        <a:t>625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C" sz="1600" b="0" dirty="0">
                          <a:effectLst/>
                          <a:latin typeface="Maiandra GD" pitchFamily="34" charset="0"/>
                        </a:rPr>
                        <a:t>0,016</a:t>
                      </a:r>
                      <a:endParaRPr lang="es-ES" sz="1600" b="0" dirty="0">
                        <a:effectLst/>
                        <a:latin typeface="Maiandra GD" pitchFamily="34" charset="0"/>
                        <a:ea typeface="Times New Roman"/>
                        <a:cs typeface="Times New Roman"/>
                      </a:endParaRPr>
                    </a:p>
                  </a:txBody>
                  <a:tcPr marL="68580" marR="68580" marT="0" marB="0">
                    <a:noFill/>
                  </a:tcPr>
                </a:tc>
              </a:tr>
              <a:tr h="209550">
                <a:tc>
                  <a:txBody>
                    <a:bodyPr/>
                    <a:lstStyle/>
                    <a:p>
                      <a:pPr>
                        <a:spcAft>
                          <a:spcPts val="0"/>
                        </a:spcAft>
                      </a:pPr>
                      <a:r>
                        <a:rPr lang="es-ES_tradnl" sz="1600" b="0" dirty="0">
                          <a:effectLst/>
                          <a:latin typeface="Maiandra GD" pitchFamily="34" charset="0"/>
                        </a:rPr>
                        <a:t>T10 (Co </a:t>
                      </a:r>
                      <a:r>
                        <a:rPr lang="es-EC" sz="1600" b="0" dirty="0">
                          <a:effectLst/>
                          <a:latin typeface="Maiandra GD" pitchFamily="34" charset="0"/>
                        </a:rPr>
                        <a:t>500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C" sz="1600" b="0" dirty="0">
                          <a:effectLst/>
                          <a:latin typeface="Maiandra GD" pitchFamily="34" charset="0"/>
                        </a:rPr>
                        <a:t>0,017</a:t>
                      </a:r>
                      <a:endParaRPr lang="es-ES" sz="1600" b="0" dirty="0">
                        <a:effectLst/>
                        <a:latin typeface="Maiandra GD" pitchFamily="34" charset="0"/>
                        <a:ea typeface="Times New Roman"/>
                        <a:cs typeface="Times New Roman"/>
                      </a:endParaRPr>
                    </a:p>
                  </a:txBody>
                  <a:tcPr marL="68580" marR="68580" marT="0" marB="0"/>
                </a:tc>
              </a:tr>
            </a:tbl>
          </a:graphicData>
        </a:graphic>
      </p:graphicFrame>
      <p:sp>
        <p:nvSpPr>
          <p:cNvPr id="10" name="9 CuadroTexto"/>
          <p:cNvSpPr txBox="1"/>
          <p:nvPr/>
        </p:nvSpPr>
        <p:spPr>
          <a:xfrm>
            <a:off x="5745088" y="1556792"/>
            <a:ext cx="3528392" cy="1323439"/>
          </a:xfrm>
          <a:prstGeom prst="rect">
            <a:avLst/>
          </a:prstGeom>
          <a:ln>
            <a:solidFill>
              <a:srgbClr val="008000"/>
            </a:solidFill>
          </a:ln>
          <a:effectLst>
            <a:outerShdw blurRad="292100" dist="139700" dir="2700000" algn="tl" rotWithShape="0">
              <a:srgbClr val="333333">
                <a:alpha val="65000"/>
              </a:srgbClr>
            </a:outerShdw>
          </a:effectLst>
          <a:ex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C" sz="2000" dirty="0">
                <a:latin typeface="Maiandra GD" pitchFamily="34" charset="0"/>
              </a:rPr>
              <a:t>L</a:t>
            </a:r>
            <a:r>
              <a:rPr lang="es-EC" sz="2000" dirty="0" smtClean="0">
                <a:latin typeface="Maiandra GD" pitchFamily="34" charset="0"/>
              </a:rPr>
              <a:t>a </a:t>
            </a:r>
            <a:r>
              <a:rPr lang="es-EC" sz="2000" dirty="0">
                <a:latin typeface="Maiandra GD" pitchFamily="34" charset="0"/>
              </a:rPr>
              <a:t>mejor densidad poblacional la de 3 X 4 m tanto para las procedencias Ecuatoriana y Colombiana</a:t>
            </a:r>
            <a:endParaRPr lang="es-ES" sz="2000" dirty="0">
              <a:latin typeface="Maiandra GD" pitchFamily="34" charset="0"/>
            </a:endParaRPr>
          </a:p>
        </p:txBody>
      </p:sp>
      <p:pic>
        <p:nvPicPr>
          <p:cNvPr id="28727" name="Picture 5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025008" y="3501008"/>
            <a:ext cx="4781359" cy="2314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234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8727"/>
                                        </p:tgtEl>
                                        <p:attrNameLst>
                                          <p:attrName>style.visibility</p:attrName>
                                        </p:attrNameLst>
                                      </p:cBhvr>
                                      <p:to>
                                        <p:strVal val="visible"/>
                                      </p:to>
                                    </p:set>
                                    <p:animEffect transition="in" filter="barn(inVertical)">
                                      <p:cBhvr>
                                        <p:cTn id="24" dur="500"/>
                                        <p:tgtEl>
                                          <p:spTgt spid="28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p:cNvPicPr>
            <a:picLocks noChangeAspect="1"/>
          </p:cNvPicPr>
          <p:nvPr/>
        </p:nvPicPr>
        <p:blipFill>
          <a:blip r:embed="rId3" cstate="print">
            <a:lum bright="70000" contrast="-70000"/>
            <a:extLst>
              <a:ext uri="{28A0092B-C50C-407E-A947-70E740481C1C}">
                <a14:useLocalDpi xmlns:a14="http://schemas.microsoft.com/office/drawing/2010/main" xmlns="" val="0"/>
              </a:ext>
            </a:extLst>
          </a:blip>
          <a:stretch>
            <a:fillRect/>
          </a:stretch>
        </p:blipFill>
        <p:spPr>
          <a:xfrm>
            <a:off x="2667000" y="72008"/>
            <a:ext cx="4446240" cy="6669360"/>
          </a:xfrm>
          <a:prstGeom prst="rect">
            <a:avLst/>
          </a:prstGeom>
          <a:ln>
            <a:noFill/>
          </a:ln>
          <a:effectLst>
            <a:softEdge rad="112500"/>
          </a:effectLst>
        </p:spPr>
      </p:pic>
      <p:sp>
        <p:nvSpPr>
          <p:cNvPr id="2" name="1 Título"/>
          <p:cNvSpPr>
            <a:spLocks noGrp="1"/>
          </p:cNvSpPr>
          <p:nvPr>
            <p:ph type="title"/>
          </p:nvPr>
        </p:nvSpPr>
        <p:spPr>
          <a:xfrm>
            <a:off x="671476" y="260648"/>
            <a:ext cx="8457988" cy="923702"/>
          </a:xfrm>
        </p:spPr>
        <p:txBody>
          <a:bodyPr/>
          <a:lstStyle/>
          <a:p>
            <a:pPr lvl="0" algn="ctr"/>
            <a:r>
              <a:rPr lang="es-ES" sz="3200" dirty="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rPr>
              <a:t>ANÁLISIS </a:t>
            </a:r>
            <a:r>
              <a:rPr lang="es-ES" sz="3200" dirty="0" smtClean="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rPr>
              <a:t>MORFOLÓGICO</a:t>
            </a:r>
            <a:endParaRPr lang="es-ES_tradnl" sz="3200" dirty="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endParaRPr>
          </a:p>
        </p:txBody>
      </p:sp>
      <p:graphicFrame>
        <p:nvGraphicFramePr>
          <p:cNvPr id="6" name="Object 16"/>
          <p:cNvGraphicFramePr>
            <a:graphicFrameLocks noChangeAspect="1"/>
          </p:cNvGraphicFramePr>
          <p:nvPr/>
        </p:nvGraphicFramePr>
        <p:xfrm>
          <a:off x="920750" y="5445125"/>
          <a:ext cx="1225550" cy="882650"/>
        </p:xfrm>
        <a:graphic>
          <a:graphicData uri="http://schemas.openxmlformats.org/presentationml/2006/ole">
            <p:oleObj spid="_x0000_s30880" name="Fotografía de Photo Editor" r:id="rId4" imgW="6609524" imgH="4761905" progId="">
              <p:embed/>
            </p:oleObj>
          </a:graphicData>
        </a:graphic>
      </p:graphicFrame>
      <p:sp>
        <p:nvSpPr>
          <p:cNvPr id="7" name="Text Box 19"/>
          <p:cNvSpPr txBox="1">
            <a:spLocks noChangeArrowheads="1"/>
          </p:cNvSpPr>
          <p:nvPr/>
        </p:nvSpPr>
        <p:spPr bwMode="auto">
          <a:xfrm>
            <a:off x="1712913" y="5589588"/>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8" name="Line 20"/>
          <p:cNvSpPr>
            <a:spLocks noChangeShapeType="1"/>
          </p:cNvSpPr>
          <p:nvPr/>
        </p:nvSpPr>
        <p:spPr bwMode="auto">
          <a:xfrm>
            <a:off x="273050" y="5516563"/>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p>
        </p:txBody>
      </p:sp>
      <p:graphicFrame>
        <p:nvGraphicFramePr>
          <p:cNvPr id="4" name="3 Tabla"/>
          <p:cNvGraphicFramePr>
            <a:graphicFrameLocks noGrp="1"/>
          </p:cNvGraphicFramePr>
          <p:nvPr>
            <p:extLst>
              <p:ext uri="{D42A27DB-BD31-4B8C-83A1-F6EECF244321}">
                <p14:modId xmlns:p14="http://schemas.microsoft.com/office/powerpoint/2010/main" xmlns="" val="20991997"/>
              </p:ext>
            </p:extLst>
          </p:nvPr>
        </p:nvGraphicFramePr>
        <p:xfrm>
          <a:off x="848544" y="1412776"/>
          <a:ext cx="8420097" cy="3528382"/>
        </p:xfrm>
        <a:graphic>
          <a:graphicData uri="http://schemas.openxmlformats.org/drawingml/2006/table">
            <a:tbl>
              <a:tblPr firstRow="1" firstCol="1" bandRow="1">
                <a:tableStyleId>{D27102A9-8310-4765-A935-A1911B00CA55}</a:tableStyleId>
              </a:tblPr>
              <a:tblGrid>
                <a:gridCol w="2125233"/>
                <a:gridCol w="1049144"/>
                <a:gridCol w="1049144"/>
                <a:gridCol w="1049144"/>
                <a:gridCol w="1049144"/>
                <a:gridCol w="1049144"/>
                <a:gridCol w="1049144"/>
              </a:tblGrid>
              <a:tr h="320762">
                <a:tc>
                  <a:txBody>
                    <a:bodyPr/>
                    <a:lstStyle/>
                    <a:p>
                      <a:pPr algn="ctr">
                        <a:spcAft>
                          <a:spcPts val="0"/>
                        </a:spcAft>
                      </a:pPr>
                      <a:r>
                        <a:rPr lang="es-ES_tradnl" sz="1600" b="0" dirty="0">
                          <a:effectLst/>
                          <a:latin typeface="Maiandra GD" pitchFamily="34" charset="0"/>
                        </a:rPr>
                        <a:t>Tratamiento</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R5</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B4</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T3</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I2</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S1</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M0</a:t>
                      </a:r>
                      <a:endParaRPr lang="es-ES" sz="1600" b="0" dirty="0">
                        <a:effectLst/>
                        <a:latin typeface="Maiandra GD" pitchFamily="34" charset="0"/>
                        <a:ea typeface="Times New Roman"/>
                        <a:cs typeface="Times New Roman"/>
                      </a:endParaRPr>
                    </a:p>
                  </a:txBody>
                  <a:tcPr marL="68580" marR="68580" marT="0" marB="0"/>
                </a:tc>
              </a:tr>
              <a:tr h="320762">
                <a:tc>
                  <a:txBody>
                    <a:bodyPr/>
                    <a:lstStyle/>
                    <a:p>
                      <a:pPr>
                        <a:spcAft>
                          <a:spcPts val="0"/>
                        </a:spcAft>
                      </a:pPr>
                      <a:r>
                        <a:rPr lang="es-ES_tradnl" sz="1600" b="1" dirty="0">
                          <a:effectLst>
                            <a:outerShdw blurRad="38100" dist="38100" dir="2700000" algn="tl">
                              <a:srgbClr val="000000">
                                <a:alpha val="43137"/>
                              </a:srgbClr>
                            </a:outerShdw>
                          </a:effectLst>
                          <a:latin typeface="Maiandra GD" pitchFamily="34" charset="0"/>
                        </a:rPr>
                        <a:t>T1 (Ec 1 666 p/ha)</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1" dirty="0">
                          <a:effectLst>
                            <a:outerShdw blurRad="38100" dist="38100" dir="2700000" algn="tl">
                              <a:srgbClr val="000000">
                                <a:alpha val="43137"/>
                              </a:srgbClr>
                            </a:outerShdw>
                          </a:effectLst>
                          <a:latin typeface="Maiandra GD" pitchFamily="34" charset="0"/>
                        </a:rPr>
                        <a:t>88,9%</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1" dirty="0">
                          <a:effectLst>
                            <a:outerShdw blurRad="38100" dist="38100" dir="2700000" algn="tl">
                              <a:srgbClr val="000000">
                                <a:alpha val="43137"/>
                              </a:srgbClr>
                            </a:outerShdw>
                          </a:effectLst>
                          <a:latin typeface="Maiandra GD" pitchFamily="34" charset="0"/>
                        </a:rPr>
                        <a:t>0,0%</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1" dirty="0">
                          <a:effectLst>
                            <a:outerShdw blurRad="38100" dist="38100" dir="2700000" algn="tl">
                              <a:srgbClr val="000000">
                                <a:alpha val="43137"/>
                              </a:srgbClr>
                            </a:outerShdw>
                          </a:effectLst>
                          <a:latin typeface="Maiandra GD" pitchFamily="34" charset="0"/>
                        </a:rPr>
                        <a:t>2,8%</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1" dirty="0">
                          <a:effectLst>
                            <a:outerShdw blurRad="38100" dist="38100" dir="2700000" algn="tl">
                              <a:srgbClr val="000000">
                                <a:alpha val="43137"/>
                              </a:srgbClr>
                            </a:outerShdw>
                          </a:effectLst>
                          <a:latin typeface="Maiandra GD" pitchFamily="34" charset="0"/>
                        </a:rPr>
                        <a:t>2,8%</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1" dirty="0">
                          <a:effectLst>
                            <a:outerShdw blurRad="38100" dist="38100" dir="2700000" algn="tl">
                              <a:srgbClr val="000000">
                                <a:alpha val="43137"/>
                              </a:srgbClr>
                            </a:outerShdw>
                          </a:effectLst>
                          <a:latin typeface="Maiandra GD" pitchFamily="34" charset="0"/>
                        </a:rPr>
                        <a:t>0,0%</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1" dirty="0">
                          <a:effectLst>
                            <a:outerShdw blurRad="38100" dist="38100" dir="2700000" algn="tl">
                              <a:srgbClr val="000000">
                                <a:alpha val="43137"/>
                              </a:srgbClr>
                            </a:outerShdw>
                          </a:effectLst>
                          <a:latin typeface="Maiandra GD" pitchFamily="34" charset="0"/>
                        </a:rPr>
                        <a:t>5,6%</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noFill/>
                  </a:tcPr>
                </a:tc>
              </a:tr>
              <a:tr h="320762">
                <a:tc>
                  <a:txBody>
                    <a:bodyPr/>
                    <a:lstStyle/>
                    <a:p>
                      <a:pPr>
                        <a:spcAft>
                          <a:spcPts val="0"/>
                        </a:spcAft>
                      </a:pPr>
                      <a:r>
                        <a:rPr lang="es-ES_tradnl" sz="1600" b="0" dirty="0">
                          <a:effectLst/>
                          <a:latin typeface="Maiandra GD" pitchFamily="34" charset="0"/>
                        </a:rPr>
                        <a:t>T2 (Ec </a:t>
                      </a:r>
                      <a:r>
                        <a:rPr lang="es-EC" sz="1600" b="0" dirty="0">
                          <a:effectLst/>
                          <a:latin typeface="Maiandra GD" pitchFamily="34" charset="0"/>
                        </a:rPr>
                        <a:t>1 111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0" dirty="0">
                          <a:effectLst/>
                          <a:latin typeface="Maiandra GD" pitchFamily="34" charset="0"/>
                        </a:rPr>
                        <a:t>84,8%</a:t>
                      </a:r>
                      <a:endParaRPr lang="es-ES" sz="1600" b="0" dirty="0">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0" dirty="0">
                          <a:effectLst/>
                          <a:latin typeface="Maiandra GD" pitchFamily="34" charset="0"/>
                        </a:rPr>
                        <a:t>0,0%</a:t>
                      </a:r>
                      <a:endParaRPr lang="es-ES" sz="1600" b="0" dirty="0">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0" dirty="0">
                          <a:effectLst/>
                          <a:latin typeface="Maiandra GD" pitchFamily="34" charset="0"/>
                        </a:rPr>
                        <a:t>3,0%</a:t>
                      </a:r>
                      <a:endParaRPr lang="es-ES" sz="1600" b="0" dirty="0">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0" dirty="0">
                          <a:effectLst/>
                          <a:latin typeface="Maiandra GD" pitchFamily="34" charset="0"/>
                        </a:rPr>
                        <a:t>3,0%</a:t>
                      </a:r>
                      <a:endParaRPr lang="es-ES" sz="1600" b="0" dirty="0">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0" dirty="0">
                          <a:effectLst/>
                          <a:latin typeface="Maiandra GD" pitchFamily="34" charset="0"/>
                        </a:rPr>
                        <a:t>0,0%</a:t>
                      </a:r>
                      <a:endParaRPr lang="es-ES" sz="1600" b="0" dirty="0">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0" dirty="0">
                          <a:effectLst/>
                          <a:latin typeface="Maiandra GD" pitchFamily="34" charset="0"/>
                        </a:rPr>
                        <a:t>9,1%</a:t>
                      </a:r>
                      <a:endParaRPr lang="es-ES" sz="1600" b="0" dirty="0">
                        <a:effectLst/>
                        <a:latin typeface="Maiandra GD" pitchFamily="34" charset="0"/>
                        <a:ea typeface="Times New Roman"/>
                        <a:cs typeface="Times New Roman"/>
                      </a:endParaRPr>
                    </a:p>
                  </a:txBody>
                  <a:tcPr marL="68580" marR="68580" marT="0" marB="0"/>
                </a:tc>
              </a:tr>
              <a:tr h="320762">
                <a:tc>
                  <a:txBody>
                    <a:bodyPr/>
                    <a:lstStyle/>
                    <a:p>
                      <a:pPr>
                        <a:spcAft>
                          <a:spcPts val="0"/>
                        </a:spcAft>
                      </a:pPr>
                      <a:r>
                        <a:rPr lang="es-ES_tradnl" sz="1600" b="0" dirty="0">
                          <a:effectLst/>
                          <a:latin typeface="Maiandra GD" pitchFamily="34" charset="0"/>
                        </a:rPr>
                        <a:t>T3 (Ec </a:t>
                      </a:r>
                      <a:r>
                        <a:rPr lang="es-EC" sz="1600" b="0" dirty="0">
                          <a:effectLst/>
                          <a:latin typeface="Maiandra GD" pitchFamily="34" charset="0"/>
                        </a:rPr>
                        <a:t>833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0" dirty="0">
                          <a:effectLst/>
                          <a:latin typeface="Maiandra GD" pitchFamily="34" charset="0"/>
                        </a:rPr>
                        <a:t>84,4%</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0" dirty="0">
                          <a:effectLst/>
                          <a:latin typeface="Maiandra GD" pitchFamily="34" charset="0"/>
                        </a:rPr>
                        <a:t>0,0%</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0" dirty="0">
                          <a:effectLst/>
                          <a:latin typeface="Maiandra GD" pitchFamily="34" charset="0"/>
                        </a:rPr>
                        <a:t>0,0%</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0" dirty="0">
                          <a:effectLst/>
                          <a:latin typeface="Maiandra GD" pitchFamily="34" charset="0"/>
                        </a:rPr>
                        <a:t>0,0%</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0" dirty="0">
                          <a:effectLst/>
                          <a:latin typeface="Maiandra GD" pitchFamily="34" charset="0"/>
                        </a:rPr>
                        <a:t>3,3%</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0" dirty="0">
                          <a:effectLst/>
                          <a:latin typeface="Maiandra GD" pitchFamily="34" charset="0"/>
                        </a:rPr>
                        <a:t>12,2%</a:t>
                      </a:r>
                      <a:endParaRPr lang="es-ES" sz="1600" b="0" dirty="0">
                        <a:effectLst/>
                        <a:latin typeface="Maiandra GD" pitchFamily="34" charset="0"/>
                        <a:ea typeface="Times New Roman"/>
                        <a:cs typeface="Times New Roman"/>
                      </a:endParaRPr>
                    </a:p>
                  </a:txBody>
                  <a:tcPr marL="68580" marR="68580" marT="0" marB="0">
                    <a:noFill/>
                  </a:tcPr>
                </a:tc>
              </a:tr>
              <a:tr h="320762">
                <a:tc>
                  <a:txBody>
                    <a:bodyPr/>
                    <a:lstStyle/>
                    <a:p>
                      <a:pPr>
                        <a:spcAft>
                          <a:spcPts val="0"/>
                        </a:spcAft>
                      </a:pPr>
                      <a:r>
                        <a:rPr lang="es-ES_tradnl" sz="1600" b="0" dirty="0">
                          <a:effectLst/>
                          <a:latin typeface="Maiandra GD" pitchFamily="34" charset="0"/>
                        </a:rPr>
                        <a:t>T4 (Ec </a:t>
                      </a:r>
                      <a:r>
                        <a:rPr lang="es-EC" sz="1600" b="0" dirty="0">
                          <a:effectLst/>
                          <a:latin typeface="Maiandra GD" pitchFamily="34" charset="0"/>
                        </a:rPr>
                        <a:t>625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0" dirty="0">
                          <a:effectLst/>
                          <a:latin typeface="Maiandra GD" pitchFamily="34" charset="0"/>
                        </a:rPr>
                        <a:t>83,1%</a:t>
                      </a:r>
                      <a:endParaRPr lang="es-ES" sz="1600" b="0" dirty="0">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0" dirty="0">
                          <a:effectLst/>
                          <a:latin typeface="Maiandra GD" pitchFamily="34" charset="0"/>
                        </a:rPr>
                        <a:t>0,0%</a:t>
                      </a:r>
                      <a:endParaRPr lang="es-ES" sz="1600" b="0" dirty="0">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0" dirty="0">
                          <a:effectLst/>
                          <a:latin typeface="Maiandra GD" pitchFamily="34" charset="0"/>
                        </a:rPr>
                        <a:t>2,8%</a:t>
                      </a:r>
                      <a:endParaRPr lang="es-ES" sz="1600" b="0" dirty="0">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0" dirty="0">
                          <a:effectLst/>
                          <a:latin typeface="Maiandra GD" pitchFamily="34" charset="0"/>
                        </a:rPr>
                        <a:t>2,8%</a:t>
                      </a:r>
                      <a:endParaRPr lang="es-ES" sz="1600" b="0" dirty="0">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0" dirty="0">
                          <a:effectLst/>
                          <a:latin typeface="Maiandra GD" pitchFamily="34" charset="0"/>
                        </a:rPr>
                        <a:t>0,0%</a:t>
                      </a:r>
                      <a:endParaRPr lang="es-ES" sz="1600" b="0" dirty="0">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0" dirty="0">
                          <a:effectLst/>
                          <a:latin typeface="Maiandra GD" pitchFamily="34" charset="0"/>
                        </a:rPr>
                        <a:t>11,4%</a:t>
                      </a:r>
                      <a:endParaRPr lang="es-ES" sz="1600" b="0" dirty="0">
                        <a:effectLst/>
                        <a:latin typeface="Maiandra GD" pitchFamily="34" charset="0"/>
                        <a:ea typeface="Times New Roman"/>
                        <a:cs typeface="Times New Roman"/>
                      </a:endParaRPr>
                    </a:p>
                  </a:txBody>
                  <a:tcPr marL="68580" marR="68580" marT="0" marB="0"/>
                </a:tc>
              </a:tr>
              <a:tr h="320762">
                <a:tc>
                  <a:txBody>
                    <a:bodyPr/>
                    <a:lstStyle/>
                    <a:p>
                      <a:pPr>
                        <a:spcAft>
                          <a:spcPts val="0"/>
                        </a:spcAft>
                      </a:pPr>
                      <a:r>
                        <a:rPr lang="es-ES_tradnl" sz="1600" b="0" dirty="0">
                          <a:effectLst/>
                          <a:latin typeface="Maiandra GD" pitchFamily="34" charset="0"/>
                        </a:rPr>
                        <a:t>T5 (Ec </a:t>
                      </a:r>
                      <a:r>
                        <a:rPr lang="es-EC" sz="1600" b="0" dirty="0">
                          <a:effectLst/>
                          <a:latin typeface="Maiandra GD" pitchFamily="34" charset="0"/>
                        </a:rPr>
                        <a:t>500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0" dirty="0">
                          <a:effectLst/>
                          <a:latin typeface="Maiandra GD" pitchFamily="34" charset="0"/>
                        </a:rPr>
                        <a:t>77,8%</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0" dirty="0">
                          <a:effectLst/>
                          <a:latin typeface="Maiandra GD" pitchFamily="34" charset="0"/>
                        </a:rPr>
                        <a:t>5,6%</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0" dirty="0">
                          <a:effectLst/>
                          <a:latin typeface="Maiandra GD" pitchFamily="34" charset="0"/>
                        </a:rPr>
                        <a:t>0,0%</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0" dirty="0">
                          <a:effectLst/>
                          <a:latin typeface="Maiandra GD" pitchFamily="34" charset="0"/>
                        </a:rPr>
                        <a:t>0,0%</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0" dirty="0">
                          <a:effectLst/>
                          <a:latin typeface="Maiandra GD" pitchFamily="34" charset="0"/>
                        </a:rPr>
                        <a:t>0,0%</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0" dirty="0">
                          <a:effectLst/>
                          <a:latin typeface="Maiandra GD" pitchFamily="34" charset="0"/>
                        </a:rPr>
                        <a:t>16,7%</a:t>
                      </a:r>
                      <a:endParaRPr lang="es-ES" sz="1600" b="0" dirty="0">
                        <a:effectLst/>
                        <a:latin typeface="Maiandra GD" pitchFamily="34" charset="0"/>
                        <a:ea typeface="Times New Roman"/>
                        <a:cs typeface="Times New Roman"/>
                      </a:endParaRPr>
                    </a:p>
                  </a:txBody>
                  <a:tcPr marL="68580" marR="68580" marT="0" marB="0">
                    <a:noFill/>
                  </a:tcPr>
                </a:tc>
              </a:tr>
              <a:tr h="320762">
                <a:tc>
                  <a:txBody>
                    <a:bodyPr/>
                    <a:lstStyle/>
                    <a:p>
                      <a:pPr>
                        <a:spcAft>
                          <a:spcPts val="0"/>
                        </a:spcAft>
                      </a:pPr>
                      <a:r>
                        <a:rPr lang="es-ES_tradnl" sz="1600" b="1" dirty="0">
                          <a:effectLst>
                            <a:outerShdw blurRad="38100" dist="38100" dir="2700000" algn="tl">
                              <a:srgbClr val="000000">
                                <a:alpha val="43137"/>
                              </a:srgbClr>
                            </a:outerShdw>
                          </a:effectLst>
                          <a:latin typeface="Maiandra GD" pitchFamily="34" charset="0"/>
                        </a:rPr>
                        <a:t>T6 (Co 1 666 p/ha)</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1" dirty="0">
                          <a:effectLst>
                            <a:outerShdw blurRad="38100" dist="38100" dir="2700000" algn="tl">
                              <a:srgbClr val="000000">
                                <a:alpha val="43137"/>
                              </a:srgbClr>
                            </a:outerShdw>
                          </a:effectLst>
                          <a:latin typeface="Maiandra GD" pitchFamily="34" charset="0"/>
                        </a:rPr>
                        <a:t>91,7%</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1" dirty="0">
                          <a:effectLst>
                            <a:outerShdw blurRad="38100" dist="38100" dir="2700000" algn="tl">
                              <a:srgbClr val="000000">
                                <a:alpha val="43137"/>
                              </a:srgbClr>
                            </a:outerShdw>
                          </a:effectLst>
                          <a:latin typeface="Maiandra GD" pitchFamily="34" charset="0"/>
                        </a:rPr>
                        <a:t>0,0%</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1" dirty="0">
                          <a:effectLst>
                            <a:outerShdw blurRad="38100" dist="38100" dir="2700000" algn="tl">
                              <a:srgbClr val="000000">
                                <a:alpha val="43137"/>
                              </a:srgbClr>
                            </a:outerShdw>
                          </a:effectLst>
                          <a:latin typeface="Maiandra GD" pitchFamily="34" charset="0"/>
                        </a:rPr>
                        <a:t>0,0%</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1" dirty="0">
                          <a:effectLst>
                            <a:outerShdw blurRad="38100" dist="38100" dir="2700000" algn="tl">
                              <a:srgbClr val="000000">
                                <a:alpha val="43137"/>
                              </a:srgbClr>
                            </a:outerShdw>
                          </a:effectLst>
                          <a:latin typeface="Maiandra GD" pitchFamily="34" charset="0"/>
                        </a:rPr>
                        <a:t>0,0%</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1" dirty="0">
                          <a:effectLst>
                            <a:outerShdw blurRad="38100" dist="38100" dir="2700000" algn="tl">
                              <a:srgbClr val="000000">
                                <a:alpha val="43137"/>
                              </a:srgbClr>
                            </a:outerShdw>
                          </a:effectLst>
                          <a:latin typeface="Maiandra GD" pitchFamily="34" charset="0"/>
                        </a:rPr>
                        <a:t>0,0%</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1" dirty="0">
                          <a:effectLst>
                            <a:outerShdw blurRad="38100" dist="38100" dir="2700000" algn="tl">
                              <a:srgbClr val="000000">
                                <a:alpha val="43137"/>
                              </a:srgbClr>
                            </a:outerShdw>
                          </a:effectLst>
                          <a:latin typeface="Maiandra GD" pitchFamily="34" charset="0"/>
                        </a:rPr>
                        <a:t>8,3%</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tc>
              </a:tr>
              <a:tr h="320762">
                <a:tc>
                  <a:txBody>
                    <a:bodyPr/>
                    <a:lstStyle/>
                    <a:p>
                      <a:pPr>
                        <a:spcAft>
                          <a:spcPts val="0"/>
                        </a:spcAft>
                      </a:pPr>
                      <a:r>
                        <a:rPr lang="es-ES_tradnl" sz="1600" b="0" dirty="0">
                          <a:effectLst/>
                          <a:latin typeface="Maiandra GD" pitchFamily="34" charset="0"/>
                        </a:rPr>
                        <a:t>T7 (Co </a:t>
                      </a:r>
                      <a:r>
                        <a:rPr lang="es-EC" sz="1600" b="0" dirty="0">
                          <a:effectLst/>
                          <a:latin typeface="Maiandra GD" pitchFamily="34" charset="0"/>
                        </a:rPr>
                        <a:t>1 111 p/ ha)</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0" dirty="0">
                          <a:effectLst/>
                          <a:latin typeface="Maiandra GD" pitchFamily="34" charset="0"/>
                        </a:rPr>
                        <a:t>91,7%</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0" dirty="0">
                          <a:effectLst/>
                          <a:latin typeface="Maiandra GD" pitchFamily="34" charset="0"/>
                        </a:rPr>
                        <a:t>0,0%</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0" dirty="0">
                          <a:effectLst/>
                          <a:latin typeface="Maiandra GD" pitchFamily="34" charset="0"/>
                        </a:rPr>
                        <a:t>0,0%</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0" dirty="0">
                          <a:effectLst/>
                          <a:latin typeface="Maiandra GD" pitchFamily="34" charset="0"/>
                        </a:rPr>
                        <a:t>0,0%</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0" dirty="0">
                          <a:effectLst/>
                          <a:latin typeface="Maiandra GD" pitchFamily="34" charset="0"/>
                        </a:rPr>
                        <a:t>0,0%</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0" dirty="0">
                          <a:effectLst/>
                          <a:latin typeface="Maiandra GD" pitchFamily="34" charset="0"/>
                        </a:rPr>
                        <a:t>8,3%</a:t>
                      </a:r>
                      <a:endParaRPr lang="es-ES" sz="1600" b="0" dirty="0">
                        <a:effectLst/>
                        <a:latin typeface="Maiandra GD" pitchFamily="34" charset="0"/>
                        <a:ea typeface="Times New Roman"/>
                        <a:cs typeface="Times New Roman"/>
                      </a:endParaRPr>
                    </a:p>
                  </a:txBody>
                  <a:tcPr marL="68580" marR="68580" marT="0" marB="0">
                    <a:noFill/>
                  </a:tcPr>
                </a:tc>
              </a:tr>
              <a:tr h="320762">
                <a:tc>
                  <a:txBody>
                    <a:bodyPr/>
                    <a:lstStyle/>
                    <a:p>
                      <a:pPr>
                        <a:spcAft>
                          <a:spcPts val="0"/>
                        </a:spcAft>
                      </a:pPr>
                      <a:r>
                        <a:rPr lang="es-ES_tradnl" sz="1600" b="0" dirty="0">
                          <a:effectLst/>
                          <a:latin typeface="Maiandra GD" pitchFamily="34" charset="0"/>
                        </a:rPr>
                        <a:t>T8 (Co </a:t>
                      </a:r>
                      <a:r>
                        <a:rPr lang="es-EC" sz="1600" b="0" dirty="0">
                          <a:effectLst/>
                          <a:latin typeface="Maiandra GD" pitchFamily="34" charset="0"/>
                        </a:rPr>
                        <a:t>833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0" dirty="0">
                          <a:effectLst/>
                          <a:latin typeface="Maiandra GD" pitchFamily="34" charset="0"/>
                        </a:rPr>
                        <a:t>79,8%</a:t>
                      </a:r>
                      <a:endParaRPr lang="es-ES" sz="1600" b="0" dirty="0">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0" dirty="0">
                          <a:effectLst/>
                          <a:latin typeface="Maiandra GD" pitchFamily="34" charset="0"/>
                        </a:rPr>
                        <a:t>9,1%</a:t>
                      </a:r>
                      <a:endParaRPr lang="es-ES" sz="1600" b="0" dirty="0">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0" dirty="0">
                          <a:effectLst/>
                          <a:latin typeface="Maiandra GD" pitchFamily="34" charset="0"/>
                        </a:rPr>
                        <a:t>0,0%</a:t>
                      </a:r>
                      <a:endParaRPr lang="es-ES" sz="1600" b="0" dirty="0">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0" dirty="0">
                          <a:effectLst/>
                          <a:latin typeface="Maiandra GD" pitchFamily="34" charset="0"/>
                        </a:rPr>
                        <a:t>0,0%</a:t>
                      </a:r>
                      <a:endParaRPr lang="es-ES" sz="1600" b="0" dirty="0">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0" dirty="0">
                          <a:effectLst/>
                          <a:latin typeface="Maiandra GD" pitchFamily="34" charset="0"/>
                        </a:rPr>
                        <a:t>0,0%</a:t>
                      </a:r>
                      <a:endParaRPr lang="es-ES" sz="1600" b="0" dirty="0">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0" dirty="0">
                          <a:effectLst/>
                          <a:latin typeface="Maiandra GD" pitchFamily="34" charset="0"/>
                        </a:rPr>
                        <a:t>11,1%</a:t>
                      </a:r>
                      <a:endParaRPr lang="es-ES" sz="1600" b="0" dirty="0">
                        <a:effectLst/>
                        <a:latin typeface="Maiandra GD" pitchFamily="34" charset="0"/>
                        <a:ea typeface="Times New Roman"/>
                        <a:cs typeface="Times New Roman"/>
                      </a:endParaRPr>
                    </a:p>
                  </a:txBody>
                  <a:tcPr marL="68580" marR="68580" marT="0" marB="0"/>
                </a:tc>
              </a:tr>
              <a:tr h="320762">
                <a:tc>
                  <a:txBody>
                    <a:bodyPr/>
                    <a:lstStyle/>
                    <a:p>
                      <a:pPr>
                        <a:spcAft>
                          <a:spcPts val="0"/>
                        </a:spcAft>
                      </a:pPr>
                      <a:r>
                        <a:rPr lang="es-ES_tradnl" sz="1600" b="0" dirty="0">
                          <a:effectLst/>
                          <a:latin typeface="Maiandra GD" pitchFamily="34" charset="0"/>
                        </a:rPr>
                        <a:t>T9 (Co </a:t>
                      </a:r>
                      <a:r>
                        <a:rPr lang="es-EC" sz="1600" b="0" dirty="0">
                          <a:effectLst/>
                          <a:latin typeface="Maiandra GD" pitchFamily="34" charset="0"/>
                        </a:rPr>
                        <a:t>625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0" dirty="0">
                          <a:effectLst/>
                          <a:latin typeface="Maiandra GD" pitchFamily="34" charset="0"/>
                        </a:rPr>
                        <a:t>72,2%</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0" dirty="0">
                          <a:effectLst/>
                          <a:latin typeface="Maiandra GD" pitchFamily="34" charset="0"/>
                        </a:rPr>
                        <a:t>0,0%</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0" dirty="0">
                          <a:effectLst/>
                          <a:latin typeface="Maiandra GD" pitchFamily="34" charset="0"/>
                        </a:rPr>
                        <a:t>5,6%</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0" dirty="0">
                          <a:effectLst/>
                          <a:latin typeface="Maiandra GD" pitchFamily="34" charset="0"/>
                        </a:rPr>
                        <a:t>0,0%</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0" dirty="0">
                          <a:effectLst/>
                          <a:latin typeface="Maiandra GD" pitchFamily="34" charset="0"/>
                        </a:rPr>
                        <a:t>0,0%</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r">
                        <a:spcAft>
                          <a:spcPts val="0"/>
                        </a:spcAft>
                      </a:pPr>
                      <a:r>
                        <a:rPr lang="es-ES_tradnl" sz="1600" b="0" dirty="0">
                          <a:effectLst/>
                          <a:latin typeface="Maiandra GD" pitchFamily="34" charset="0"/>
                        </a:rPr>
                        <a:t>22,2%</a:t>
                      </a:r>
                      <a:endParaRPr lang="es-ES" sz="1600" b="0" dirty="0">
                        <a:effectLst/>
                        <a:latin typeface="Maiandra GD" pitchFamily="34" charset="0"/>
                        <a:ea typeface="Times New Roman"/>
                        <a:cs typeface="Times New Roman"/>
                      </a:endParaRPr>
                    </a:p>
                  </a:txBody>
                  <a:tcPr marL="68580" marR="68580" marT="0" marB="0">
                    <a:noFill/>
                  </a:tcPr>
                </a:tc>
              </a:tr>
              <a:tr h="320762">
                <a:tc>
                  <a:txBody>
                    <a:bodyPr/>
                    <a:lstStyle/>
                    <a:p>
                      <a:pPr>
                        <a:spcAft>
                          <a:spcPts val="0"/>
                        </a:spcAft>
                      </a:pPr>
                      <a:r>
                        <a:rPr lang="es-ES_tradnl" sz="1600" b="0" dirty="0">
                          <a:effectLst/>
                          <a:latin typeface="Maiandra GD" pitchFamily="34" charset="0"/>
                        </a:rPr>
                        <a:t>T10 (Co </a:t>
                      </a:r>
                      <a:r>
                        <a:rPr lang="es-EC" sz="1600" b="0" dirty="0">
                          <a:effectLst/>
                          <a:latin typeface="Maiandra GD" pitchFamily="34" charset="0"/>
                        </a:rPr>
                        <a:t>500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0" dirty="0">
                          <a:effectLst/>
                          <a:latin typeface="Maiandra GD" pitchFamily="34" charset="0"/>
                        </a:rPr>
                        <a:t>66,7%</a:t>
                      </a:r>
                      <a:endParaRPr lang="es-ES" sz="1600" b="0" dirty="0">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0" dirty="0">
                          <a:effectLst/>
                          <a:latin typeface="Maiandra GD" pitchFamily="34" charset="0"/>
                        </a:rPr>
                        <a:t>3,3%</a:t>
                      </a:r>
                      <a:endParaRPr lang="es-ES" sz="1600" b="0" dirty="0">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0" dirty="0">
                          <a:effectLst/>
                          <a:latin typeface="Maiandra GD" pitchFamily="34" charset="0"/>
                        </a:rPr>
                        <a:t>12,2%</a:t>
                      </a:r>
                      <a:endParaRPr lang="es-ES" sz="1600" b="0" dirty="0">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0" dirty="0">
                          <a:effectLst/>
                          <a:latin typeface="Maiandra GD" pitchFamily="34" charset="0"/>
                        </a:rPr>
                        <a:t>5,6%</a:t>
                      </a:r>
                      <a:endParaRPr lang="es-ES" sz="1600" b="0" dirty="0">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0" dirty="0">
                          <a:effectLst/>
                          <a:latin typeface="Maiandra GD" pitchFamily="34" charset="0"/>
                        </a:rPr>
                        <a:t>0,0%</a:t>
                      </a:r>
                      <a:endParaRPr lang="es-ES" sz="1600" b="0" dirty="0">
                        <a:effectLst/>
                        <a:latin typeface="Maiandra GD" pitchFamily="34" charset="0"/>
                        <a:ea typeface="Times New Roman"/>
                        <a:cs typeface="Times New Roman"/>
                      </a:endParaRPr>
                    </a:p>
                  </a:txBody>
                  <a:tcPr marL="68580" marR="68580" marT="0" marB="0"/>
                </a:tc>
                <a:tc>
                  <a:txBody>
                    <a:bodyPr/>
                    <a:lstStyle/>
                    <a:p>
                      <a:pPr algn="r">
                        <a:spcAft>
                          <a:spcPts val="0"/>
                        </a:spcAft>
                      </a:pPr>
                      <a:r>
                        <a:rPr lang="es-ES_tradnl" sz="1600" b="0" dirty="0">
                          <a:effectLst/>
                          <a:latin typeface="Maiandra GD" pitchFamily="34" charset="0"/>
                        </a:rPr>
                        <a:t>12,2%</a:t>
                      </a:r>
                      <a:endParaRPr lang="es-ES" sz="1600" b="0" dirty="0">
                        <a:effectLst/>
                        <a:latin typeface="Maiandra GD" pitchFamily="34" charset="0"/>
                        <a:ea typeface="Times New Roman"/>
                        <a:cs typeface="Times New Roman"/>
                      </a:endParaRPr>
                    </a:p>
                  </a:txBody>
                  <a:tcPr marL="68580" marR="68580" marT="0" marB="0"/>
                </a:tc>
              </a:tr>
            </a:tbl>
          </a:graphicData>
        </a:graphic>
      </p:graphicFrame>
      <p:sp>
        <p:nvSpPr>
          <p:cNvPr id="9" name="3 Marcador de texto"/>
          <p:cNvSpPr>
            <a:spLocks noGrp="1"/>
          </p:cNvSpPr>
          <p:nvPr>
            <p:ph type="body" sz="half" idx="2"/>
          </p:nvPr>
        </p:nvSpPr>
        <p:spPr>
          <a:xfrm>
            <a:off x="560512" y="5085852"/>
            <a:ext cx="8778180" cy="430711"/>
          </a:xfrm>
        </p:spPr>
        <p:txBody>
          <a:bodyPr/>
          <a:lstStyle/>
          <a:p>
            <a:pPr algn="just"/>
            <a:r>
              <a:rPr lang="es-ES" sz="1200" dirty="0" smtClean="0">
                <a:latin typeface="Maiandra GD" pitchFamily="34" charset="0"/>
              </a:rPr>
              <a:t>Leyenda: R5 </a:t>
            </a:r>
            <a:r>
              <a:rPr lang="es-ES" sz="1200" dirty="0">
                <a:latin typeface="Maiandra GD" pitchFamily="34" charset="0"/>
              </a:rPr>
              <a:t>= Recto, B4 = Bifurcado, T3 = Torcido, I2 = Inclinado, S1 = Suprimido, M0 = </a:t>
            </a:r>
            <a:r>
              <a:rPr lang="es-ES" sz="1200" dirty="0" smtClean="0">
                <a:latin typeface="Maiandra GD" pitchFamily="34" charset="0"/>
              </a:rPr>
              <a:t>Muerto</a:t>
            </a:r>
          </a:p>
        </p:txBody>
      </p:sp>
    </p:spTree>
    <p:extLst>
      <p:ext uri="{BB962C8B-B14F-4D97-AF65-F5344CB8AC3E}">
        <p14:creationId xmlns:p14="http://schemas.microsoft.com/office/powerpoint/2010/main" xmlns="" val="4593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p:cTn id="13"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82" descr="C:\Users\PABLO\Desktop\FINAL TESIS FEBRERO 2013\IASA II.jpg"/>
          <p:cNvPicPr>
            <a:picLocks noChangeAspect="1" noChangeArrowheads="1"/>
          </p:cNvPicPr>
          <p:nvPr/>
        </p:nvPicPr>
        <p:blipFill>
          <a:blip r:embed="rId3">
            <a:lum bright="70000" contrast="-70000"/>
            <a:extLst>
              <a:ext uri="{28A0092B-C50C-407E-A947-70E740481C1C}">
                <a14:useLocalDpi xmlns:a14="http://schemas.microsoft.com/office/drawing/2010/main" xmlns="" val="0"/>
              </a:ext>
            </a:extLst>
          </a:blip>
          <a:srcRect/>
          <a:stretch>
            <a:fillRect/>
          </a:stretch>
        </p:blipFill>
        <p:spPr bwMode="auto">
          <a:xfrm>
            <a:off x="5431202" y="1525362"/>
            <a:ext cx="4144598" cy="427990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3 Marcador de texto"/>
          <p:cNvSpPr>
            <a:spLocks noGrp="1"/>
          </p:cNvSpPr>
          <p:nvPr>
            <p:ph type="body" sz="half" idx="2"/>
          </p:nvPr>
        </p:nvSpPr>
        <p:spPr>
          <a:xfrm>
            <a:off x="560512" y="4221756"/>
            <a:ext cx="8778180" cy="791420"/>
          </a:xfrm>
        </p:spPr>
        <p:txBody>
          <a:bodyPr/>
          <a:lstStyle/>
          <a:p>
            <a:pPr algn="just"/>
            <a:r>
              <a:rPr lang="es-ES" dirty="0" smtClean="0">
                <a:latin typeface="Maiandra GD" pitchFamily="34" charset="0"/>
              </a:rPr>
              <a:t>Figura </a:t>
            </a:r>
            <a:r>
              <a:rPr lang="es-ES" dirty="0">
                <a:latin typeface="Maiandra GD" pitchFamily="34" charset="0"/>
              </a:rPr>
              <a:t>4</a:t>
            </a:r>
            <a:r>
              <a:rPr lang="es-ES" dirty="0" smtClean="0">
                <a:latin typeface="Maiandra GD" pitchFamily="34" charset="0"/>
              </a:rPr>
              <a:t>. </a:t>
            </a:r>
            <a:r>
              <a:rPr lang="es-ES" dirty="0">
                <a:latin typeface="Maiandra GD" pitchFamily="34" charset="0"/>
              </a:rPr>
              <a:t>Comparación del análisis morfología de los mejores tratamientos de balsa a los doce meses de edad de la plantación.</a:t>
            </a:r>
          </a:p>
        </p:txBody>
      </p:sp>
      <p:graphicFrame>
        <p:nvGraphicFramePr>
          <p:cNvPr id="6" name="Object 16"/>
          <p:cNvGraphicFramePr>
            <a:graphicFrameLocks noChangeAspect="1"/>
          </p:cNvGraphicFramePr>
          <p:nvPr/>
        </p:nvGraphicFramePr>
        <p:xfrm>
          <a:off x="920750" y="5445125"/>
          <a:ext cx="1225550" cy="882650"/>
        </p:xfrm>
        <a:graphic>
          <a:graphicData uri="http://schemas.openxmlformats.org/presentationml/2006/ole">
            <p:oleObj spid="_x0000_s32922" name="Fotografía de Photo Editor" r:id="rId4" imgW="6609524" imgH="4761905" progId="">
              <p:embed/>
            </p:oleObj>
          </a:graphicData>
        </a:graphic>
      </p:graphicFrame>
      <p:sp>
        <p:nvSpPr>
          <p:cNvPr id="7" name="Text Box 19"/>
          <p:cNvSpPr txBox="1">
            <a:spLocks noChangeArrowheads="1"/>
          </p:cNvSpPr>
          <p:nvPr/>
        </p:nvSpPr>
        <p:spPr bwMode="auto">
          <a:xfrm>
            <a:off x="1712913" y="5589588"/>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8" name="Line 20"/>
          <p:cNvSpPr>
            <a:spLocks noChangeShapeType="1"/>
          </p:cNvSpPr>
          <p:nvPr/>
        </p:nvSpPr>
        <p:spPr bwMode="auto">
          <a:xfrm>
            <a:off x="273050" y="5516563"/>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p>
        </p:txBody>
      </p:sp>
      <p:sp>
        <p:nvSpPr>
          <p:cNvPr id="9" name="8 CuadroTexto"/>
          <p:cNvSpPr txBox="1"/>
          <p:nvPr/>
        </p:nvSpPr>
        <p:spPr>
          <a:xfrm>
            <a:off x="1388158" y="4798893"/>
            <a:ext cx="6840760" cy="646331"/>
          </a:xfrm>
          <a:prstGeom prst="rect">
            <a:avLst/>
          </a:prstGeom>
          <a:noFill/>
        </p:spPr>
        <p:txBody>
          <a:bodyPr wrap="square" rtlCol="0">
            <a:spAutoFit/>
          </a:bodyPr>
          <a:lstStyle/>
          <a:p>
            <a:pPr algn="ctr"/>
            <a:r>
              <a:rPr lang="es-ES" sz="1800" dirty="0" smtClean="0">
                <a:latin typeface="Maiandra GD" pitchFamily="34" charset="0"/>
              </a:rPr>
              <a:t>T6 y T7= 91,7 %	árboles rectos	T1 = 88,9 % </a:t>
            </a:r>
            <a:r>
              <a:rPr lang="es-ES" sz="1800" dirty="0">
                <a:latin typeface="Maiandra GD" pitchFamily="34" charset="0"/>
              </a:rPr>
              <a:t>árboles rectos</a:t>
            </a:r>
            <a:endParaRPr lang="es-ES" sz="1800" dirty="0" smtClean="0">
              <a:latin typeface="Maiandra GD" pitchFamily="34" charset="0"/>
            </a:endParaRPr>
          </a:p>
          <a:p>
            <a:pPr algn="ctr"/>
            <a:r>
              <a:rPr lang="es-ES" sz="1800" dirty="0" err="1" smtClean="0">
                <a:latin typeface="Maiandra GD" pitchFamily="34" charset="0"/>
              </a:rPr>
              <a:t>Paillacho</a:t>
            </a:r>
            <a:r>
              <a:rPr lang="es-ES" sz="1800" dirty="0" smtClean="0">
                <a:latin typeface="Maiandra GD" pitchFamily="34" charset="0"/>
              </a:rPr>
              <a:t> (2010) = 99,2 % de árboles rectos (1 111 p/h)</a:t>
            </a:r>
            <a:endParaRPr lang="es-EC" sz="1800" dirty="0">
              <a:latin typeface="Maiandra GD" pitchFamily="34" charset="0"/>
            </a:endParaRPr>
          </a:p>
        </p:txBody>
      </p:sp>
      <p:pic>
        <p:nvPicPr>
          <p:cNvPr id="32900" name="Picture 13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32520" y="620688"/>
            <a:ext cx="8637843" cy="3528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8320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3" cstate="print">
            <a:lum bright="70000" contrast="-70000"/>
            <a:extLst>
              <a:ext uri="{28A0092B-C50C-407E-A947-70E740481C1C}">
                <a14:useLocalDpi xmlns:a14="http://schemas.microsoft.com/office/drawing/2010/main" xmlns="" val="0"/>
              </a:ext>
            </a:extLst>
          </a:blip>
          <a:stretch>
            <a:fillRect/>
          </a:stretch>
        </p:blipFill>
        <p:spPr>
          <a:xfrm>
            <a:off x="2765265" y="188640"/>
            <a:ext cx="4446240" cy="6669360"/>
          </a:xfrm>
          <a:prstGeom prst="rect">
            <a:avLst/>
          </a:prstGeom>
          <a:ln>
            <a:noFill/>
          </a:ln>
          <a:effectLst>
            <a:softEdge rad="112500"/>
          </a:effectLst>
        </p:spPr>
      </p:pic>
      <p:sp>
        <p:nvSpPr>
          <p:cNvPr id="2" name="1 Título"/>
          <p:cNvSpPr>
            <a:spLocks noGrp="1"/>
          </p:cNvSpPr>
          <p:nvPr>
            <p:ph type="title"/>
          </p:nvPr>
        </p:nvSpPr>
        <p:spPr>
          <a:xfrm>
            <a:off x="495300" y="273050"/>
            <a:ext cx="8994204" cy="563662"/>
          </a:xfrm>
        </p:spPr>
        <p:txBody>
          <a:bodyPr/>
          <a:lstStyle/>
          <a:p>
            <a:pPr algn="ctr"/>
            <a:r>
              <a:rPr lang="es-ES_tradnl" sz="3200" dirty="0" smtClean="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rPr>
              <a:t>SOBREVIVENCIA (%)</a:t>
            </a:r>
            <a:endParaRPr lang="es-ES_tradnl" sz="3200" dirty="0"/>
          </a:p>
        </p:txBody>
      </p:sp>
      <p:graphicFrame>
        <p:nvGraphicFramePr>
          <p:cNvPr id="6" name="Object 16"/>
          <p:cNvGraphicFramePr>
            <a:graphicFrameLocks noChangeAspect="1"/>
          </p:cNvGraphicFramePr>
          <p:nvPr/>
        </p:nvGraphicFramePr>
        <p:xfrm>
          <a:off x="920750" y="5445125"/>
          <a:ext cx="1225550" cy="882650"/>
        </p:xfrm>
        <a:graphic>
          <a:graphicData uri="http://schemas.openxmlformats.org/presentationml/2006/ole">
            <p:oleObj spid="_x0000_s26788" name="Fotografía de Photo Editor" r:id="rId4" imgW="6609524" imgH="4761905" progId="">
              <p:embed/>
            </p:oleObj>
          </a:graphicData>
        </a:graphic>
      </p:graphicFrame>
      <p:sp>
        <p:nvSpPr>
          <p:cNvPr id="7" name="Text Box 19"/>
          <p:cNvSpPr txBox="1">
            <a:spLocks noChangeArrowheads="1"/>
          </p:cNvSpPr>
          <p:nvPr/>
        </p:nvSpPr>
        <p:spPr bwMode="auto">
          <a:xfrm>
            <a:off x="1712913" y="5589588"/>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8" name="Line 20"/>
          <p:cNvSpPr>
            <a:spLocks noChangeShapeType="1"/>
          </p:cNvSpPr>
          <p:nvPr/>
        </p:nvSpPr>
        <p:spPr bwMode="auto">
          <a:xfrm>
            <a:off x="273050" y="5516563"/>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p>
        </p:txBody>
      </p:sp>
      <p:graphicFrame>
        <p:nvGraphicFramePr>
          <p:cNvPr id="4" name="3 Tabla"/>
          <p:cNvGraphicFramePr>
            <a:graphicFrameLocks noGrp="1"/>
          </p:cNvGraphicFramePr>
          <p:nvPr>
            <p:extLst>
              <p:ext uri="{D42A27DB-BD31-4B8C-83A1-F6EECF244321}">
                <p14:modId xmlns:p14="http://schemas.microsoft.com/office/powerpoint/2010/main" xmlns="" val="1006325317"/>
              </p:ext>
            </p:extLst>
          </p:nvPr>
        </p:nvGraphicFramePr>
        <p:xfrm>
          <a:off x="1189579" y="1412776"/>
          <a:ext cx="7237918" cy="3746732"/>
        </p:xfrm>
        <a:graphic>
          <a:graphicData uri="http://schemas.openxmlformats.org/drawingml/2006/table">
            <a:tbl>
              <a:tblPr firstRow="1" firstCol="1" bandRow="1">
                <a:tableStyleId>{D27102A9-8310-4765-A935-A1911B00CA55}</a:tableStyleId>
              </a:tblPr>
              <a:tblGrid>
                <a:gridCol w="2382888"/>
                <a:gridCol w="1182182"/>
                <a:gridCol w="1182182"/>
                <a:gridCol w="1182182"/>
                <a:gridCol w="1308484"/>
              </a:tblGrid>
              <a:tr h="340612">
                <a:tc>
                  <a:txBody>
                    <a:bodyPr/>
                    <a:lstStyle/>
                    <a:p>
                      <a:pPr algn="ctr">
                        <a:spcAft>
                          <a:spcPts val="0"/>
                        </a:spcAft>
                      </a:pPr>
                      <a:r>
                        <a:rPr lang="es-ES_tradnl" sz="1600" b="0" dirty="0">
                          <a:effectLst/>
                          <a:latin typeface="Maiandra GD" pitchFamily="34" charset="0"/>
                        </a:rPr>
                        <a:t>Tratamiento</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3 meses</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6 meses</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9 meses</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12 meses</a:t>
                      </a:r>
                      <a:endParaRPr lang="es-ES" sz="1600" b="0" dirty="0">
                        <a:effectLst/>
                        <a:latin typeface="Maiandra GD" pitchFamily="34" charset="0"/>
                        <a:ea typeface="Times New Roman"/>
                        <a:cs typeface="Times New Roman"/>
                      </a:endParaRPr>
                    </a:p>
                  </a:txBody>
                  <a:tcPr marL="68580" marR="68580" marT="0" marB="0"/>
                </a:tc>
              </a:tr>
              <a:tr h="340612">
                <a:tc>
                  <a:txBody>
                    <a:bodyPr/>
                    <a:lstStyle/>
                    <a:p>
                      <a:pPr algn="ctr">
                        <a:spcAft>
                          <a:spcPts val="0"/>
                        </a:spcAft>
                      </a:pPr>
                      <a:r>
                        <a:rPr lang="es-ES_tradnl" sz="1600" b="0" dirty="0">
                          <a:effectLst/>
                          <a:latin typeface="Maiandra GD" pitchFamily="34" charset="0"/>
                        </a:rPr>
                        <a:t>T1 (Ec 1 666 p/ha)</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94,4%</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91,7%</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80,6%</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77,8%</a:t>
                      </a:r>
                      <a:endParaRPr lang="es-ES" sz="1600" b="0" dirty="0">
                        <a:effectLst/>
                        <a:latin typeface="Maiandra GD" pitchFamily="34" charset="0"/>
                        <a:ea typeface="Times New Roman"/>
                        <a:cs typeface="Times New Roman"/>
                      </a:endParaRPr>
                    </a:p>
                  </a:txBody>
                  <a:tcPr marL="68580" marR="68580" marT="0" marB="0">
                    <a:noFill/>
                  </a:tcPr>
                </a:tc>
              </a:tr>
              <a:tr h="340612">
                <a:tc>
                  <a:txBody>
                    <a:bodyPr/>
                    <a:lstStyle/>
                    <a:p>
                      <a:pPr algn="ctr">
                        <a:spcAft>
                          <a:spcPts val="0"/>
                        </a:spcAft>
                      </a:pPr>
                      <a:r>
                        <a:rPr lang="es-ES_tradnl" sz="1600" b="0" dirty="0">
                          <a:effectLst/>
                          <a:latin typeface="Maiandra GD" pitchFamily="34" charset="0"/>
                        </a:rPr>
                        <a:t>T2 (Ec </a:t>
                      </a:r>
                      <a:r>
                        <a:rPr lang="es-EC" sz="1600" b="0" dirty="0">
                          <a:effectLst/>
                          <a:latin typeface="Maiandra GD" pitchFamily="34" charset="0"/>
                        </a:rPr>
                        <a:t>1 111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97,2%</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97,2%</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88,9%</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86,1%</a:t>
                      </a:r>
                      <a:endParaRPr lang="es-ES" sz="1600" b="0" dirty="0">
                        <a:effectLst/>
                        <a:latin typeface="Maiandra GD" pitchFamily="34" charset="0"/>
                        <a:ea typeface="Times New Roman"/>
                        <a:cs typeface="Times New Roman"/>
                      </a:endParaRPr>
                    </a:p>
                  </a:txBody>
                  <a:tcPr marL="68580" marR="68580" marT="0" marB="0"/>
                </a:tc>
              </a:tr>
              <a:tr h="340612">
                <a:tc>
                  <a:txBody>
                    <a:bodyPr/>
                    <a:lstStyle/>
                    <a:p>
                      <a:pPr algn="ctr">
                        <a:spcAft>
                          <a:spcPts val="0"/>
                        </a:spcAft>
                      </a:pPr>
                      <a:r>
                        <a:rPr lang="es-ES_tradnl" sz="1600" b="0" dirty="0">
                          <a:effectLst/>
                          <a:latin typeface="Maiandra GD" pitchFamily="34" charset="0"/>
                        </a:rPr>
                        <a:t>T3 (Ec </a:t>
                      </a:r>
                      <a:r>
                        <a:rPr lang="es-EC" sz="1600" b="0" dirty="0">
                          <a:effectLst/>
                          <a:latin typeface="Maiandra GD" pitchFamily="34" charset="0"/>
                        </a:rPr>
                        <a:t>833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94,4%</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94,4%</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86,1%</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86,1%</a:t>
                      </a:r>
                      <a:endParaRPr lang="es-ES" sz="1600" b="0" dirty="0">
                        <a:effectLst/>
                        <a:latin typeface="Maiandra GD" pitchFamily="34" charset="0"/>
                        <a:ea typeface="Times New Roman"/>
                        <a:cs typeface="Times New Roman"/>
                      </a:endParaRPr>
                    </a:p>
                  </a:txBody>
                  <a:tcPr marL="68580" marR="68580" marT="0" marB="0">
                    <a:noFill/>
                  </a:tcPr>
                </a:tc>
              </a:tr>
              <a:tr h="340612">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T4 (Ec </a:t>
                      </a:r>
                      <a:r>
                        <a:rPr lang="es-EC" sz="1600" b="1" dirty="0">
                          <a:effectLst>
                            <a:outerShdw blurRad="38100" dist="38100" dir="2700000" algn="tl">
                              <a:srgbClr val="000000">
                                <a:alpha val="43137"/>
                              </a:srgbClr>
                            </a:outerShdw>
                          </a:effectLst>
                          <a:latin typeface="Maiandra GD" pitchFamily="34" charset="0"/>
                        </a:rPr>
                        <a:t>625 p/ ha</a:t>
                      </a:r>
                      <a:r>
                        <a:rPr lang="es-ES_tradnl" sz="1600" b="1" dirty="0">
                          <a:effectLst>
                            <a:outerShdw blurRad="38100" dist="38100" dir="2700000" algn="tl">
                              <a:srgbClr val="000000">
                                <a:alpha val="43137"/>
                              </a:srgbClr>
                            </a:outerShdw>
                          </a:effectLst>
                          <a:latin typeface="Maiandra GD" pitchFamily="34" charset="0"/>
                        </a:rPr>
                        <a:t>)</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100,0%</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100,0%</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97,2%</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94,4%</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tc>
              </a:tr>
              <a:tr h="340612">
                <a:tc>
                  <a:txBody>
                    <a:bodyPr/>
                    <a:lstStyle/>
                    <a:p>
                      <a:pPr algn="ctr">
                        <a:spcAft>
                          <a:spcPts val="0"/>
                        </a:spcAft>
                      </a:pPr>
                      <a:r>
                        <a:rPr lang="es-ES_tradnl" sz="1600" b="0" dirty="0">
                          <a:effectLst/>
                          <a:latin typeface="Maiandra GD" pitchFamily="34" charset="0"/>
                        </a:rPr>
                        <a:t>T5 (Ec </a:t>
                      </a:r>
                      <a:r>
                        <a:rPr lang="es-EC" sz="1600" b="0" dirty="0">
                          <a:effectLst/>
                          <a:latin typeface="Maiandra GD" pitchFamily="34" charset="0"/>
                        </a:rPr>
                        <a:t>500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100,0%</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100,0%</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100,0%</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83,3%</a:t>
                      </a:r>
                      <a:endParaRPr lang="es-ES" sz="1600" b="0" dirty="0">
                        <a:effectLst/>
                        <a:latin typeface="Maiandra GD" pitchFamily="34" charset="0"/>
                        <a:ea typeface="Times New Roman"/>
                        <a:cs typeface="Times New Roman"/>
                      </a:endParaRPr>
                    </a:p>
                  </a:txBody>
                  <a:tcPr marL="68580" marR="68580" marT="0" marB="0">
                    <a:noFill/>
                  </a:tcPr>
                </a:tc>
              </a:tr>
              <a:tr h="340612">
                <a:tc>
                  <a:txBody>
                    <a:bodyPr/>
                    <a:lstStyle/>
                    <a:p>
                      <a:pPr algn="ctr">
                        <a:spcAft>
                          <a:spcPts val="0"/>
                        </a:spcAft>
                      </a:pPr>
                      <a:r>
                        <a:rPr lang="es-ES_tradnl" sz="1600" b="0" dirty="0">
                          <a:effectLst/>
                          <a:latin typeface="Maiandra GD" pitchFamily="34" charset="0"/>
                        </a:rPr>
                        <a:t>T6 (Co 1 666 p/ha)</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97,2%</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94,4%</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88,9%</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86,1%</a:t>
                      </a:r>
                      <a:endParaRPr lang="es-ES" sz="1600" b="0" dirty="0">
                        <a:effectLst/>
                        <a:latin typeface="Maiandra GD" pitchFamily="34" charset="0"/>
                        <a:ea typeface="Times New Roman"/>
                        <a:cs typeface="Times New Roman"/>
                      </a:endParaRPr>
                    </a:p>
                  </a:txBody>
                  <a:tcPr marL="68580" marR="68580" marT="0" marB="0"/>
                </a:tc>
              </a:tr>
              <a:tr h="340612">
                <a:tc>
                  <a:txBody>
                    <a:bodyPr/>
                    <a:lstStyle/>
                    <a:p>
                      <a:pPr algn="ctr">
                        <a:spcAft>
                          <a:spcPts val="0"/>
                        </a:spcAft>
                      </a:pPr>
                      <a:r>
                        <a:rPr lang="es-ES_tradnl" sz="1600" b="0" dirty="0">
                          <a:effectLst/>
                          <a:latin typeface="Maiandra GD" pitchFamily="34" charset="0"/>
                        </a:rPr>
                        <a:t>T7 (Co </a:t>
                      </a:r>
                      <a:r>
                        <a:rPr lang="es-EC" sz="1600" b="0" dirty="0">
                          <a:effectLst/>
                          <a:latin typeface="Maiandra GD" pitchFamily="34" charset="0"/>
                        </a:rPr>
                        <a:t>1 111 p/ ha)</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97,2%</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97,2%</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94,4%</a:t>
                      </a:r>
                      <a:endParaRPr lang="es-ES" sz="1600" b="0" dirty="0">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0" dirty="0">
                          <a:effectLst/>
                          <a:latin typeface="Maiandra GD" pitchFamily="34" charset="0"/>
                        </a:rPr>
                        <a:t>86,1%</a:t>
                      </a:r>
                      <a:endParaRPr lang="es-ES" sz="1600" b="0" dirty="0">
                        <a:effectLst/>
                        <a:latin typeface="Maiandra GD" pitchFamily="34" charset="0"/>
                        <a:ea typeface="Times New Roman"/>
                        <a:cs typeface="Times New Roman"/>
                      </a:endParaRPr>
                    </a:p>
                  </a:txBody>
                  <a:tcPr marL="68580" marR="68580" marT="0" marB="0">
                    <a:noFill/>
                  </a:tcPr>
                </a:tc>
              </a:tr>
              <a:tr h="340612">
                <a:tc>
                  <a:txBody>
                    <a:bodyPr/>
                    <a:lstStyle/>
                    <a:p>
                      <a:pPr algn="ctr">
                        <a:spcAft>
                          <a:spcPts val="0"/>
                        </a:spcAft>
                      </a:pPr>
                      <a:r>
                        <a:rPr lang="es-ES_tradnl" sz="1600" b="0" dirty="0">
                          <a:effectLst/>
                          <a:latin typeface="Maiandra GD" pitchFamily="34" charset="0"/>
                        </a:rPr>
                        <a:t>T8 (Co </a:t>
                      </a:r>
                      <a:r>
                        <a:rPr lang="es-EC" sz="1600" b="0" dirty="0">
                          <a:effectLst/>
                          <a:latin typeface="Maiandra GD" pitchFamily="34" charset="0"/>
                        </a:rPr>
                        <a:t>833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97,2%</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97,2%</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88,9%</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80,6%</a:t>
                      </a:r>
                      <a:endParaRPr lang="es-ES" sz="1600" b="0" dirty="0">
                        <a:effectLst/>
                        <a:latin typeface="Maiandra GD" pitchFamily="34" charset="0"/>
                        <a:ea typeface="Times New Roman"/>
                        <a:cs typeface="Times New Roman"/>
                      </a:endParaRPr>
                    </a:p>
                  </a:txBody>
                  <a:tcPr marL="68580" marR="68580" marT="0" marB="0"/>
                </a:tc>
              </a:tr>
              <a:tr h="340612">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T9 (Co </a:t>
                      </a:r>
                      <a:r>
                        <a:rPr lang="es-EC" sz="1600" b="1" dirty="0">
                          <a:effectLst>
                            <a:outerShdw blurRad="38100" dist="38100" dir="2700000" algn="tl">
                              <a:srgbClr val="000000">
                                <a:alpha val="43137"/>
                              </a:srgbClr>
                            </a:outerShdw>
                          </a:effectLst>
                          <a:latin typeface="Maiandra GD" pitchFamily="34" charset="0"/>
                        </a:rPr>
                        <a:t>625 p/ ha</a:t>
                      </a:r>
                      <a:r>
                        <a:rPr lang="es-ES_tradnl" sz="1600" b="1" dirty="0">
                          <a:effectLst>
                            <a:outerShdw blurRad="38100" dist="38100" dir="2700000" algn="tl">
                              <a:srgbClr val="000000">
                                <a:alpha val="43137"/>
                              </a:srgbClr>
                            </a:outerShdw>
                          </a:effectLst>
                          <a:latin typeface="Maiandra GD" pitchFamily="34" charset="0"/>
                        </a:rPr>
                        <a:t>)</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100,0%</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100,0%</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94,4%</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noFill/>
                  </a:tcPr>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91,7%</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68580" marR="68580" marT="0" marB="0">
                    <a:noFill/>
                  </a:tcPr>
                </a:tc>
              </a:tr>
              <a:tr h="340612">
                <a:tc>
                  <a:txBody>
                    <a:bodyPr/>
                    <a:lstStyle/>
                    <a:p>
                      <a:pPr algn="ctr">
                        <a:spcAft>
                          <a:spcPts val="0"/>
                        </a:spcAft>
                      </a:pPr>
                      <a:r>
                        <a:rPr lang="es-ES_tradnl" sz="1600" b="0" dirty="0">
                          <a:effectLst/>
                          <a:latin typeface="Maiandra GD" pitchFamily="34" charset="0"/>
                        </a:rPr>
                        <a:t>T10 (Co </a:t>
                      </a:r>
                      <a:r>
                        <a:rPr lang="es-EC" sz="1600" b="0" dirty="0">
                          <a:effectLst/>
                          <a:latin typeface="Maiandra GD" pitchFamily="34" charset="0"/>
                        </a:rPr>
                        <a:t>500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100,0%</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100,0%</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97,2%</a:t>
                      </a:r>
                      <a:endParaRPr lang="es-ES" sz="1600" b="0" dirty="0">
                        <a:effectLst/>
                        <a:latin typeface="Maiandra GD" pitchFamily="34" charset="0"/>
                        <a:ea typeface="Times New Roman"/>
                        <a:cs typeface="Times New Roman"/>
                      </a:endParaRPr>
                    </a:p>
                  </a:txBody>
                  <a:tcPr marL="68580" marR="68580" marT="0" marB="0"/>
                </a:tc>
                <a:tc>
                  <a:txBody>
                    <a:bodyPr/>
                    <a:lstStyle/>
                    <a:p>
                      <a:pPr algn="ctr">
                        <a:spcAft>
                          <a:spcPts val="0"/>
                        </a:spcAft>
                      </a:pPr>
                      <a:r>
                        <a:rPr lang="es-ES_tradnl" sz="1600" b="0" dirty="0">
                          <a:effectLst/>
                          <a:latin typeface="Maiandra GD" pitchFamily="34" charset="0"/>
                        </a:rPr>
                        <a:t>91,7%</a:t>
                      </a:r>
                      <a:endParaRPr lang="es-ES" sz="1600" b="0" dirty="0">
                        <a:effectLst/>
                        <a:latin typeface="Maiandra GD" pitchFamily="34" charset="0"/>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xmlns="" val="373190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82" descr="C:\Users\PABLO\Desktop\FINAL TESIS FEBRERO 2013\IASA II.jpg"/>
          <p:cNvPicPr>
            <a:picLocks noChangeAspect="1" noChangeArrowheads="1"/>
          </p:cNvPicPr>
          <p:nvPr/>
        </p:nvPicPr>
        <p:blipFill>
          <a:blip r:embed="rId3">
            <a:lum bright="70000" contrast="-70000"/>
            <a:extLst>
              <a:ext uri="{28A0092B-C50C-407E-A947-70E740481C1C}">
                <a14:useLocalDpi xmlns:a14="http://schemas.microsoft.com/office/drawing/2010/main" xmlns="" val="0"/>
              </a:ext>
            </a:extLst>
          </a:blip>
          <a:srcRect/>
          <a:stretch>
            <a:fillRect/>
          </a:stretch>
        </p:blipFill>
        <p:spPr bwMode="auto">
          <a:xfrm>
            <a:off x="5431202" y="1525362"/>
            <a:ext cx="4144598" cy="4279902"/>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15 Imagen"/>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03241" y="1124744"/>
            <a:ext cx="5568619" cy="4176464"/>
          </a:xfrm>
          <a:prstGeom prst="rect">
            <a:avLst/>
          </a:prstGeom>
          <a:ln>
            <a:noFill/>
          </a:ln>
          <a:effectLst>
            <a:softEdge rad="112500"/>
          </a:effectLst>
        </p:spPr>
      </p:pic>
      <p:graphicFrame>
        <p:nvGraphicFramePr>
          <p:cNvPr id="6" name="Object 16"/>
          <p:cNvGraphicFramePr>
            <a:graphicFrameLocks noChangeAspect="1"/>
          </p:cNvGraphicFramePr>
          <p:nvPr/>
        </p:nvGraphicFramePr>
        <p:xfrm>
          <a:off x="920750" y="5445125"/>
          <a:ext cx="1225550" cy="882650"/>
        </p:xfrm>
        <a:graphic>
          <a:graphicData uri="http://schemas.openxmlformats.org/presentationml/2006/ole">
            <p:oleObj spid="_x0000_s15532" name="Fotografía de Photo Editor" r:id="rId5" imgW="6609524" imgH="4761905" progId="">
              <p:embed/>
            </p:oleObj>
          </a:graphicData>
        </a:graphic>
      </p:graphicFrame>
      <p:sp>
        <p:nvSpPr>
          <p:cNvPr id="7" name="Text Box 19"/>
          <p:cNvSpPr txBox="1">
            <a:spLocks noChangeArrowheads="1"/>
          </p:cNvSpPr>
          <p:nvPr/>
        </p:nvSpPr>
        <p:spPr bwMode="auto">
          <a:xfrm>
            <a:off x="1712913" y="5589588"/>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8" name="Line 20"/>
          <p:cNvSpPr>
            <a:spLocks noChangeShapeType="1"/>
          </p:cNvSpPr>
          <p:nvPr/>
        </p:nvSpPr>
        <p:spPr bwMode="auto">
          <a:xfrm>
            <a:off x="273050" y="5516563"/>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p>
        </p:txBody>
      </p:sp>
      <p:graphicFrame>
        <p:nvGraphicFramePr>
          <p:cNvPr id="12" name="11 Marcador de contenido"/>
          <p:cNvGraphicFramePr>
            <a:graphicFrameLocks noGrp="1"/>
          </p:cNvGraphicFramePr>
          <p:nvPr>
            <p:ph idx="1"/>
            <p:extLst>
              <p:ext uri="{D42A27DB-BD31-4B8C-83A1-F6EECF244321}">
                <p14:modId xmlns:p14="http://schemas.microsoft.com/office/powerpoint/2010/main" xmlns="" val="1036176720"/>
              </p:ext>
            </p:extLst>
          </p:nvPr>
        </p:nvGraphicFramePr>
        <p:xfrm>
          <a:off x="5721713" y="908720"/>
          <a:ext cx="3934140" cy="50886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1 Título"/>
          <p:cNvSpPr>
            <a:spLocks noGrp="1"/>
          </p:cNvSpPr>
          <p:nvPr>
            <p:ph type="title"/>
          </p:nvPr>
        </p:nvSpPr>
        <p:spPr>
          <a:xfrm>
            <a:off x="2792760" y="116632"/>
            <a:ext cx="4320480" cy="814412"/>
          </a:xfrm>
        </p:spPr>
        <p:txBody>
          <a:bodyPr/>
          <a:lstStyle/>
          <a:p>
            <a:pPr algn="ctr"/>
            <a:r>
              <a:rPr lang="es-ES_tradnl" sz="3200" dirty="0" smtClean="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rPr>
              <a:t>INTRODUCCIÓN</a:t>
            </a:r>
            <a:endParaRPr lang="es-ES_tradnl" sz="3200" dirty="0">
              <a:solidFill>
                <a:srgbClr val="003300"/>
              </a:solidFill>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82" descr="C:\Users\PABLO\Desktop\FINAL TESIS FEBRERO 2013\IASA II.jpg"/>
          <p:cNvPicPr>
            <a:picLocks noChangeAspect="1" noChangeArrowheads="1"/>
          </p:cNvPicPr>
          <p:nvPr/>
        </p:nvPicPr>
        <p:blipFill>
          <a:blip r:embed="rId3">
            <a:lum bright="70000" contrast="-70000"/>
            <a:extLst>
              <a:ext uri="{28A0092B-C50C-407E-A947-70E740481C1C}">
                <a14:useLocalDpi xmlns:a14="http://schemas.microsoft.com/office/drawing/2010/main" xmlns="" val="0"/>
              </a:ext>
            </a:extLst>
          </a:blip>
          <a:srcRect/>
          <a:stretch>
            <a:fillRect/>
          </a:stretch>
        </p:blipFill>
        <p:spPr bwMode="auto">
          <a:xfrm>
            <a:off x="5431202" y="1525362"/>
            <a:ext cx="4144598" cy="427990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3 Marcador de texto"/>
          <p:cNvSpPr>
            <a:spLocks noGrp="1"/>
          </p:cNvSpPr>
          <p:nvPr>
            <p:ph type="body" sz="half" idx="2"/>
          </p:nvPr>
        </p:nvSpPr>
        <p:spPr>
          <a:xfrm>
            <a:off x="560512" y="4221088"/>
            <a:ext cx="8778180" cy="791420"/>
          </a:xfrm>
        </p:spPr>
        <p:txBody>
          <a:bodyPr/>
          <a:lstStyle/>
          <a:p>
            <a:pPr algn="just"/>
            <a:r>
              <a:rPr lang="es-ES" dirty="0">
                <a:latin typeface="Maiandra GD" pitchFamily="34" charset="0"/>
              </a:rPr>
              <a:t>Figura 3</a:t>
            </a:r>
            <a:r>
              <a:rPr lang="es-ES" dirty="0" smtClean="0">
                <a:latin typeface="Maiandra GD" pitchFamily="34" charset="0"/>
              </a:rPr>
              <a:t>. </a:t>
            </a:r>
            <a:r>
              <a:rPr lang="es-ES" dirty="0">
                <a:latin typeface="Maiandra GD" pitchFamily="34" charset="0"/>
              </a:rPr>
              <a:t>Sobrevivencia (%) de </a:t>
            </a:r>
            <a:r>
              <a:rPr lang="es-ES" dirty="0" smtClean="0">
                <a:latin typeface="Maiandra GD" pitchFamily="34" charset="0"/>
              </a:rPr>
              <a:t>los mejores tratamientos </a:t>
            </a:r>
            <a:r>
              <a:rPr lang="es-ES" dirty="0">
                <a:latin typeface="Maiandra GD" pitchFamily="34" charset="0"/>
              </a:rPr>
              <a:t>de Balsa (</a:t>
            </a:r>
            <a:r>
              <a:rPr lang="es-ES" i="1" dirty="0" err="1">
                <a:latin typeface="Maiandra GD" pitchFamily="34" charset="0"/>
              </a:rPr>
              <a:t>Ochroma</a:t>
            </a:r>
            <a:r>
              <a:rPr lang="es-ES" i="1" dirty="0">
                <a:latin typeface="Maiandra GD" pitchFamily="34" charset="0"/>
              </a:rPr>
              <a:t> </a:t>
            </a:r>
            <a:r>
              <a:rPr lang="es-ES" i="1" dirty="0" err="1">
                <a:latin typeface="Maiandra GD" pitchFamily="34" charset="0"/>
              </a:rPr>
              <a:t>pyramidale</a:t>
            </a:r>
            <a:r>
              <a:rPr lang="es-ES" i="1" dirty="0">
                <a:latin typeface="Maiandra GD" pitchFamily="34" charset="0"/>
              </a:rPr>
              <a:t> </a:t>
            </a:r>
            <a:r>
              <a:rPr lang="es-ES" i="1" dirty="0" err="1">
                <a:latin typeface="Maiandra GD" pitchFamily="34" charset="0"/>
              </a:rPr>
              <a:t>Cav</a:t>
            </a:r>
            <a:r>
              <a:rPr lang="es-ES" i="1" dirty="0">
                <a:latin typeface="Maiandra GD" pitchFamily="34" charset="0"/>
              </a:rPr>
              <a:t>. Ex Lam. </a:t>
            </a:r>
            <a:r>
              <a:rPr lang="es-ES" i="1" dirty="0" err="1">
                <a:latin typeface="Maiandra GD" pitchFamily="34" charset="0"/>
              </a:rPr>
              <a:t>Urb</a:t>
            </a:r>
            <a:r>
              <a:rPr lang="es-ES" dirty="0">
                <a:latin typeface="Maiandra GD" pitchFamily="34" charset="0"/>
              </a:rPr>
              <a:t>) desde los tres a doce meses de edad de la plantación.</a:t>
            </a:r>
          </a:p>
        </p:txBody>
      </p:sp>
      <p:graphicFrame>
        <p:nvGraphicFramePr>
          <p:cNvPr id="6" name="Object 16"/>
          <p:cNvGraphicFramePr>
            <a:graphicFrameLocks noChangeAspect="1"/>
          </p:cNvGraphicFramePr>
          <p:nvPr/>
        </p:nvGraphicFramePr>
        <p:xfrm>
          <a:off x="920750" y="5445125"/>
          <a:ext cx="1225550" cy="882650"/>
        </p:xfrm>
        <a:graphic>
          <a:graphicData uri="http://schemas.openxmlformats.org/presentationml/2006/ole">
            <p:oleObj spid="_x0000_s25766" name="Fotografía de Photo Editor" r:id="rId4" imgW="6609524" imgH="4761905" progId="">
              <p:embed/>
            </p:oleObj>
          </a:graphicData>
        </a:graphic>
      </p:graphicFrame>
      <p:sp>
        <p:nvSpPr>
          <p:cNvPr id="7" name="Text Box 19"/>
          <p:cNvSpPr txBox="1">
            <a:spLocks noChangeArrowheads="1"/>
          </p:cNvSpPr>
          <p:nvPr/>
        </p:nvSpPr>
        <p:spPr bwMode="auto">
          <a:xfrm>
            <a:off x="1712913" y="5589588"/>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8" name="Line 20"/>
          <p:cNvSpPr>
            <a:spLocks noChangeShapeType="1"/>
          </p:cNvSpPr>
          <p:nvPr/>
        </p:nvSpPr>
        <p:spPr bwMode="auto">
          <a:xfrm>
            <a:off x="273050" y="5516563"/>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p>
        </p:txBody>
      </p:sp>
      <p:sp>
        <p:nvSpPr>
          <p:cNvPr id="10" name="9 CuadroTexto"/>
          <p:cNvSpPr txBox="1"/>
          <p:nvPr/>
        </p:nvSpPr>
        <p:spPr>
          <a:xfrm>
            <a:off x="1136576" y="4798893"/>
            <a:ext cx="7560840" cy="646331"/>
          </a:xfrm>
          <a:prstGeom prst="rect">
            <a:avLst/>
          </a:prstGeom>
          <a:noFill/>
        </p:spPr>
        <p:txBody>
          <a:bodyPr wrap="square" rtlCol="0">
            <a:spAutoFit/>
          </a:bodyPr>
          <a:lstStyle/>
          <a:p>
            <a:pPr algn="ctr"/>
            <a:r>
              <a:rPr lang="es-ES" sz="1800" dirty="0" smtClean="0">
                <a:latin typeface="Maiandra GD" pitchFamily="34" charset="0"/>
              </a:rPr>
              <a:t>T4= 94,4 % sobrevivencia		T9 y T10 = 91,7 % sobrevivencia</a:t>
            </a:r>
          </a:p>
          <a:p>
            <a:pPr algn="ctr"/>
            <a:r>
              <a:rPr lang="es-ES" sz="1800" dirty="0" err="1" smtClean="0">
                <a:latin typeface="Maiandra GD" pitchFamily="34" charset="0"/>
              </a:rPr>
              <a:t>Paillacho</a:t>
            </a:r>
            <a:r>
              <a:rPr lang="es-ES" sz="1800" dirty="0" smtClean="0">
                <a:latin typeface="Maiandra GD" pitchFamily="34" charset="0"/>
              </a:rPr>
              <a:t> (2010) = 90 % de sobrevivencia( 1 111 p/h)</a:t>
            </a:r>
            <a:endParaRPr lang="es-EC" sz="1800" dirty="0">
              <a:latin typeface="Maiandra GD" pitchFamily="34" charset="0"/>
            </a:endParaRPr>
          </a:p>
        </p:txBody>
      </p:sp>
      <p:pic>
        <p:nvPicPr>
          <p:cNvPr id="25745" name="Picture 14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920552" y="370682"/>
            <a:ext cx="7848872" cy="3852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8703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82" descr="C:\Users\PABLO\Desktop\FINAL TESIS FEBRERO 2013\IASA II.jpg"/>
          <p:cNvPicPr>
            <a:picLocks noChangeAspect="1" noChangeArrowheads="1"/>
          </p:cNvPicPr>
          <p:nvPr/>
        </p:nvPicPr>
        <p:blipFill>
          <a:blip r:embed="rId3">
            <a:lum bright="70000" contrast="-70000"/>
            <a:extLst>
              <a:ext uri="{28A0092B-C50C-407E-A947-70E740481C1C}">
                <a14:useLocalDpi xmlns:a14="http://schemas.microsoft.com/office/drawing/2010/main" xmlns="" val="0"/>
              </a:ext>
            </a:extLst>
          </a:blip>
          <a:srcRect/>
          <a:stretch>
            <a:fillRect/>
          </a:stretch>
        </p:blipFill>
        <p:spPr bwMode="auto">
          <a:xfrm>
            <a:off x="5431202" y="1525362"/>
            <a:ext cx="4144598" cy="427990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1 Título"/>
          <p:cNvSpPr>
            <a:spLocks noGrp="1"/>
          </p:cNvSpPr>
          <p:nvPr>
            <p:ph type="title"/>
          </p:nvPr>
        </p:nvSpPr>
        <p:spPr>
          <a:xfrm>
            <a:off x="671476" y="260648"/>
            <a:ext cx="8457988" cy="923702"/>
          </a:xfrm>
        </p:spPr>
        <p:txBody>
          <a:bodyPr/>
          <a:lstStyle/>
          <a:p>
            <a:pPr algn="ctr"/>
            <a:r>
              <a:rPr lang="es-EC" sz="2400" dirty="0" smtClean="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rPr>
              <a:t>ANÁLISIS DE VARIANZA DE LA VARIABLE  SOBREVIVENCIA (%)</a:t>
            </a:r>
            <a:endParaRPr lang="es-ES_tradnl" sz="2400" dirty="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endParaRPr>
          </a:p>
        </p:txBody>
      </p:sp>
      <p:graphicFrame>
        <p:nvGraphicFramePr>
          <p:cNvPr id="6" name="Object 16"/>
          <p:cNvGraphicFramePr>
            <a:graphicFrameLocks noChangeAspect="1"/>
          </p:cNvGraphicFramePr>
          <p:nvPr/>
        </p:nvGraphicFramePr>
        <p:xfrm>
          <a:off x="920750" y="5445125"/>
          <a:ext cx="1225550" cy="882650"/>
        </p:xfrm>
        <a:graphic>
          <a:graphicData uri="http://schemas.openxmlformats.org/presentationml/2006/ole">
            <p:oleObj spid="_x0000_s27809" name="Fotografía de Photo Editor" r:id="rId4" imgW="6609524" imgH="4761905" progId="">
              <p:embed/>
            </p:oleObj>
          </a:graphicData>
        </a:graphic>
      </p:graphicFrame>
      <p:sp>
        <p:nvSpPr>
          <p:cNvPr id="7" name="Text Box 19"/>
          <p:cNvSpPr txBox="1">
            <a:spLocks noChangeArrowheads="1"/>
          </p:cNvSpPr>
          <p:nvPr/>
        </p:nvSpPr>
        <p:spPr bwMode="auto">
          <a:xfrm>
            <a:off x="1712913" y="5589588"/>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8" name="Line 20"/>
          <p:cNvSpPr>
            <a:spLocks noChangeShapeType="1"/>
          </p:cNvSpPr>
          <p:nvPr/>
        </p:nvSpPr>
        <p:spPr bwMode="auto">
          <a:xfrm>
            <a:off x="273050" y="5516563"/>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p>
        </p:txBody>
      </p:sp>
      <p:graphicFrame>
        <p:nvGraphicFramePr>
          <p:cNvPr id="9" name="8 Marcador de contenido"/>
          <p:cNvGraphicFramePr>
            <a:graphicFrameLocks noGrp="1"/>
          </p:cNvGraphicFramePr>
          <p:nvPr>
            <p:ph idx="1"/>
            <p:extLst>
              <p:ext uri="{D42A27DB-BD31-4B8C-83A1-F6EECF244321}">
                <p14:modId xmlns:p14="http://schemas.microsoft.com/office/powerpoint/2010/main" xmlns="" val="3535333029"/>
              </p:ext>
            </p:extLst>
          </p:nvPr>
        </p:nvGraphicFramePr>
        <p:xfrm>
          <a:off x="632520" y="1916832"/>
          <a:ext cx="8922072" cy="3291840"/>
        </p:xfrm>
        <a:graphic>
          <a:graphicData uri="http://schemas.openxmlformats.org/drawingml/2006/table">
            <a:tbl>
              <a:tblPr firstRow="1" firstCol="1" bandRow="1">
                <a:tableStyleId>{D27102A9-8310-4765-A935-A1911B00CA55}</a:tableStyleId>
              </a:tblPr>
              <a:tblGrid>
                <a:gridCol w="2328661"/>
                <a:gridCol w="1613111"/>
                <a:gridCol w="1696979"/>
                <a:gridCol w="1356154"/>
                <a:gridCol w="778005"/>
                <a:gridCol w="1149162"/>
              </a:tblGrid>
              <a:tr h="371605">
                <a:tc>
                  <a:txBody>
                    <a:bodyPr/>
                    <a:lstStyle/>
                    <a:p>
                      <a:pPr algn="ctr">
                        <a:lnSpc>
                          <a:spcPct val="150000"/>
                        </a:lnSpc>
                        <a:spcAft>
                          <a:spcPts val="0"/>
                        </a:spcAft>
                      </a:pPr>
                      <a:r>
                        <a:rPr lang="es-ES" sz="1600" dirty="0">
                          <a:effectLst/>
                          <a:latin typeface="Maiandra GD" pitchFamily="34" charset="0"/>
                        </a:rPr>
                        <a:t>Fuente de Variación.</a:t>
                      </a:r>
                      <a:endParaRPr lang="es-ES" sz="1600" dirty="0">
                        <a:effectLst/>
                        <a:latin typeface="Maiandra GD" pitchFamily="34" charset="0"/>
                        <a:ea typeface="Times New Roman"/>
                        <a:cs typeface="Times New Roman"/>
                      </a:endParaRPr>
                    </a:p>
                  </a:txBody>
                  <a:tcPr marL="50673" marR="50673" marT="0" marB="0"/>
                </a:tc>
                <a:tc>
                  <a:txBody>
                    <a:bodyPr/>
                    <a:lstStyle/>
                    <a:p>
                      <a:pPr algn="ctr">
                        <a:lnSpc>
                          <a:spcPct val="150000"/>
                        </a:lnSpc>
                        <a:spcAft>
                          <a:spcPts val="0"/>
                        </a:spcAft>
                      </a:pPr>
                      <a:r>
                        <a:rPr lang="es-ES" sz="1600" dirty="0">
                          <a:effectLst/>
                          <a:latin typeface="Maiandra GD" pitchFamily="34" charset="0"/>
                        </a:rPr>
                        <a:t>Suma de Cuadrados</a:t>
                      </a:r>
                      <a:endParaRPr lang="es-ES" sz="1600" dirty="0">
                        <a:effectLst/>
                        <a:latin typeface="Maiandra GD" pitchFamily="34" charset="0"/>
                        <a:ea typeface="Times New Roman"/>
                        <a:cs typeface="Times New Roman"/>
                      </a:endParaRPr>
                    </a:p>
                  </a:txBody>
                  <a:tcPr marL="50673" marR="50673" marT="0" marB="0"/>
                </a:tc>
                <a:tc>
                  <a:txBody>
                    <a:bodyPr/>
                    <a:lstStyle/>
                    <a:p>
                      <a:pPr algn="ctr">
                        <a:lnSpc>
                          <a:spcPct val="150000"/>
                        </a:lnSpc>
                        <a:spcAft>
                          <a:spcPts val="0"/>
                        </a:spcAft>
                      </a:pPr>
                      <a:r>
                        <a:rPr lang="es-ES" sz="1600" dirty="0">
                          <a:effectLst/>
                          <a:latin typeface="Maiandra GD" pitchFamily="34" charset="0"/>
                        </a:rPr>
                        <a:t>Grados de Libertad</a:t>
                      </a:r>
                      <a:endParaRPr lang="es-ES" sz="1600" dirty="0">
                        <a:effectLst/>
                        <a:latin typeface="Maiandra GD" pitchFamily="34" charset="0"/>
                        <a:ea typeface="Times New Roman"/>
                        <a:cs typeface="Times New Roman"/>
                      </a:endParaRPr>
                    </a:p>
                  </a:txBody>
                  <a:tcPr marL="50673" marR="50673" marT="0" marB="0"/>
                </a:tc>
                <a:tc>
                  <a:txBody>
                    <a:bodyPr/>
                    <a:lstStyle/>
                    <a:p>
                      <a:pPr algn="ctr">
                        <a:lnSpc>
                          <a:spcPct val="150000"/>
                        </a:lnSpc>
                        <a:spcAft>
                          <a:spcPts val="0"/>
                        </a:spcAft>
                      </a:pPr>
                      <a:r>
                        <a:rPr lang="es-ES" sz="1600" dirty="0">
                          <a:effectLst/>
                          <a:latin typeface="Maiandra GD" pitchFamily="34" charset="0"/>
                        </a:rPr>
                        <a:t>Cuadrado Medio</a:t>
                      </a:r>
                      <a:endParaRPr lang="es-ES" sz="1600" dirty="0">
                        <a:effectLst/>
                        <a:latin typeface="Maiandra GD" pitchFamily="34" charset="0"/>
                        <a:ea typeface="Times New Roman"/>
                        <a:cs typeface="Times New Roman"/>
                      </a:endParaRPr>
                    </a:p>
                  </a:txBody>
                  <a:tcPr marL="50673" marR="50673" marT="0" marB="0"/>
                </a:tc>
                <a:tc>
                  <a:txBody>
                    <a:bodyPr/>
                    <a:lstStyle/>
                    <a:p>
                      <a:pPr algn="ctr">
                        <a:lnSpc>
                          <a:spcPct val="150000"/>
                        </a:lnSpc>
                        <a:spcAft>
                          <a:spcPts val="0"/>
                        </a:spcAft>
                      </a:pPr>
                      <a:r>
                        <a:rPr lang="es-ES" sz="1600" dirty="0">
                          <a:effectLst/>
                          <a:latin typeface="Maiandra GD" pitchFamily="34" charset="0"/>
                        </a:rPr>
                        <a:t>F</a:t>
                      </a:r>
                      <a:endParaRPr lang="es-ES" sz="1600" dirty="0">
                        <a:effectLst/>
                        <a:latin typeface="Maiandra GD" pitchFamily="34" charset="0"/>
                        <a:ea typeface="Times New Roman"/>
                        <a:cs typeface="Times New Roman"/>
                      </a:endParaRPr>
                    </a:p>
                  </a:txBody>
                  <a:tcPr marL="50673" marR="50673" marT="0" marB="0"/>
                </a:tc>
                <a:tc>
                  <a:txBody>
                    <a:bodyPr/>
                    <a:lstStyle/>
                    <a:p>
                      <a:pPr algn="ctr">
                        <a:lnSpc>
                          <a:spcPct val="150000"/>
                        </a:lnSpc>
                        <a:spcAft>
                          <a:spcPts val="0"/>
                        </a:spcAft>
                      </a:pPr>
                      <a:r>
                        <a:rPr lang="es-ES" sz="1600" dirty="0">
                          <a:effectLst/>
                          <a:latin typeface="Maiandra GD" pitchFamily="34" charset="0"/>
                        </a:rPr>
                        <a:t>Valor p</a:t>
                      </a:r>
                      <a:endParaRPr lang="es-ES" sz="1600" dirty="0">
                        <a:effectLst/>
                        <a:latin typeface="Maiandra GD" pitchFamily="34" charset="0"/>
                        <a:ea typeface="Times New Roman"/>
                        <a:cs typeface="Times New Roman"/>
                      </a:endParaRPr>
                    </a:p>
                  </a:txBody>
                  <a:tcPr marL="50673" marR="50673" marT="0" marB="0"/>
                </a:tc>
              </a:tr>
              <a:tr h="185803">
                <a:tc>
                  <a:txBody>
                    <a:bodyPr/>
                    <a:lstStyle/>
                    <a:p>
                      <a:pPr>
                        <a:lnSpc>
                          <a:spcPct val="150000"/>
                        </a:lnSpc>
                        <a:spcAft>
                          <a:spcPts val="0"/>
                        </a:spcAft>
                      </a:pPr>
                      <a:r>
                        <a:rPr lang="es-ES" sz="1600" dirty="0">
                          <a:effectLst/>
                          <a:latin typeface="Maiandra GD" pitchFamily="34" charset="0"/>
                        </a:rPr>
                        <a:t>Repetición                  </a:t>
                      </a:r>
                      <a:endParaRPr lang="es-ES" sz="1600" dirty="0">
                        <a:effectLst/>
                        <a:latin typeface="Maiandra GD" pitchFamily="34" charset="0"/>
                        <a:ea typeface="Times New Roman"/>
                        <a:cs typeface="Times New Roman"/>
                      </a:endParaRPr>
                    </a:p>
                  </a:txBody>
                  <a:tcPr marL="50673" marR="50673" marT="0" marB="0">
                    <a:noFill/>
                  </a:tcPr>
                </a:tc>
                <a:tc>
                  <a:txBody>
                    <a:bodyPr/>
                    <a:lstStyle/>
                    <a:p>
                      <a:pPr algn="r">
                        <a:lnSpc>
                          <a:spcPct val="150000"/>
                        </a:lnSpc>
                        <a:spcAft>
                          <a:spcPts val="0"/>
                        </a:spcAft>
                      </a:pPr>
                      <a:r>
                        <a:rPr lang="es-ES" sz="1600" dirty="0">
                          <a:effectLst/>
                          <a:latin typeface="Maiandra GD" pitchFamily="34" charset="0"/>
                        </a:rPr>
                        <a:t>518,79</a:t>
                      </a:r>
                      <a:endParaRPr lang="es-ES" sz="1600" dirty="0">
                        <a:effectLst/>
                        <a:latin typeface="Maiandra GD" pitchFamily="34" charset="0"/>
                        <a:ea typeface="Times New Roman"/>
                        <a:cs typeface="Times New Roman"/>
                      </a:endParaRPr>
                    </a:p>
                  </a:txBody>
                  <a:tcPr marL="50673" marR="50673" marT="0" marB="0">
                    <a:noFill/>
                  </a:tcPr>
                </a:tc>
                <a:tc>
                  <a:txBody>
                    <a:bodyPr/>
                    <a:lstStyle/>
                    <a:p>
                      <a:pPr algn="ctr">
                        <a:lnSpc>
                          <a:spcPct val="150000"/>
                        </a:lnSpc>
                        <a:spcAft>
                          <a:spcPts val="0"/>
                        </a:spcAft>
                      </a:pPr>
                      <a:r>
                        <a:rPr lang="es-ES" sz="1600" dirty="0">
                          <a:effectLst/>
                          <a:latin typeface="Maiandra GD" pitchFamily="34" charset="0"/>
                        </a:rPr>
                        <a:t>2</a:t>
                      </a:r>
                      <a:endParaRPr lang="es-ES" sz="1600" dirty="0">
                        <a:effectLst/>
                        <a:latin typeface="Maiandra GD" pitchFamily="34" charset="0"/>
                        <a:ea typeface="Times New Roman"/>
                        <a:cs typeface="Times New Roman"/>
                      </a:endParaRPr>
                    </a:p>
                  </a:txBody>
                  <a:tcPr marL="50673" marR="50673" marT="0" marB="0">
                    <a:noFill/>
                  </a:tcPr>
                </a:tc>
                <a:tc>
                  <a:txBody>
                    <a:bodyPr/>
                    <a:lstStyle/>
                    <a:p>
                      <a:pPr algn="r">
                        <a:lnSpc>
                          <a:spcPct val="150000"/>
                        </a:lnSpc>
                        <a:spcAft>
                          <a:spcPts val="0"/>
                        </a:spcAft>
                      </a:pPr>
                      <a:r>
                        <a:rPr lang="es-ES" sz="1600" dirty="0">
                          <a:effectLst/>
                          <a:latin typeface="Maiandra GD" pitchFamily="34" charset="0"/>
                        </a:rPr>
                        <a:t>259,4</a:t>
                      </a:r>
                      <a:endParaRPr lang="es-ES" sz="1600" dirty="0">
                        <a:effectLst/>
                        <a:latin typeface="Maiandra GD" pitchFamily="34" charset="0"/>
                        <a:ea typeface="Times New Roman"/>
                        <a:cs typeface="Times New Roman"/>
                      </a:endParaRPr>
                    </a:p>
                  </a:txBody>
                  <a:tcPr marL="50673" marR="50673" marT="0" marB="0">
                    <a:noFill/>
                  </a:tcPr>
                </a:tc>
                <a:tc>
                  <a:txBody>
                    <a:bodyPr/>
                    <a:lstStyle/>
                    <a:p>
                      <a:pPr algn="r">
                        <a:lnSpc>
                          <a:spcPct val="150000"/>
                        </a:lnSpc>
                        <a:spcAft>
                          <a:spcPts val="0"/>
                        </a:spcAft>
                      </a:pPr>
                      <a:r>
                        <a:rPr lang="es-ES" sz="1600" dirty="0">
                          <a:effectLst/>
                          <a:latin typeface="Maiandra GD" pitchFamily="34" charset="0"/>
                        </a:rPr>
                        <a:t>2,08</a:t>
                      </a:r>
                      <a:endParaRPr lang="es-ES" sz="1600" dirty="0">
                        <a:effectLst/>
                        <a:latin typeface="Maiandra GD" pitchFamily="34" charset="0"/>
                        <a:ea typeface="Times New Roman"/>
                        <a:cs typeface="Times New Roman"/>
                      </a:endParaRPr>
                    </a:p>
                  </a:txBody>
                  <a:tcPr marL="50673" marR="50673" marT="0" marB="0">
                    <a:noFill/>
                  </a:tcPr>
                </a:tc>
                <a:tc>
                  <a:txBody>
                    <a:bodyPr/>
                    <a:lstStyle/>
                    <a:p>
                      <a:pPr algn="r">
                        <a:lnSpc>
                          <a:spcPct val="150000"/>
                        </a:lnSpc>
                        <a:spcAft>
                          <a:spcPts val="0"/>
                        </a:spcAft>
                      </a:pPr>
                      <a:r>
                        <a:rPr lang="es-ES" sz="1600" dirty="0">
                          <a:effectLst/>
                          <a:latin typeface="Maiandra GD" pitchFamily="34" charset="0"/>
                        </a:rPr>
                        <a:t>0,158</a:t>
                      </a:r>
                      <a:endParaRPr lang="es-ES" sz="1600" dirty="0">
                        <a:effectLst/>
                        <a:latin typeface="Maiandra GD" pitchFamily="34" charset="0"/>
                        <a:ea typeface="Times New Roman"/>
                        <a:cs typeface="Times New Roman"/>
                      </a:endParaRPr>
                    </a:p>
                  </a:txBody>
                  <a:tcPr marL="50673" marR="50673" marT="0" marB="0">
                    <a:noFill/>
                  </a:tcPr>
                </a:tc>
              </a:tr>
              <a:tr h="185803">
                <a:tc>
                  <a:txBody>
                    <a:bodyPr/>
                    <a:lstStyle/>
                    <a:p>
                      <a:pPr>
                        <a:lnSpc>
                          <a:spcPct val="150000"/>
                        </a:lnSpc>
                        <a:spcAft>
                          <a:spcPts val="0"/>
                        </a:spcAft>
                      </a:pPr>
                      <a:r>
                        <a:rPr lang="es-ES" sz="1600" dirty="0">
                          <a:effectLst/>
                          <a:latin typeface="Maiandra GD" pitchFamily="34" charset="0"/>
                        </a:rPr>
                        <a:t>Procedencia (P)                </a:t>
                      </a:r>
                      <a:endParaRPr lang="es-ES" sz="1600" dirty="0">
                        <a:effectLst/>
                        <a:latin typeface="Maiandra GD" pitchFamily="34" charset="0"/>
                        <a:ea typeface="Times New Roman"/>
                        <a:cs typeface="Times New Roman"/>
                      </a:endParaRPr>
                    </a:p>
                  </a:txBody>
                  <a:tcPr marL="50673" marR="50673" marT="0" marB="0"/>
                </a:tc>
                <a:tc>
                  <a:txBody>
                    <a:bodyPr/>
                    <a:lstStyle/>
                    <a:p>
                      <a:pPr algn="r">
                        <a:lnSpc>
                          <a:spcPct val="150000"/>
                        </a:lnSpc>
                        <a:spcAft>
                          <a:spcPts val="0"/>
                        </a:spcAft>
                      </a:pPr>
                      <a:r>
                        <a:rPr lang="es-ES" sz="1600" dirty="0">
                          <a:effectLst/>
                          <a:latin typeface="Maiandra GD" pitchFamily="34" charset="0"/>
                        </a:rPr>
                        <a:t>20,85</a:t>
                      </a:r>
                      <a:endParaRPr lang="es-ES" sz="1600" dirty="0">
                        <a:effectLst/>
                        <a:latin typeface="Maiandra GD" pitchFamily="34" charset="0"/>
                        <a:ea typeface="Times New Roman"/>
                        <a:cs typeface="Times New Roman"/>
                      </a:endParaRPr>
                    </a:p>
                  </a:txBody>
                  <a:tcPr marL="50673" marR="50673" marT="0" marB="0"/>
                </a:tc>
                <a:tc>
                  <a:txBody>
                    <a:bodyPr/>
                    <a:lstStyle/>
                    <a:p>
                      <a:pPr algn="ctr">
                        <a:lnSpc>
                          <a:spcPct val="150000"/>
                        </a:lnSpc>
                        <a:spcAft>
                          <a:spcPts val="0"/>
                        </a:spcAft>
                      </a:pPr>
                      <a:r>
                        <a:rPr lang="es-ES" sz="1600" dirty="0">
                          <a:effectLst/>
                          <a:latin typeface="Maiandra GD" pitchFamily="34" charset="0"/>
                        </a:rPr>
                        <a:t>1</a:t>
                      </a:r>
                      <a:endParaRPr lang="es-ES" sz="1600" dirty="0">
                        <a:effectLst/>
                        <a:latin typeface="Maiandra GD" pitchFamily="34" charset="0"/>
                        <a:ea typeface="Times New Roman"/>
                        <a:cs typeface="Times New Roman"/>
                      </a:endParaRPr>
                    </a:p>
                  </a:txBody>
                  <a:tcPr marL="50673" marR="50673" marT="0" marB="0"/>
                </a:tc>
                <a:tc>
                  <a:txBody>
                    <a:bodyPr/>
                    <a:lstStyle/>
                    <a:p>
                      <a:pPr algn="r">
                        <a:lnSpc>
                          <a:spcPct val="150000"/>
                        </a:lnSpc>
                        <a:spcAft>
                          <a:spcPts val="0"/>
                        </a:spcAft>
                      </a:pPr>
                      <a:r>
                        <a:rPr lang="es-ES" sz="1600" dirty="0">
                          <a:effectLst/>
                          <a:latin typeface="Maiandra GD" pitchFamily="34" charset="0"/>
                        </a:rPr>
                        <a:t>20,85</a:t>
                      </a:r>
                      <a:endParaRPr lang="es-ES" sz="1600" dirty="0">
                        <a:effectLst/>
                        <a:latin typeface="Maiandra GD" pitchFamily="34" charset="0"/>
                        <a:ea typeface="Times New Roman"/>
                        <a:cs typeface="Times New Roman"/>
                      </a:endParaRPr>
                    </a:p>
                  </a:txBody>
                  <a:tcPr marL="50673" marR="50673" marT="0" marB="0"/>
                </a:tc>
                <a:tc>
                  <a:txBody>
                    <a:bodyPr/>
                    <a:lstStyle/>
                    <a:p>
                      <a:pPr algn="r">
                        <a:lnSpc>
                          <a:spcPct val="150000"/>
                        </a:lnSpc>
                        <a:spcAft>
                          <a:spcPts val="0"/>
                        </a:spcAft>
                      </a:pPr>
                      <a:r>
                        <a:rPr lang="es-ES" sz="1600" dirty="0">
                          <a:effectLst/>
                          <a:latin typeface="Maiandra GD" pitchFamily="34" charset="0"/>
                        </a:rPr>
                        <a:t>0,25</a:t>
                      </a:r>
                      <a:endParaRPr lang="es-ES" sz="1600" dirty="0">
                        <a:effectLst/>
                        <a:latin typeface="Maiandra GD" pitchFamily="34" charset="0"/>
                        <a:ea typeface="Times New Roman"/>
                        <a:cs typeface="Times New Roman"/>
                      </a:endParaRPr>
                    </a:p>
                  </a:txBody>
                  <a:tcPr marL="50673" marR="50673" marT="0" marB="0"/>
                </a:tc>
                <a:tc>
                  <a:txBody>
                    <a:bodyPr/>
                    <a:lstStyle/>
                    <a:p>
                      <a:pPr algn="r">
                        <a:lnSpc>
                          <a:spcPct val="150000"/>
                        </a:lnSpc>
                        <a:spcAft>
                          <a:spcPts val="0"/>
                        </a:spcAft>
                      </a:pPr>
                      <a:r>
                        <a:rPr lang="es-ES" sz="1600" dirty="0">
                          <a:effectLst/>
                          <a:latin typeface="Maiandra GD" pitchFamily="34" charset="0"/>
                        </a:rPr>
                        <a:t>0,6666</a:t>
                      </a:r>
                      <a:endParaRPr lang="es-ES" sz="1600" dirty="0">
                        <a:effectLst/>
                        <a:latin typeface="Maiandra GD" pitchFamily="34" charset="0"/>
                        <a:ea typeface="Times New Roman"/>
                        <a:cs typeface="Times New Roman"/>
                      </a:endParaRPr>
                    </a:p>
                  </a:txBody>
                  <a:tcPr marL="50673" marR="50673" marT="0" marB="0"/>
                </a:tc>
              </a:tr>
              <a:tr h="185803">
                <a:tc>
                  <a:txBody>
                    <a:bodyPr/>
                    <a:lstStyle/>
                    <a:p>
                      <a:pPr>
                        <a:lnSpc>
                          <a:spcPct val="150000"/>
                        </a:lnSpc>
                        <a:spcAft>
                          <a:spcPts val="0"/>
                        </a:spcAft>
                      </a:pPr>
                      <a:r>
                        <a:rPr lang="es-ES" sz="1600" dirty="0">
                          <a:effectLst/>
                          <a:latin typeface="Maiandra GD" pitchFamily="34" charset="0"/>
                        </a:rPr>
                        <a:t>Error a </a:t>
                      </a:r>
                      <a:endParaRPr lang="es-ES" sz="1600" dirty="0">
                        <a:effectLst/>
                        <a:latin typeface="Maiandra GD" pitchFamily="34" charset="0"/>
                        <a:ea typeface="Times New Roman"/>
                        <a:cs typeface="Times New Roman"/>
                      </a:endParaRPr>
                    </a:p>
                  </a:txBody>
                  <a:tcPr marL="50673" marR="50673" marT="0" marB="0">
                    <a:noFill/>
                  </a:tcPr>
                </a:tc>
                <a:tc>
                  <a:txBody>
                    <a:bodyPr/>
                    <a:lstStyle/>
                    <a:p>
                      <a:pPr algn="r">
                        <a:lnSpc>
                          <a:spcPct val="150000"/>
                        </a:lnSpc>
                        <a:spcAft>
                          <a:spcPts val="0"/>
                        </a:spcAft>
                      </a:pPr>
                      <a:r>
                        <a:rPr lang="es-ES" sz="1600" dirty="0">
                          <a:effectLst/>
                          <a:latin typeface="Maiandra GD" pitchFamily="34" charset="0"/>
                        </a:rPr>
                        <a:t>166,7</a:t>
                      </a:r>
                      <a:endParaRPr lang="es-ES" sz="1600" dirty="0">
                        <a:effectLst/>
                        <a:latin typeface="Maiandra GD" pitchFamily="34" charset="0"/>
                        <a:ea typeface="Times New Roman"/>
                        <a:cs typeface="Times New Roman"/>
                      </a:endParaRPr>
                    </a:p>
                  </a:txBody>
                  <a:tcPr marL="50673" marR="50673" marT="0" marB="0">
                    <a:noFill/>
                  </a:tcPr>
                </a:tc>
                <a:tc>
                  <a:txBody>
                    <a:bodyPr/>
                    <a:lstStyle/>
                    <a:p>
                      <a:pPr algn="ctr">
                        <a:lnSpc>
                          <a:spcPct val="150000"/>
                        </a:lnSpc>
                        <a:spcAft>
                          <a:spcPts val="0"/>
                        </a:spcAft>
                      </a:pPr>
                      <a:r>
                        <a:rPr lang="es-ES" sz="1600" dirty="0">
                          <a:effectLst/>
                          <a:latin typeface="Maiandra GD" pitchFamily="34" charset="0"/>
                        </a:rPr>
                        <a:t>2</a:t>
                      </a:r>
                      <a:endParaRPr lang="es-ES" sz="1600" dirty="0">
                        <a:effectLst/>
                        <a:latin typeface="Maiandra GD" pitchFamily="34" charset="0"/>
                        <a:ea typeface="Times New Roman"/>
                        <a:cs typeface="Times New Roman"/>
                      </a:endParaRPr>
                    </a:p>
                  </a:txBody>
                  <a:tcPr marL="50673" marR="50673" marT="0" marB="0">
                    <a:noFill/>
                  </a:tcPr>
                </a:tc>
                <a:tc>
                  <a:txBody>
                    <a:bodyPr/>
                    <a:lstStyle/>
                    <a:p>
                      <a:pPr algn="r">
                        <a:lnSpc>
                          <a:spcPct val="150000"/>
                        </a:lnSpc>
                        <a:spcAft>
                          <a:spcPts val="0"/>
                        </a:spcAft>
                      </a:pPr>
                      <a:r>
                        <a:rPr lang="es-ES" sz="1600" dirty="0">
                          <a:effectLst/>
                          <a:latin typeface="Maiandra GD" pitchFamily="34" charset="0"/>
                        </a:rPr>
                        <a:t>83,35</a:t>
                      </a:r>
                      <a:endParaRPr lang="es-ES" sz="1600" dirty="0">
                        <a:effectLst/>
                        <a:latin typeface="Maiandra GD" pitchFamily="34" charset="0"/>
                        <a:ea typeface="Times New Roman"/>
                        <a:cs typeface="Times New Roman"/>
                      </a:endParaRPr>
                    </a:p>
                  </a:txBody>
                  <a:tcPr marL="50673" marR="50673" marT="0" marB="0">
                    <a:noFill/>
                  </a:tcPr>
                </a:tc>
                <a:tc>
                  <a:txBody>
                    <a:bodyPr/>
                    <a:lstStyle/>
                    <a:p>
                      <a:pPr algn="r">
                        <a:lnSpc>
                          <a:spcPct val="150000"/>
                        </a:lnSpc>
                        <a:spcAft>
                          <a:spcPts val="0"/>
                        </a:spcAft>
                      </a:pPr>
                      <a:r>
                        <a:rPr lang="es-ES" sz="1600" dirty="0">
                          <a:effectLst/>
                          <a:latin typeface="Maiandra GD" pitchFamily="34" charset="0"/>
                        </a:rPr>
                        <a:t>0,67</a:t>
                      </a:r>
                      <a:endParaRPr lang="es-ES" sz="1600" dirty="0">
                        <a:effectLst/>
                        <a:latin typeface="Maiandra GD" pitchFamily="34" charset="0"/>
                        <a:ea typeface="Times New Roman"/>
                        <a:cs typeface="Times New Roman"/>
                      </a:endParaRPr>
                    </a:p>
                  </a:txBody>
                  <a:tcPr marL="50673" marR="50673" marT="0" marB="0">
                    <a:noFill/>
                  </a:tcPr>
                </a:tc>
                <a:tc>
                  <a:txBody>
                    <a:bodyPr/>
                    <a:lstStyle/>
                    <a:p>
                      <a:pPr algn="r">
                        <a:lnSpc>
                          <a:spcPct val="150000"/>
                        </a:lnSpc>
                        <a:spcAft>
                          <a:spcPts val="0"/>
                        </a:spcAft>
                      </a:pPr>
                      <a:r>
                        <a:rPr lang="es-ES" sz="1600" dirty="0">
                          <a:effectLst/>
                          <a:latin typeface="Maiandra GD" pitchFamily="34" charset="0"/>
                        </a:rPr>
                        <a:t>0,527</a:t>
                      </a:r>
                      <a:endParaRPr lang="es-ES" sz="1600" dirty="0">
                        <a:effectLst/>
                        <a:latin typeface="Maiandra GD" pitchFamily="34" charset="0"/>
                        <a:ea typeface="Times New Roman"/>
                        <a:cs typeface="Times New Roman"/>
                      </a:endParaRPr>
                    </a:p>
                  </a:txBody>
                  <a:tcPr marL="50673" marR="50673" marT="0" marB="0">
                    <a:noFill/>
                  </a:tcPr>
                </a:tc>
              </a:tr>
              <a:tr h="185803">
                <a:tc>
                  <a:txBody>
                    <a:bodyPr/>
                    <a:lstStyle/>
                    <a:p>
                      <a:pPr>
                        <a:lnSpc>
                          <a:spcPct val="150000"/>
                        </a:lnSpc>
                        <a:spcAft>
                          <a:spcPts val="0"/>
                        </a:spcAft>
                      </a:pPr>
                      <a:r>
                        <a:rPr lang="es-ES" sz="1600" dirty="0">
                          <a:effectLst/>
                          <a:latin typeface="Maiandra GD" pitchFamily="34" charset="0"/>
                        </a:rPr>
                        <a:t>Densidad (D)        </a:t>
                      </a:r>
                      <a:endParaRPr lang="es-ES" sz="1600" dirty="0">
                        <a:effectLst/>
                        <a:latin typeface="Maiandra GD" pitchFamily="34" charset="0"/>
                        <a:ea typeface="Times New Roman"/>
                        <a:cs typeface="Times New Roman"/>
                      </a:endParaRPr>
                    </a:p>
                  </a:txBody>
                  <a:tcPr marL="50673" marR="50673" marT="0" marB="0"/>
                </a:tc>
                <a:tc>
                  <a:txBody>
                    <a:bodyPr/>
                    <a:lstStyle/>
                    <a:p>
                      <a:pPr algn="r">
                        <a:lnSpc>
                          <a:spcPct val="150000"/>
                        </a:lnSpc>
                        <a:spcAft>
                          <a:spcPts val="0"/>
                        </a:spcAft>
                      </a:pPr>
                      <a:r>
                        <a:rPr lang="es-ES" sz="1600" dirty="0">
                          <a:effectLst/>
                          <a:latin typeface="Maiandra GD" pitchFamily="34" charset="0"/>
                        </a:rPr>
                        <a:t>449,13</a:t>
                      </a:r>
                      <a:endParaRPr lang="es-ES" sz="1600" dirty="0">
                        <a:effectLst/>
                        <a:latin typeface="Maiandra GD" pitchFamily="34" charset="0"/>
                        <a:ea typeface="Times New Roman"/>
                        <a:cs typeface="Times New Roman"/>
                      </a:endParaRPr>
                    </a:p>
                  </a:txBody>
                  <a:tcPr marL="50673" marR="50673" marT="0" marB="0"/>
                </a:tc>
                <a:tc>
                  <a:txBody>
                    <a:bodyPr/>
                    <a:lstStyle/>
                    <a:p>
                      <a:pPr algn="ctr">
                        <a:lnSpc>
                          <a:spcPct val="150000"/>
                        </a:lnSpc>
                        <a:spcAft>
                          <a:spcPts val="0"/>
                        </a:spcAft>
                      </a:pPr>
                      <a:r>
                        <a:rPr lang="es-ES" sz="1600" dirty="0">
                          <a:effectLst/>
                          <a:latin typeface="Maiandra GD" pitchFamily="34" charset="0"/>
                        </a:rPr>
                        <a:t>4</a:t>
                      </a:r>
                      <a:endParaRPr lang="es-ES" sz="1600" dirty="0">
                        <a:effectLst/>
                        <a:latin typeface="Maiandra GD" pitchFamily="34" charset="0"/>
                        <a:ea typeface="Times New Roman"/>
                        <a:cs typeface="Times New Roman"/>
                      </a:endParaRPr>
                    </a:p>
                  </a:txBody>
                  <a:tcPr marL="50673" marR="50673" marT="0" marB="0"/>
                </a:tc>
                <a:tc>
                  <a:txBody>
                    <a:bodyPr/>
                    <a:lstStyle/>
                    <a:p>
                      <a:pPr algn="r">
                        <a:lnSpc>
                          <a:spcPct val="150000"/>
                        </a:lnSpc>
                        <a:spcAft>
                          <a:spcPts val="0"/>
                        </a:spcAft>
                      </a:pPr>
                      <a:r>
                        <a:rPr lang="es-ES" sz="1600" dirty="0">
                          <a:effectLst/>
                          <a:latin typeface="Maiandra GD" pitchFamily="34" charset="0"/>
                        </a:rPr>
                        <a:t>112,28</a:t>
                      </a:r>
                      <a:endParaRPr lang="es-ES" sz="1600" dirty="0">
                        <a:effectLst/>
                        <a:latin typeface="Maiandra GD" pitchFamily="34" charset="0"/>
                        <a:ea typeface="Times New Roman"/>
                        <a:cs typeface="Times New Roman"/>
                      </a:endParaRPr>
                    </a:p>
                  </a:txBody>
                  <a:tcPr marL="50673" marR="50673" marT="0" marB="0"/>
                </a:tc>
                <a:tc>
                  <a:txBody>
                    <a:bodyPr/>
                    <a:lstStyle/>
                    <a:p>
                      <a:pPr algn="r">
                        <a:lnSpc>
                          <a:spcPct val="150000"/>
                        </a:lnSpc>
                        <a:spcAft>
                          <a:spcPts val="0"/>
                        </a:spcAft>
                      </a:pPr>
                      <a:r>
                        <a:rPr lang="es-ES" sz="1600" dirty="0">
                          <a:effectLst/>
                          <a:latin typeface="Maiandra GD" pitchFamily="34" charset="0"/>
                        </a:rPr>
                        <a:t>0,9</a:t>
                      </a:r>
                      <a:endParaRPr lang="es-ES" sz="1600" dirty="0">
                        <a:effectLst/>
                        <a:latin typeface="Maiandra GD" pitchFamily="34" charset="0"/>
                        <a:ea typeface="Times New Roman"/>
                        <a:cs typeface="Times New Roman"/>
                      </a:endParaRPr>
                    </a:p>
                  </a:txBody>
                  <a:tcPr marL="50673" marR="50673" marT="0" marB="0"/>
                </a:tc>
                <a:tc>
                  <a:txBody>
                    <a:bodyPr/>
                    <a:lstStyle/>
                    <a:p>
                      <a:pPr algn="r">
                        <a:lnSpc>
                          <a:spcPct val="150000"/>
                        </a:lnSpc>
                        <a:spcAft>
                          <a:spcPts val="0"/>
                        </a:spcAft>
                      </a:pPr>
                      <a:r>
                        <a:rPr lang="es-ES" sz="1600" dirty="0">
                          <a:effectLst/>
                          <a:latin typeface="Maiandra GD" pitchFamily="34" charset="0"/>
                        </a:rPr>
                        <a:t>0,4879</a:t>
                      </a:r>
                      <a:endParaRPr lang="es-ES" sz="1600" dirty="0">
                        <a:effectLst/>
                        <a:latin typeface="Maiandra GD" pitchFamily="34" charset="0"/>
                        <a:ea typeface="Times New Roman"/>
                        <a:cs typeface="Times New Roman"/>
                      </a:endParaRPr>
                    </a:p>
                  </a:txBody>
                  <a:tcPr marL="50673" marR="50673" marT="0" marB="0"/>
                </a:tc>
              </a:tr>
              <a:tr h="185803">
                <a:tc>
                  <a:txBody>
                    <a:bodyPr/>
                    <a:lstStyle/>
                    <a:p>
                      <a:pPr>
                        <a:lnSpc>
                          <a:spcPct val="150000"/>
                        </a:lnSpc>
                        <a:spcAft>
                          <a:spcPts val="0"/>
                        </a:spcAft>
                      </a:pPr>
                      <a:r>
                        <a:rPr lang="es-ES" sz="1600" dirty="0">
                          <a:effectLst/>
                          <a:latin typeface="Maiandra GD" pitchFamily="34" charset="0"/>
                        </a:rPr>
                        <a:t>Interacción P x D </a:t>
                      </a:r>
                      <a:endParaRPr lang="es-ES" sz="1600" dirty="0">
                        <a:effectLst/>
                        <a:latin typeface="Maiandra GD" pitchFamily="34" charset="0"/>
                        <a:ea typeface="Times New Roman"/>
                        <a:cs typeface="Times New Roman"/>
                      </a:endParaRPr>
                    </a:p>
                  </a:txBody>
                  <a:tcPr marL="50673" marR="50673" marT="0" marB="0">
                    <a:noFill/>
                  </a:tcPr>
                </a:tc>
                <a:tc>
                  <a:txBody>
                    <a:bodyPr/>
                    <a:lstStyle/>
                    <a:p>
                      <a:pPr algn="r">
                        <a:lnSpc>
                          <a:spcPct val="150000"/>
                        </a:lnSpc>
                        <a:spcAft>
                          <a:spcPts val="0"/>
                        </a:spcAft>
                      </a:pPr>
                      <a:r>
                        <a:rPr lang="es-ES" sz="1600" dirty="0">
                          <a:effectLst/>
                          <a:latin typeface="Maiandra GD" pitchFamily="34" charset="0"/>
                        </a:rPr>
                        <a:t>245,47</a:t>
                      </a:r>
                      <a:endParaRPr lang="es-ES" sz="1600" dirty="0">
                        <a:effectLst/>
                        <a:latin typeface="Maiandra GD" pitchFamily="34" charset="0"/>
                        <a:ea typeface="Times New Roman"/>
                        <a:cs typeface="Times New Roman"/>
                      </a:endParaRPr>
                    </a:p>
                  </a:txBody>
                  <a:tcPr marL="50673" marR="50673" marT="0" marB="0">
                    <a:noFill/>
                  </a:tcPr>
                </a:tc>
                <a:tc>
                  <a:txBody>
                    <a:bodyPr/>
                    <a:lstStyle/>
                    <a:p>
                      <a:pPr algn="ctr">
                        <a:lnSpc>
                          <a:spcPct val="150000"/>
                        </a:lnSpc>
                        <a:spcAft>
                          <a:spcPts val="0"/>
                        </a:spcAft>
                      </a:pPr>
                      <a:r>
                        <a:rPr lang="es-ES" sz="1600" dirty="0">
                          <a:effectLst/>
                          <a:latin typeface="Maiandra GD" pitchFamily="34" charset="0"/>
                        </a:rPr>
                        <a:t>4</a:t>
                      </a:r>
                      <a:endParaRPr lang="es-ES" sz="1600" dirty="0">
                        <a:effectLst/>
                        <a:latin typeface="Maiandra GD" pitchFamily="34" charset="0"/>
                        <a:ea typeface="Times New Roman"/>
                        <a:cs typeface="Times New Roman"/>
                      </a:endParaRPr>
                    </a:p>
                  </a:txBody>
                  <a:tcPr marL="50673" marR="50673" marT="0" marB="0">
                    <a:noFill/>
                  </a:tcPr>
                </a:tc>
                <a:tc>
                  <a:txBody>
                    <a:bodyPr/>
                    <a:lstStyle/>
                    <a:p>
                      <a:pPr algn="r">
                        <a:lnSpc>
                          <a:spcPct val="150000"/>
                        </a:lnSpc>
                        <a:spcAft>
                          <a:spcPts val="0"/>
                        </a:spcAft>
                      </a:pPr>
                      <a:r>
                        <a:rPr lang="es-ES" sz="1600" dirty="0">
                          <a:effectLst/>
                          <a:latin typeface="Maiandra GD" pitchFamily="34" charset="0"/>
                        </a:rPr>
                        <a:t>61,37</a:t>
                      </a:r>
                      <a:endParaRPr lang="es-ES" sz="1600" dirty="0">
                        <a:effectLst/>
                        <a:latin typeface="Maiandra GD" pitchFamily="34" charset="0"/>
                        <a:ea typeface="Times New Roman"/>
                        <a:cs typeface="Times New Roman"/>
                      </a:endParaRPr>
                    </a:p>
                  </a:txBody>
                  <a:tcPr marL="50673" marR="50673" marT="0" marB="0">
                    <a:noFill/>
                  </a:tcPr>
                </a:tc>
                <a:tc>
                  <a:txBody>
                    <a:bodyPr/>
                    <a:lstStyle/>
                    <a:p>
                      <a:pPr algn="r">
                        <a:lnSpc>
                          <a:spcPct val="150000"/>
                        </a:lnSpc>
                        <a:spcAft>
                          <a:spcPts val="0"/>
                        </a:spcAft>
                      </a:pPr>
                      <a:r>
                        <a:rPr lang="es-ES" sz="1600" dirty="0">
                          <a:effectLst/>
                          <a:latin typeface="Maiandra GD" pitchFamily="34" charset="0"/>
                        </a:rPr>
                        <a:t>0,49</a:t>
                      </a:r>
                      <a:endParaRPr lang="es-ES" sz="1600" dirty="0">
                        <a:effectLst/>
                        <a:latin typeface="Maiandra GD" pitchFamily="34" charset="0"/>
                        <a:ea typeface="Times New Roman"/>
                        <a:cs typeface="Times New Roman"/>
                      </a:endParaRPr>
                    </a:p>
                  </a:txBody>
                  <a:tcPr marL="50673" marR="50673" marT="0" marB="0">
                    <a:noFill/>
                  </a:tcPr>
                </a:tc>
                <a:tc>
                  <a:txBody>
                    <a:bodyPr/>
                    <a:lstStyle/>
                    <a:p>
                      <a:pPr algn="r">
                        <a:lnSpc>
                          <a:spcPct val="150000"/>
                        </a:lnSpc>
                        <a:spcAft>
                          <a:spcPts val="0"/>
                        </a:spcAft>
                      </a:pPr>
                      <a:r>
                        <a:rPr lang="es-ES" sz="1600" dirty="0">
                          <a:effectLst/>
                          <a:latin typeface="Maiandra GD" pitchFamily="34" charset="0"/>
                        </a:rPr>
                        <a:t>0,7425</a:t>
                      </a:r>
                      <a:endParaRPr lang="es-ES" sz="1600" dirty="0">
                        <a:effectLst/>
                        <a:latin typeface="Maiandra GD" pitchFamily="34" charset="0"/>
                        <a:ea typeface="Times New Roman"/>
                        <a:cs typeface="Times New Roman"/>
                      </a:endParaRPr>
                    </a:p>
                  </a:txBody>
                  <a:tcPr marL="50673" marR="50673" marT="0" marB="0">
                    <a:noFill/>
                  </a:tcPr>
                </a:tc>
              </a:tr>
              <a:tr h="185803">
                <a:tc>
                  <a:txBody>
                    <a:bodyPr/>
                    <a:lstStyle/>
                    <a:p>
                      <a:pPr>
                        <a:lnSpc>
                          <a:spcPct val="150000"/>
                        </a:lnSpc>
                        <a:spcAft>
                          <a:spcPts val="0"/>
                        </a:spcAft>
                      </a:pPr>
                      <a:r>
                        <a:rPr lang="es-ES" sz="1600" dirty="0">
                          <a:effectLst/>
                          <a:latin typeface="Maiandra GD" pitchFamily="34" charset="0"/>
                        </a:rPr>
                        <a:t>Error b                       </a:t>
                      </a:r>
                      <a:endParaRPr lang="es-ES" sz="1600" dirty="0">
                        <a:effectLst/>
                        <a:latin typeface="Maiandra GD" pitchFamily="34" charset="0"/>
                        <a:ea typeface="Times New Roman"/>
                        <a:cs typeface="Times New Roman"/>
                      </a:endParaRPr>
                    </a:p>
                  </a:txBody>
                  <a:tcPr marL="50673" marR="50673" marT="0" marB="0"/>
                </a:tc>
                <a:tc>
                  <a:txBody>
                    <a:bodyPr/>
                    <a:lstStyle/>
                    <a:p>
                      <a:pPr algn="r">
                        <a:lnSpc>
                          <a:spcPct val="150000"/>
                        </a:lnSpc>
                        <a:spcAft>
                          <a:spcPts val="0"/>
                        </a:spcAft>
                      </a:pPr>
                      <a:r>
                        <a:rPr lang="es-ES" sz="1600" dirty="0">
                          <a:effectLst/>
                          <a:latin typeface="Maiandra GD" pitchFamily="34" charset="0"/>
                        </a:rPr>
                        <a:t>1999,99</a:t>
                      </a:r>
                      <a:endParaRPr lang="es-ES" sz="1600" dirty="0">
                        <a:effectLst/>
                        <a:latin typeface="Maiandra GD" pitchFamily="34" charset="0"/>
                        <a:ea typeface="Times New Roman"/>
                        <a:cs typeface="Times New Roman"/>
                      </a:endParaRPr>
                    </a:p>
                  </a:txBody>
                  <a:tcPr marL="50673" marR="50673" marT="0" marB="0"/>
                </a:tc>
                <a:tc>
                  <a:txBody>
                    <a:bodyPr/>
                    <a:lstStyle/>
                    <a:p>
                      <a:pPr algn="ctr">
                        <a:lnSpc>
                          <a:spcPct val="150000"/>
                        </a:lnSpc>
                        <a:spcAft>
                          <a:spcPts val="0"/>
                        </a:spcAft>
                      </a:pPr>
                      <a:r>
                        <a:rPr lang="es-ES" sz="1600" dirty="0">
                          <a:effectLst/>
                          <a:latin typeface="Maiandra GD" pitchFamily="34" charset="0"/>
                        </a:rPr>
                        <a:t>16</a:t>
                      </a:r>
                      <a:endParaRPr lang="es-ES" sz="1600" dirty="0">
                        <a:effectLst/>
                        <a:latin typeface="Maiandra GD" pitchFamily="34" charset="0"/>
                        <a:ea typeface="Times New Roman"/>
                        <a:cs typeface="Times New Roman"/>
                      </a:endParaRPr>
                    </a:p>
                  </a:txBody>
                  <a:tcPr marL="50673" marR="50673" marT="0" marB="0"/>
                </a:tc>
                <a:tc>
                  <a:txBody>
                    <a:bodyPr/>
                    <a:lstStyle/>
                    <a:p>
                      <a:pPr algn="r">
                        <a:lnSpc>
                          <a:spcPct val="150000"/>
                        </a:lnSpc>
                        <a:spcAft>
                          <a:spcPts val="0"/>
                        </a:spcAft>
                      </a:pPr>
                      <a:r>
                        <a:rPr lang="es-ES" sz="1600" dirty="0">
                          <a:effectLst/>
                          <a:latin typeface="Maiandra GD" pitchFamily="34" charset="0"/>
                        </a:rPr>
                        <a:t>125</a:t>
                      </a:r>
                      <a:endParaRPr lang="es-ES" sz="1600" dirty="0">
                        <a:effectLst/>
                        <a:latin typeface="Maiandra GD" pitchFamily="34" charset="0"/>
                        <a:ea typeface="Times New Roman"/>
                        <a:cs typeface="Times New Roman"/>
                      </a:endParaRPr>
                    </a:p>
                  </a:txBody>
                  <a:tcPr marL="50673" marR="50673" marT="0" marB="0"/>
                </a:tc>
                <a:tc>
                  <a:txBody>
                    <a:bodyPr/>
                    <a:lstStyle/>
                    <a:p>
                      <a:pPr>
                        <a:lnSpc>
                          <a:spcPct val="150000"/>
                        </a:lnSpc>
                        <a:spcAft>
                          <a:spcPts val="0"/>
                        </a:spcAft>
                      </a:pPr>
                      <a:r>
                        <a:rPr lang="es-ES" sz="1600" dirty="0">
                          <a:effectLst/>
                          <a:latin typeface="Maiandra GD" pitchFamily="34" charset="0"/>
                        </a:rPr>
                        <a:t> </a:t>
                      </a:r>
                      <a:endParaRPr lang="es-ES" sz="1600" dirty="0">
                        <a:effectLst/>
                        <a:latin typeface="Maiandra GD" pitchFamily="34" charset="0"/>
                        <a:ea typeface="Times New Roman"/>
                        <a:cs typeface="Times New Roman"/>
                      </a:endParaRPr>
                    </a:p>
                  </a:txBody>
                  <a:tcPr marL="50673" marR="50673" marT="0" marB="0"/>
                </a:tc>
                <a:tc>
                  <a:txBody>
                    <a:bodyPr/>
                    <a:lstStyle/>
                    <a:p>
                      <a:pPr>
                        <a:lnSpc>
                          <a:spcPct val="150000"/>
                        </a:lnSpc>
                        <a:spcAft>
                          <a:spcPts val="0"/>
                        </a:spcAft>
                      </a:pPr>
                      <a:r>
                        <a:rPr lang="es-ES" sz="1600" dirty="0">
                          <a:effectLst/>
                          <a:latin typeface="Maiandra GD" pitchFamily="34" charset="0"/>
                        </a:rPr>
                        <a:t> </a:t>
                      </a:r>
                      <a:endParaRPr lang="es-ES" sz="1600" dirty="0">
                        <a:effectLst/>
                        <a:latin typeface="Maiandra GD" pitchFamily="34" charset="0"/>
                        <a:ea typeface="Times New Roman"/>
                        <a:cs typeface="Times New Roman"/>
                      </a:endParaRPr>
                    </a:p>
                  </a:txBody>
                  <a:tcPr marL="50673" marR="50673" marT="0" marB="0"/>
                </a:tc>
              </a:tr>
              <a:tr h="185803">
                <a:tc>
                  <a:txBody>
                    <a:bodyPr/>
                    <a:lstStyle/>
                    <a:p>
                      <a:pPr>
                        <a:lnSpc>
                          <a:spcPct val="150000"/>
                        </a:lnSpc>
                        <a:spcAft>
                          <a:spcPts val="0"/>
                        </a:spcAft>
                      </a:pPr>
                      <a:r>
                        <a:rPr lang="es-ES" sz="1600" dirty="0">
                          <a:effectLst/>
                          <a:latin typeface="Maiandra GD" pitchFamily="34" charset="0"/>
                        </a:rPr>
                        <a:t>Total                       </a:t>
                      </a:r>
                      <a:endParaRPr lang="es-ES" sz="1600" dirty="0">
                        <a:effectLst/>
                        <a:latin typeface="Maiandra GD" pitchFamily="34" charset="0"/>
                        <a:ea typeface="Times New Roman"/>
                        <a:cs typeface="Times New Roman"/>
                      </a:endParaRPr>
                    </a:p>
                  </a:txBody>
                  <a:tcPr marL="50673" marR="50673" marT="0" marB="0">
                    <a:noFill/>
                  </a:tcPr>
                </a:tc>
                <a:tc>
                  <a:txBody>
                    <a:bodyPr/>
                    <a:lstStyle/>
                    <a:p>
                      <a:pPr algn="r">
                        <a:lnSpc>
                          <a:spcPct val="150000"/>
                        </a:lnSpc>
                        <a:spcAft>
                          <a:spcPts val="0"/>
                        </a:spcAft>
                      </a:pPr>
                      <a:r>
                        <a:rPr lang="es-ES" sz="1600" dirty="0">
                          <a:effectLst/>
                          <a:latin typeface="Maiandra GD" pitchFamily="34" charset="0"/>
                        </a:rPr>
                        <a:t>3400,93</a:t>
                      </a:r>
                      <a:endParaRPr lang="es-ES" sz="1600" dirty="0">
                        <a:effectLst/>
                        <a:latin typeface="Maiandra GD" pitchFamily="34" charset="0"/>
                        <a:ea typeface="Times New Roman"/>
                        <a:cs typeface="Times New Roman"/>
                      </a:endParaRPr>
                    </a:p>
                  </a:txBody>
                  <a:tcPr marL="50673" marR="50673" marT="0" marB="0">
                    <a:noFill/>
                  </a:tcPr>
                </a:tc>
                <a:tc>
                  <a:txBody>
                    <a:bodyPr/>
                    <a:lstStyle/>
                    <a:p>
                      <a:pPr algn="ctr">
                        <a:lnSpc>
                          <a:spcPct val="150000"/>
                        </a:lnSpc>
                        <a:spcAft>
                          <a:spcPts val="0"/>
                        </a:spcAft>
                      </a:pPr>
                      <a:r>
                        <a:rPr lang="es-ES" sz="1600" dirty="0">
                          <a:effectLst/>
                          <a:latin typeface="Maiandra GD" pitchFamily="34" charset="0"/>
                        </a:rPr>
                        <a:t>29</a:t>
                      </a:r>
                      <a:endParaRPr lang="es-ES" sz="1600" dirty="0">
                        <a:effectLst/>
                        <a:latin typeface="Maiandra GD" pitchFamily="34" charset="0"/>
                        <a:ea typeface="Times New Roman"/>
                        <a:cs typeface="Times New Roman"/>
                      </a:endParaRPr>
                    </a:p>
                  </a:txBody>
                  <a:tcPr marL="50673" marR="50673" marT="0" marB="0">
                    <a:noFill/>
                  </a:tcPr>
                </a:tc>
                <a:tc>
                  <a:txBody>
                    <a:bodyPr/>
                    <a:lstStyle/>
                    <a:p>
                      <a:pPr>
                        <a:lnSpc>
                          <a:spcPct val="150000"/>
                        </a:lnSpc>
                        <a:spcAft>
                          <a:spcPts val="0"/>
                        </a:spcAft>
                      </a:pPr>
                      <a:r>
                        <a:rPr lang="es-ES" sz="1600" dirty="0">
                          <a:effectLst/>
                          <a:latin typeface="Maiandra GD" pitchFamily="34" charset="0"/>
                        </a:rPr>
                        <a:t> </a:t>
                      </a:r>
                      <a:endParaRPr lang="es-ES" sz="1600" dirty="0">
                        <a:effectLst/>
                        <a:latin typeface="Maiandra GD" pitchFamily="34" charset="0"/>
                        <a:ea typeface="Times New Roman"/>
                        <a:cs typeface="Times New Roman"/>
                      </a:endParaRPr>
                    </a:p>
                  </a:txBody>
                  <a:tcPr marL="50673" marR="50673" marT="0" marB="0">
                    <a:noFill/>
                  </a:tcPr>
                </a:tc>
                <a:tc>
                  <a:txBody>
                    <a:bodyPr/>
                    <a:lstStyle/>
                    <a:p>
                      <a:pPr>
                        <a:lnSpc>
                          <a:spcPct val="150000"/>
                        </a:lnSpc>
                        <a:spcAft>
                          <a:spcPts val="0"/>
                        </a:spcAft>
                      </a:pPr>
                      <a:r>
                        <a:rPr lang="es-ES" sz="1600" dirty="0">
                          <a:effectLst/>
                          <a:latin typeface="Maiandra GD" pitchFamily="34" charset="0"/>
                        </a:rPr>
                        <a:t> </a:t>
                      </a:r>
                      <a:endParaRPr lang="es-ES" sz="1600" dirty="0">
                        <a:effectLst/>
                        <a:latin typeface="Maiandra GD" pitchFamily="34" charset="0"/>
                        <a:ea typeface="Times New Roman"/>
                        <a:cs typeface="Times New Roman"/>
                      </a:endParaRPr>
                    </a:p>
                  </a:txBody>
                  <a:tcPr marL="50673" marR="50673" marT="0" marB="0">
                    <a:noFill/>
                  </a:tcPr>
                </a:tc>
                <a:tc>
                  <a:txBody>
                    <a:bodyPr/>
                    <a:lstStyle/>
                    <a:p>
                      <a:pPr>
                        <a:lnSpc>
                          <a:spcPct val="150000"/>
                        </a:lnSpc>
                        <a:spcAft>
                          <a:spcPts val="0"/>
                        </a:spcAft>
                      </a:pPr>
                      <a:r>
                        <a:rPr lang="es-ES" sz="1600" dirty="0">
                          <a:effectLst/>
                          <a:latin typeface="Maiandra GD" pitchFamily="34" charset="0"/>
                        </a:rPr>
                        <a:t> </a:t>
                      </a:r>
                      <a:endParaRPr lang="es-ES" sz="1600" dirty="0">
                        <a:effectLst/>
                        <a:latin typeface="Maiandra GD" pitchFamily="34" charset="0"/>
                        <a:ea typeface="Times New Roman"/>
                        <a:cs typeface="Times New Roman"/>
                      </a:endParaRPr>
                    </a:p>
                  </a:txBody>
                  <a:tcPr marL="50673" marR="50673" marT="0" marB="0">
                    <a:noFill/>
                  </a:tcPr>
                </a:tc>
              </a:tr>
            </a:tbl>
          </a:graphicData>
        </a:graphic>
      </p:graphicFrame>
    </p:spTree>
    <p:extLst>
      <p:ext uri="{BB962C8B-B14F-4D97-AF65-F5344CB8AC3E}">
        <p14:creationId xmlns:p14="http://schemas.microsoft.com/office/powerpoint/2010/main" xmlns="" val="37880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82" descr="C:\Users\PABLO\Desktop\FINAL TESIS FEBRERO 2013\IASA II.jpg"/>
          <p:cNvPicPr>
            <a:picLocks noChangeAspect="1" noChangeArrowheads="1"/>
          </p:cNvPicPr>
          <p:nvPr/>
        </p:nvPicPr>
        <p:blipFill>
          <a:blip r:embed="rId3">
            <a:lum bright="70000" contrast="-70000"/>
            <a:extLst>
              <a:ext uri="{28A0092B-C50C-407E-A947-70E740481C1C}">
                <a14:useLocalDpi xmlns:a14="http://schemas.microsoft.com/office/drawing/2010/main" xmlns="" val="0"/>
              </a:ext>
            </a:extLst>
          </a:blip>
          <a:srcRect/>
          <a:stretch>
            <a:fillRect/>
          </a:stretch>
        </p:blipFill>
        <p:spPr bwMode="auto">
          <a:xfrm>
            <a:off x="5431202" y="1525362"/>
            <a:ext cx="4144598" cy="4279902"/>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Object 16"/>
          <p:cNvGraphicFramePr>
            <a:graphicFrameLocks noChangeAspect="1"/>
          </p:cNvGraphicFramePr>
          <p:nvPr/>
        </p:nvGraphicFramePr>
        <p:xfrm>
          <a:off x="920750" y="5445125"/>
          <a:ext cx="1225550" cy="882650"/>
        </p:xfrm>
        <a:graphic>
          <a:graphicData uri="http://schemas.openxmlformats.org/presentationml/2006/ole">
            <p:oleObj spid="_x0000_s29879" name="Fotografía de Photo Editor" r:id="rId4" imgW="6609524" imgH="4761905" progId="">
              <p:embed/>
            </p:oleObj>
          </a:graphicData>
        </a:graphic>
      </p:graphicFrame>
      <p:sp>
        <p:nvSpPr>
          <p:cNvPr id="7" name="Text Box 19"/>
          <p:cNvSpPr txBox="1">
            <a:spLocks noChangeArrowheads="1"/>
          </p:cNvSpPr>
          <p:nvPr/>
        </p:nvSpPr>
        <p:spPr bwMode="auto">
          <a:xfrm>
            <a:off x="1712913" y="5589588"/>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8" name="Line 20"/>
          <p:cNvSpPr>
            <a:spLocks noChangeShapeType="1"/>
          </p:cNvSpPr>
          <p:nvPr/>
        </p:nvSpPr>
        <p:spPr bwMode="auto">
          <a:xfrm>
            <a:off x="273050" y="5516563"/>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p>
        </p:txBody>
      </p:sp>
      <p:sp>
        <p:nvSpPr>
          <p:cNvPr id="21" name="20 CuadroTexto"/>
          <p:cNvSpPr txBox="1"/>
          <p:nvPr/>
        </p:nvSpPr>
        <p:spPr>
          <a:xfrm>
            <a:off x="776536" y="2426112"/>
            <a:ext cx="4032002" cy="1938992"/>
          </a:xfrm>
          <a:prstGeom prst="rect">
            <a:avLst/>
          </a:prstGeom>
          <a:noFill/>
        </p:spPr>
        <p:txBody>
          <a:bodyPr wrap="square" rtlCol="0">
            <a:spAutoFit/>
          </a:bodyPr>
          <a:lstStyle/>
          <a:p>
            <a:pPr algn="just"/>
            <a:r>
              <a:rPr lang="es-ES" sz="2000" dirty="0" smtClean="0">
                <a:latin typeface="Maiandra GD" pitchFamily="34" charset="0"/>
              </a:rPr>
              <a:t>Coeficiente </a:t>
            </a:r>
            <a:r>
              <a:rPr lang="es-ES" sz="2000" dirty="0">
                <a:latin typeface="Maiandra GD" pitchFamily="34" charset="0"/>
              </a:rPr>
              <a:t>de determinación </a:t>
            </a:r>
            <a:r>
              <a:rPr lang="es-ES" sz="2000" dirty="0" smtClean="0">
                <a:latin typeface="Maiandra GD" pitchFamily="34" charset="0"/>
              </a:rPr>
              <a:t>entre 96</a:t>
            </a:r>
            <a:r>
              <a:rPr lang="es-ES" sz="2000" dirty="0">
                <a:latin typeface="Maiandra GD" pitchFamily="34" charset="0"/>
              </a:rPr>
              <a:t>% y 99%. </a:t>
            </a:r>
            <a:endParaRPr lang="es-ES" sz="2000" dirty="0" smtClean="0">
              <a:latin typeface="Maiandra GD" pitchFamily="34" charset="0"/>
            </a:endParaRPr>
          </a:p>
          <a:p>
            <a:pPr algn="just"/>
            <a:endParaRPr lang="es-ES" sz="2000" dirty="0">
              <a:latin typeface="Maiandra GD" pitchFamily="34" charset="0"/>
            </a:endParaRPr>
          </a:p>
          <a:p>
            <a:pPr algn="just"/>
            <a:r>
              <a:rPr lang="es-ES" sz="2000" dirty="0" smtClean="0">
                <a:latin typeface="Maiandra GD" pitchFamily="34" charset="0"/>
              </a:rPr>
              <a:t>1 </a:t>
            </a:r>
            <a:r>
              <a:rPr lang="es-ES" sz="2000" dirty="0">
                <a:latin typeface="Maiandra GD" pitchFamily="34" charset="0"/>
              </a:rPr>
              <a:t>cm </a:t>
            </a:r>
            <a:r>
              <a:rPr lang="es-ES" sz="2000" dirty="0" smtClean="0">
                <a:latin typeface="Maiandra GD" pitchFamily="34" charset="0"/>
              </a:rPr>
              <a:t>diámetro = 0,001 </a:t>
            </a:r>
            <a:r>
              <a:rPr lang="es-ES" sz="2000" dirty="0">
                <a:latin typeface="Maiandra GD" pitchFamily="34" charset="0"/>
              </a:rPr>
              <a:t>m2 de área basal.</a:t>
            </a:r>
          </a:p>
          <a:p>
            <a:endParaRPr lang="es-ES" sz="2000" dirty="0">
              <a:latin typeface="Maiandra GD" pitchFamily="34" charset="0"/>
            </a:endParaRPr>
          </a:p>
        </p:txBody>
      </p:sp>
      <p:sp>
        <p:nvSpPr>
          <p:cNvPr id="34" name="1 Título"/>
          <p:cNvSpPr>
            <a:spLocks noGrp="1"/>
          </p:cNvSpPr>
          <p:nvPr>
            <p:ph type="title"/>
          </p:nvPr>
        </p:nvSpPr>
        <p:spPr>
          <a:xfrm>
            <a:off x="416496" y="273050"/>
            <a:ext cx="4896544" cy="1571774"/>
          </a:xfrm>
        </p:spPr>
        <p:txBody>
          <a:bodyPr/>
          <a:lstStyle/>
          <a:p>
            <a:pPr algn="ctr"/>
            <a:r>
              <a:rPr lang="es-EC" sz="3200" dirty="0" smtClean="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rPr>
              <a:t>CORRELACIÓN DIÁMETRO VS ÁREA BASAL</a:t>
            </a:r>
            <a:endParaRPr lang="es-ES_tradnl" sz="3200" dirty="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endParaRPr>
          </a:p>
        </p:txBody>
      </p:sp>
      <p:pic>
        <p:nvPicPr>
          <p:cNvPr id="29727" name="Picture 31"/>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56582" t="24008" r="17871" b="13294"/>
          <a:stretch/>
        </p:blipFill>
        <p:spPr bwMode="auto">
          <a:xfrm>
            <a:off x="5169024" y="620688"/>
            <a:ext cx="4279582" cy="59313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4706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9727"/>
                                        </p:tgtEl>
                                        <p:attrNameLst>
                                          <p:attrName>style.visibility</p:attrName>
                                        </p:attrNameLst>
                                      </p:cBhvr>
                                      <p:to>
                                        <p:strVal val="visible"/>
                                      </p:to>
                                    </p:set>
                                    <p:animEffect transition="in" filter="barn(inVertical)">
                                      <p:cBhvr>
                                        <p:cTn id="13" dur="500"/>
                                        <p:tgtEl>
                                          <p:spTgt spid="29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82" descr="C:\Users\PABLO\Desktop\FINAL TESIS FEBRERO 2013\IASA II.jpg"/>
          <p:cNvPicPr>
            <a:picLocks noChangeAspect="1" noChangeArrowheads="1"/>
          </p:cNvPicPr>
          <p:nvPr/>
        </p:nvPicPr>
        <p:blipFill>
          <a:blip r:embed="rId3">
            <a:lum bright="70000" contrast="-70000"/>
            <a:extLst>
              <a:ext uri="{28A0092B-C50C-407E-A947-70E740481C1C}">
                <a14:useLocalDpi xmlns:a14="http://schemas.microsoft.com/office/drawing/2010/main" xmlns="" val="0"/>
              </a:ext>
            </a:extLst>
          </a:blip>
          <a:srcRect/>
          <a:stretch>
            <a:fillRect/>
          </a:stretch>
        </p:blipFill>
        <p:spPr bwMode="auto">
          <a:xfrm>
            <a:off x="5431202" y="1525362"/>
            <a:ext cx="4144598" cy="4279902"/>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Object 16"/>
          <p:cNvGraphicFramePr>
            <a:graphicFrameLocks noChangeAspect="1"/>
          </p:cNvGraphicFramePr>
          <p:nvPr/>
        </p:nvGraphicFramePr>
        <p:xfrm>
          <a:off x="920750" y="5445125"/>
          <a:ext cx="1225550" cy="882650"/>
        </p:xfrm>
        <a:graphic>
          <a:graphicData uri="http://schemas.openxmlformats.org/presentationml/2006/ole">
            <p:oleObj spid="_x0000_s31897" name="Fotografía de Photo Editor" r:id="rId4" imgW="6609524" imgH="4761905" progId="">
              <p:embed/>
            </p:oleObj>
          </a:graphicData>
        </a:graphic>
      </p:graphicFrame>
      <p:sp>
        <p:nvSpPr>
          <p:cNvPr id="7" name="Text Box 19"/>
          <p:cNvSpPr txBox="1">
            <a:spLocks noChangeArrowheads="1"/>
          </p:cNvSpPr>
          <p:nvPr/>
        </p:nvSpPr>
        <p:spPr bwMode="auto">
          <a:xfrm>
            <a:off x="1712913" y="5589588"/>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8" name="Line 20"/>
          <p:cNvSpPr>
            <a:spLocks noChangeShapeType="1"/>
          </p:cNvSpPr>
          <p:nvPr/>
        </p:nvSpPr>
        <p:spPr bwMode="auto">
          <a:xfrm>
            <a:off x="273050" y="5516563"/>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p>
        </p:txBody>
      </p:sp>
      <p:pic>
        <p:nvPicPr>
          <p:cNvPr id="29725" name="Picture 29"/>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0846" t="20976" r="53838" b="10274"/>
          <a:stretch/>
        </p:blipFill>
        <p:spPr bwMode="auto">
          <a:xfrm>
            <a:off x="5313040" y="487198"/>
            <a:ext cx="3960440" cy="60737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 name="1 Título"/>
          <p:cNvSpPr>
            <a:spLocks noGrp="1"/>
          </p:cNvSpPr>
          <p:nvPr>
            <p:ph type="title"/>
          </p:nvPr>
        </p:nvSpPr>
        <p:spPr>
          <a:xfrm>
            <a:off x="495300" y="273050"/>
            <a:ext cx="4817740" cy="1211734"/>
          </a:xfrm>
        </p:spPr>
        <p:txBody>
          <a:bodyPr/>
          <a:lstStyle/>
          <a:p>
            <a:pPr algn="ctr"/>
            <a:r>
              <a:rPr lang="es-EC" sz="3200" dirty="0" smtClean="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rPr>
              <a:t>CORRELACIÓN ALTURA VS DIÁMETRO</a:t>
            </a:r>
            <a:endParaRPr lang="es-ES_tradnl" sz="3200" dirty="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endParaRPr>
          </a:p>
        </p:txBody>
      </p:sp>
      <p:sp>
        <p:nvSpPr>
          <p:cNvPr id="9" name="8 CuadroTexto"/>
          <p:cNvSpPr txBox="1"/>
          <p:nvPr/>
        </p:nvSpPr>
        <p:spPr>
          <a:xfrm>
            <a:off x="776536" y="2426112"/>
            <a:ext cx="4032002" cy="1631216"/>
          </a:xfrm>
          <a:prstGeom prst="rect">
            <a:avLst/>
          </a:prstGeom>
          <a:noFill/>
        </p:spPr>
        <p:txBody>
          <a:bodyPr wrap="square" rtlCol="0">
            <a:spAutoFit/>
          </a:bodyPr>
          <a:lstStyle/>
          <a:p>
            <a:pPr algn="just"/>
            <a:r>
              <a:rPr lang="es-ES" sz="2000" dirty="0" smtClean="0">
                <a:latin typeface="Maiandra GD" pitchFamily="34" charset="0"/>
              </a:rPr>
              <a:t>Coeficiente </a:t>
            </a:r>
            <a:r>
              <a:rPr lang="es-ES" sz="2000" dirty="0">
                <a:latin typeface="Maiandra GD" pitchFamily="34" charset="0"/>
              </a:rPr>
              <a:t>de determinación </a:t>
            </a:r>
            <a:r>
              <a:rPr lang="es-ES" sz="2000" dirty="0" smtClean="0">
                <a:latin typeface="Maiandra GD" pitchFamily="34" charset="0"/>
              </a:rPr>
              <a:t>entre 98% </a:t>
            </a:r>
            <a:r>
              <a:rPr lang="es-ES" sz="2000" dirty="0">
                <a:latin typeface="Maiandra GD" pitchFamily="34" charset="0"/>
              </a:rPr>
              <a:t>y 99%. </a:t>
            </a:r>
            <a:endParaRPr lang="es-ES" sz="2000" dirty="0" smtClean="0">
              <a:latin typeface="Maiandra GD" pitchFamily="34" charset="0"/>
            </a:endParaRPr>
          </a:p>
          <a:p>
            <a:pPr algn="just"/>
            <a:endParaRPr lang="es-ES" sz="2000" dirty="0">
              <a:latin typeface="Maiandra GD" pitchFamily="34" charset="0"/>
            </a:endParaRPr>
          </a:p>
          <a:p>
            <a:pPr algn="just"/>
            <a:r>
              <a:rPr lang="es-ES" sz="2000" dirty="0" smtClean="0">
                <a:latin typeface="Maiandra GD" pitchFamily="34" charset="0"/>
              </a:rPr>
              <a:t>1 </a:t>
            </a:r>
            <a:r>
              <a:rPr lang="es-ES" sz="2000" dirty="0">
                <a:latin typeface="Maiandra GD" pitchFamily="34" charset="0"/>
              </a:rPr>
              <a:t>cm </a:t>
            </a:r>
            <a:r>
              <a:rPr lang="es-ES" sz="2000" dirty="0" smtClean="0">
                <a:latin typeface="Maiandra GD" pitchFamily="34" charset="0"/>
              </a:rPr>
              <a:t>diámetro = 1 m </a:t>
            </a:r>
            <a:r>
              <a:rPr lang="es-ES" sz="2000" dirty="0">
                <a:latin typeface="Maiandra GD" pitchFamily="34" charset="0"/>
              </a:rPr>
              <a:t>de </a:t>
            </a:r>
            <a:r>
              <a:rPr lang="es-ES" sz="2000" dirty="0" smtClean="0">
                <a:latin typeface="Maiandra GD" pitchFamily="34" charset="0"/>
              </a:rPr>
              <a:t>altura.</a:t>
            </a:r>
            <a:endParaRPr lang="es-ES" sz="2000" dirty="0">
              <a:latin typeface="Maiandra GD" pitchFamily="34" charset="0"/>
            </a:endParaRPr>
          </a:p>
          <a:p>
            <a:endParaRPr lang="es-ES" sz="2000" dirty="0">
              <a:latin typeface="Maiandra GD" pitchFamily="34" charset="0"/>
            </a:endParaRPr>
          </a:p>
        </p:txBody>
      </p:sp>
    </p:spTree>
    <p:extLst>
      <p:ext uri="{BB962C8B-B14F-4D97-AF65-F5344CB8AC3E}">
        <p14:creationId xmlns:p14="http://schemas.microsoft.com/office/powerpoint/2010/main" xmlns="" val="155207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29725"/>
                                        </p:tgtEl>
                                        <p:attrNameLst>
                                          <p:attrName>style.visibility</p:attrName>
                                        </p:attrNameLst>
                                      </p:cBhvr>
                                      <p:to>
                                        <p:strVal val="visible"/>
                                      </p:to>
                                    </p:set>
                                    <p:anim calcmode="lin" valueType="num">
                                      <p:cBhvr>
                                        <p:cTn id="19" dur="1000" fill="hold"/>
                                        <p:tgtEl>
                                          <p:spTgt spid="29725"/>
                                        </p:tgtEl>
                                        <p:attrNameLst>
                                          <p:attrName>ppt_w</p:attrName>
                                        </p:attrNameLst>
                                      </p:cBhvr>
                                      <p:tavLst>
                                        <p:tav tm="0">
                                          <p:val>
                                            <p:fltVal val="0"/>
                                          </p:val>
                                        </p:tav>
                                        <p:tav tm="100000">
                                          <p:val>
                                            <p:strVal val="#ppt_w"/>
                                          </p:val>
                                        </p:tav>
                                      </p:tavLst>
                                    </p:anim>
                                    <p:anim calcmode="lin" valueType="num">
                                      <p:cBhvr>
                                        <p:cTn id="20" dur="1000" fill="hold"/>
                                        <p:tgtEl>
                                          <p:spTgt spid="29725"/>
                                        </p:tgtEl>
                                        <p:attrNameLst>
                                          <p:attrName>ppt_h</p:attrName>
                                        </p:attrNameLst>
                                      </p:cBhvr>
                                      <p:tavLst>
                                        <p:tav tm="0">
                                          <p:val>
                                            <p:fltVal val="0"/>
                                          </p:val>
                                        </p:tav>
                                        <p:tav tm="100000">
                                          <p:val>
                                            <p:strVal val="#ppt_h"/>
                                          </p:val>
                                        </p:tav>
                                      </p:tavLst>
                                    </p:anim>
                                    <p:anim calcmode="lin" valueType="num">
                                      <p:cBhvr>
                                        <p:cTn id="21" dur="1000" fill="hold"/>
                                        <p:tgtEl>
                                          <p:spTgt spid="29725"/>
                                        </p:tgtEl>
                                        <p:attrNameLst>
                                          <p:attrName>style.rotation</p:attrName>
                                        </p:attrNameLst>
                                      </p:cBhvr>
                                      <p:tavLst>
                                        <p:tav tm="0">
                                          <p:val>
                                            <p:fltVal val="90"/>
                                          </p:val>
                                        </p:tav>
                                        <p:tav tm="100000">
                                          <p:val>
                                            <p:fltVal val="0"/>
                                          </p:val>
                                        </p:tav>
                                      </p:tavLst>
                                    </p:anim>
                                    <p:animEffect transition="in" filter="fade">
                                      <p:cBhvr>
                                        <p:cTn id="22" dur="1000"/>
                                        <p:tgtEl>
                                          <p:spTgt spid="29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IMG00842-20110628-1204"/>
          <p:cNvPicPr>
            <a:picLocks noChangeAspect="1" noChangeArrowheads="1"/>
          </p:cNvPicPr>
          <p:nvPr/>
        </p:nvPicPr>
        <p:blipFill>
          <a:blip r:embed="rId3" cstate="print">
            <a:lum bright="70000" contrast="-70000"/>
            <a:extLst>
              <a:ext uri="{28A0092B-C50C-407E-A947-70E740481C1C}">
                <a14:useLocalDpi xmlns:a14="http://schemas.microsoft.com/office/drawing/2010/main" xmlns="" val="0"/>
              </a:ext>
            </a:extLst>
          </a:blip>
          <a:srcRect/>
          <a:stretch>
            <a:fillRect/>
          </a:stretch>
        </p:blipFill>
        <p:spPr bwMode="auto">
          <a:xfrm>
            <a:off x="2576736" y="159665"/>
            <a:ext cx="4879295" cy="650969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 name="1 Título"/>
          <p:cNvSpPr>
            <a:spLocks noGrp="1"/>
          </p:cNvSpPr>
          <p:nvPr>
            <p:ph type="title"/>
          </p:nvPr>
        </p:nvSpPr>
        <p:spPr>
          <a:xfrm>
            <a:off x="671476" y="260648"/>
            <a:ext cx="8457988" cy="923702"/>
          </a:xfrm>
        </p:spPr>
        <p:txBody>
          <a:bodyPr/>
          <a:lstStyle/>
          <a:p>
            <a:pPr algn="ctr"/>
            <a:r>
              <a:rPr lang="es-ES" sz="3200" dirty="0" smtClean="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rPr>
              <a:t>BIOMASA</a:t>
            </a:r>
            <a:endParaRPr lang="es-ES_tradnl" sz="3200" dirty="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endParaRPr>
          </a:p>
        </p:txBody>
      </p:sp>
      <p:graphicFrame>
        <p:nvGraphicFramePr>
          <p:cNvPr id="6" name="Object 16"/>
          <p:cNvGraphicFramePr>
            <a:graphicFrameLocks noChangeAspect="1"/>
          </p:cNvGraphicFramePr>
          <p:nvPr/>
        </p:nvGraphicFramePr>
        <p:xfrm>
          <a:off x="920750" y="5445125"/>
          <a:ext cx="1225550" cy="882650"/>
        </p:xfrm>
        <a:graphic>
          <a:graphicData uri="http://schemas.openxmlformats.org/presentationml/2006/ole">
            <p:oleObj spid="_x0000_s33947" name="Fotografía de Photo Editor" r:id="rId4" imgW="6609524" imgH="4761905" progId="">
              <p:embed/>
            </p:oleObj>
          </a:graphicData>
        </a:graphic>
      </p:graphicFrame>
      <p:sp>
        <p:nvSpPr>
          <p:cNvPr id="7" name="Text Box 19"/>
          <p:cNvSpPr txBox="1">
            <a:spLocks noChangeArrowheads="1"/>
          </p:cNvSpPr>
          <p:nvPr/>
        </p:nvSpPr>
        <p:spPr bwMode="auto">
          <a:xfrm>
            <a:off x="1712913" y="5589588"/>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8" name="Line 20"/>
          <p:cNvSpPr>
            <a:spLocks noChangeShapeType="1"/>
          </p:cNvSpPr>
          <p:nvPr/>
        </p:nvSpPr>
        <p:spPr bwMode="auto">
          <a:xfrm>
            <a:off x="273050" y="5516563"/>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p>
        </p:txBody>
      </p:sp>
      <p:graphicFrame>
        <p:nvGraphicFramePr>
          <p:cNvPr id="3" name="2 Tabla"/>
          <p:cNvGraphicFramePr>
            <a:graphicFrameLocks noGrp="1"/>
          </p:cNvGraphicFramePr>
          <p:nvPr>
            <p:extLst>
              <p:ext uri="{D42A27DB-BD31-4B8C-83A1-F6EECF244321}">
                <p14:modId xmlns:p14="http://schemas.microsoft.com/office/powerpoint/2010/main" xmlns="" val="1178756093"/>
              </p:ext>
            </p:extLst>
          </p:nvPr>
        </p:nvGraphicFramePr>
        <p:xfrm>
          <a:off x="1352600" y="1484784"/>
          <a:ext cx="6928058" cy="3600396"/>
        </p:xfrm>
        <a:graphic>
          <a:graphicData uri="http://schemas.openxmlformats.org/drawingml/2006/table">
            <a:tbl>
              <a:tblPr firstRow="1" firstCol="1" bandRow="1">
                <a:tableStyleId>{D27102A9-8310-4765-A935-A1911B00CA55}</a:tableStyleId>
              </a:tblPr>
              <a:tblGrid>
                <a:gridCol w="3565070"/>
                <a:gridCol w="1657076"/>
                <a:gridCol w="1705912"/>
              </a:tblGrid>
              <a:tr h="300033">
                <a:tc gridSpan="3">
                  <a:txBody>
                    <a:bodyPr/>
                    <a:lstStyle/>
                    <a:p>
                      <a:pPr algn="ctr">
                        <a:spcAft>
                          <a:spcPts val="0"/>
                        </a:spcAft>
                      </a:pPr>
                      <a:r>
                        <a:rPr lang="es-ES_tradnl" sz="1600" b="0" dirty="0">
                          <a:effectLst/>
                          <a:latin typeface="Maiandra GD" pitchFamily="34" charset="0"/>
                        </a:rPr>
                        <a:t>BIOMASA (kg/ha)</a:t>
                      </a:r>
                      <a:endParaRPr lang="es-ES" sz="1600" b="0" dirty="0">
                        <a:effectLst/>
                        <a:latin typeface="Maiandra GD" pitchFamily="34" charset="0"/>
                        <a:ea typeface="Times New Roman"/>
                        <a:cs typeface="Times New Roman"/>
                      </a:endParaRPr>
                    </a:p>
                  </a:txBody>
                  <a:tcPr marL="44450" marR="44450" marT="0" marB="0"/>
                </a:tc>
                <a:tc hMerge="1">
                  <a:txBody>
                    <a:bodyPr/>
                    <a:lstStyle/>
                    <a:p>
                      <a:endParaRPr lang="es-ES"/>
                    </a:p>
                  </a:txBody>
                  <a:tcPr/>
                </a:tc>
                <a:tc hMerge="1">
                  <a:txBody>
                    <a:bodyPr/>
                    <a:lstStyle/>
                    <a:p>
                      <a:endParaRPr lang="es-ES"/>
                    </a:p>
                  </a:txBody>
                  <a:tcPr/>
                </a:tc>
              </a:tr>
              <a:tr h="300033">
                <a:tc>
                  <a:txBody>
                    <a:bodyPr/>
                    <a:lstStyle/>
                    <a:p>
                      <a:pPr>
                        <a:spcAft>
                          <a:spcPts val="0"/>
                        </a:spcAft>
                      </a:pPr>
                      <a:r>
                        <a:rPr lang="es-ES_tradnl" sz="1600" b="0" dirty="0">
                          <a:effectLst/>
                          <a:latin typeface="Maiandra GD" pitchFamily="34" charset="0"/>
                        </a:rPr>
                        <a:t>TRATAMIENTOS</a:t>
                      </a:r>
                      <a:endParaRPr lang="es-ES" sz="1600" b="0" dirty="0">
                        <a:effectLst/>
                        <a:latin typeface="Maiandra GD" pitchFamily="34" charset="0"/>
                        <a:ea typeface="Times New Roman"/>
                        <a:cs typeface="Times New Roman"/>
                      </a:endParaRPr>
                    </a:p>
                  </a:txBody>
                  <a:tcPr marL="44450" marR="44450" marT="0" marB="0">
                    <a:noFill/>
                  </a:tcPr>
                </a:tc>
                <a:tc>
                  <a:txBody>
                    <a:bodyPr/>
                    <a:lstStyle/>
                    <a:p>
                      <a:pPr algn="ctr">
                        <a:spcAft>
                          <a:spcPts val="0"/>
                        </a:spcAft>
                      </a:pPr>
                      <a:r>
                        <a:rPr lang="es-ES_tradnl" sz="1600" b="0" dirty="0">
                          <a:effectLst/>
                          <a:latin typeface="Maiandra GD" pitchFamily="34" charset="0"/>
                        </a:rPr>
                        <a:t>6 Meses</a:t>
                      </a:r>
                      <a:endParaRPr lang="es-ES" sz="1600" b="0" dirty="0">
                        <a:effectLst/>
                        <a:latin typeface="Maiandra GD" pitchFamily="34" charset="0"/>
                        <a:ea typeface="Times New Roman"/>
                        <a:cs typeface="Times New Roman"/>
                      </a:endParaRPr>
                    </a:p>
                  </a:txBody>
                  <a:tcPr marL="44450" marR="44450" marT="0" marB="0">
                    <a:noFill/>
                  </a:tcPr>
                </a:tc>
                <a:tc>
                  <a:txBody>
                    <a:bodyPr/>
                    <a:lstStyle/>
                    <a:p>
                      <a:pPr algn="ctr">
                        <a:spcAft>
                          <a:spcPts val="0"/>
                        </a:spcAft>
                      </a:pPr>
                      <a:r>
                        <a:rPr lang="es-ES_tradnl" sz="1600" b="0" dirty="0">
                          <a:effectLst/>
                          <a:latin typeface="Maiandra GD" pitchFamily="34" charset="0"/>
                        </a:rPr>
                        <a:t>12 Meses</a:t>
                      </a:r>
                      <a:endParaRPr lang="es-ES" sz="1600" b="0" dirty="0">
                        <a:effectLst/>
                        <a:latin typeface="Maiandra GD" pitchFamily="34" charset="0"/>
                        <a:ea typeface="Times New Roman"/>
                        <a:cs typeface="Times New Roman"/>
                      </a:endParaRPr>
                    </a:p>
                  </a:txBody>
                  <a:tcPr marL="44450" marR="44450" marT="0" marB="0">
                    <a:noFill/>
                  </a:tcPr>
                </a:tc>
              </a:tr>
              <a:tr h="300033">
                <a:tc>
                  <a:txBody>
                    <a:bodyPr/>
                    <a:lstStyle/>
                    <a:p>
                      <a:pPr>
                        <a:spcAft>
                          <a:spcPts val="0"/>
                        </a:spcAft>
                      </a:pPr>
                      <a:r>
                        <a:rPr lang="es-ES_tradnl" sz="1600" b="1" dirty="0">
                          <a:effectLst>
                            <a:outerShdw blurRad="38100" dist="38100" dir="2700000" algn="tl">
                              <a:srgbClr val="000000">
                                <a:alpha val="43137"/>
                              </a:srgbClr>
                            </a:outerShdw>
                          </a:effectLst>
                          <a:latin typeface="Maiandra GD" pitchFamily="34" charset="0"/>
                        </a:rPr>
                        <a:t>T1 (Ec 1 666 p/ha)</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44450" marR="44450" marT="0" marB="0"/>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13672,97</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44450" marR="44450" marT="0" marB="0"/>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27745,52</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44450" marR="44450" marT="0" marB="0"/>
                </a:tc>
              </a:tr>
              <a:tr h="300033">
                <a:tc>
                  <a:txBody>
                    <a:bodyPr/>
                    <a:lstStyle/>
                    <a:p>
                      <a:pPr>
                        <a:spcAft>
                          <a:spcPts val="0"/>
                        </a:spcAft>
                      </a:pPr>
                      <a:r>
                        <a:rPr lang="es-ES_tradnl" sz="1600" b="0" dirty="0">
                          <a:effectLst/>
                          <a:latin typeface="Maiandra GD" pitchFamily="34" charset="0"/>
                        </a:rPr>
                        <a:t>T2 (Ec </a:t>
                      </a:r>
                      <a:r>
                        <a:rPr lang="es-EC" sz="1600" b="0" dirty="0">
                          <a:effectLst/>
                          <a:latin typeface="Maiandra GD" pitchFamily="34" charset="0"/>
                        </a:rPr>
                        <a:t>1 111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44450" marR="44450" marT="0" marB="0">
                    <a:noFill/>
                  </a:tcPr>
                </a:tc>
                <a:tc>
                  <a:txBody>
                    <a:bodyPr/>
                    <a:lstStyle/>
                    <a:p>
                      <a:pPr algn="ctr">
                        <a:spcAft>
                          <a:spcPts val="0"/>
                        </a:spcAft>
                      </a:pPr>
                      <a:r>
                        <a:rPr lang="es-ES_tradnl" sz="1600" b="0" dirty="0">
                          <a:effectLst/>
                          <a:latin typeface="Maiandra GD" pitchFamily="34" charset="0"/>
                        </a:rPr>
                        <a:t>11531,64</a:t>
                      </a:r>
                      <a:endParaRPr lang="es-ES" sz="1600" b="0" dirty="0">
                        <a:effectLst/>
                        <a:latin typeface="Maiandra GD" pitchFamily="34" charset="0"/>
                        <a:ea typeface="Times New Roman"/>
                        <a:cs typeface="Times New Roman"/>
                      </a:endParaRPr>
                    </a:p>
                  </a:txBody>
                  <a:tcPr marL="44450" marR="44450" marT="0" marB="0">
                    <a:noFill/>
                  </a:tcPr>
                </a:tc>
                <a:tc>
                  <a:txBody>
                    <a:bodyPr/>
                    <a:lstStyle/>
                    <a:p>
                      <a:pPr algn="ctr">
                        <a:spcAft>
                          <a:spcPts val="0"/>
                        </a:spcAft>
                      </a:pPr>
                      <a:r>
                        <a:rPr lang="es-ES_tradnl" sz="1600" b="0" dirty="0">
                          <a:effectLst/>
                          <a:latin typeface="Maiandra GD" pitchFamily="34" charset="0"/>
                        </a:rPr>
                        <a:t>24029,92</a:t>
                      </a:r>
                      <a:endParaRPr lang="es-ES" sz="1600" b="0" dirty="0">
                        <a:effectLst/>
                        <a:latin typeface="Maiandra GD" pitchFamily="34" charset="0"/>
                        <a:ea typeface="Times New Roman"/>
                        <a:cs typeface="Times New Roman"/>
                      </a:endParaRPr>
                    </a:p>
                  </a:txBody>
                  <a:tcPr marL="44450" marR="44450" marT="0" marB="0">
                    <a:noFill/>
                  </a:tcPr>
                </a:tc>
              </a:tr>
              <a:tr h="300033">
                <a:tc>
                  <a:txBody>
                    <a:bodyPr/>
                    <a:lstStyle/>
                    <a:p>
                      <a:pPr>
                        <a:spcAft>
                          <a:spcPts val="0"/>
                        </a:spcAft>
                      </a:pPr>
                      <a:r>
                        <a:rPr lang="es-ES_tradnl" sz="1600" b="0" dirty="0">
                          <a:effectLst/>
                          <a:latin typeface="Maiandra GD" pitchFamily="34" charset="0"/>
                        </a:rPr>
                        <a:t>T3 (Ec </a:t>
                      </a:r>
                      <a:r>
                        <a:rPr lang="es-EC" sz="1600" b="0" dirty="0">
                          <a:effectLst/>
                          <a:latin typeface="Maiandra GD" pitchFamily="34" charset="0"/>
                        </a:rPr>
                        <a:t>833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44450" marR="44450" marT="0" marB="0"/>
                </a:tc>
                <a:tc>
                  <a:txBody>
                    <a:bodyPr/>
                    <a:lstStyle/>
                    <a:p>
                      <a:pPr algn="ctr">
                        <a:spcAft>
                          <a:spcPts val="0"/>
                        </a:spcAft>
                      </a:pPr>
                      <a:r>
                        <a:rPr lang="es-ES_tradnl" sz="1600" b="0" dirty="0">
                          <a:effectLst/>
                          <a:latin typeface="Maiandra GD" pitchFamily="34" charset="0"/>
                        </a:rPr>
                        <a:t>9889,82</a:t>
                      </a:r>
                      <a:endParaRPr lang="es-ES" sz="1600" b="0" dirty="0">
                        <a:effectLst/>
                        <a:latin typeface="Maiandra GD" pitchFamily="34" charset="0"/>
                        <a:ea typeface="Times New Roman"/>
                        <a:cs typeface="Times New Roman"/>
                      </a:endParaRPr>
                    </a:p>
                  </a:txBody>
                  <a:tcPr marL="44450" marR="44450" marT="0" marB="0"/>
                </a:tc>
                <a:tc>
                  <a:txBody>
                    <a:bodyPr/>
                    <a:lstStyle/>
                    <a:p>
                      <a:pPr algn="ctr">
                        <a:spcAft>
                          <a:spcPts val="0"/>
                        </a:spcAft>
                      </a:pPr>
                      <a:r>
                        <a:rPr lang="es-ES_tradnl" sz="1600" b="0" dirty="0">
                          <a:effectLst/>
                          <a:latin typeface="Maiandra GD" pitchFamily="34" charset="0"/>
                        </a:rPr>
                        <a:t>20519,17</a:t>
                      </a:r>
                      <a:endParaRPr lang="es-ES" sz="1600" b="0" dirty="0">
                        <a:effectLst/>
                        <a:latin typeface="Maiandra GD" pitchFamily="34" charset="0"/>
                        <a:ea typeface="Times New Roman"/>
                        <a:cs typeface="Times New Roman"/>
                      </a:endParaRPr>
                    </a:p>
                  </a:txBody>
                  <a:tcPr marL="44450" marR="44450" marT="0" marB="0"/>
                </a:tc>
              </a:tr>
              <a:tr h="300033">
                <a:tc>
                  <a:txBody>
                    <a:bodyPr/>
                    <a:lstStyle/>
                    <a:p>
                      <a:pPr>
                        <a:spcAft>
                          <a:spcPts val="0"/>
                        </a:spcAft>
                      </a:pPr>
                      <a:r>
                        <a:rPr lang="es-ES_tradnl" sz="1600" b="0" dirty="0">
                          <a:effectLst/>
                          <a:latin typeface="Maiandra GD" pitchFamily="34" charset="0"/>
                        </a:rPr>
                        <a:t>T4 (Ec </a:t>
                      </a:r>
                      <a:r>
                        <a:rPr lang="es-EC" sz="1600" b="0" dirty="0">
                          <a:effectLst/>
                          <a:latin typeface="Maiandra GD" pitchFamily="34" charset="0"/>
                        </a:rPr>
                        <a:t>625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44450" marR="44450" marT="0" marB="0">
                    <a:noFill/>
                  </a:tcPr>
                </a:tc>
                <a:tc>
                  <a:txBody>
                    <a:bodyPr/>
                    <a:lstStyle/>
                    <a:p>
                      <a:pPr algn="ctr">
                        <a:spcAft>
                          <a:spcPts val="0"/>
                        </a:spcAft>
                      </a:pPr>
                      <a:r>
                        <a:rPr lang="es-ES_tradnl" sz="1600" b="0" dirty="0">
                          <a:effectLst/>
                          <a:latin typeface="Maiandra GD" pitchFamily="34" charset="0"/>
                        </a:rPr>
                        <a:t>7668,31</a:t>
                      </a:r>
                      <a:endParaRPr lang="es-ES" sz="1600" b="0" dirty="0">
                        <a:effectLst/>
                        <a:latin typeface="Maiandra GD" pitchFamily="34" charset="0"/>
                        <a:ea typeface="Times New Roman"/>
                        <a:cs typeface="Times New Roman"/>
                      </a:endParaRPr>
                    </a:p>
                  </a:txBody>
                  <a:tcPr marL="44450" marR="44450" marT="0" marB="0">
                    <a:noFill/>
                  </a:tcPr>
                </a:tc>
                <a:tc>
                  <a:txBody>
                    <a:bodyPr/>
                    <a:lstStyle/>
                    <a:p>
                      <a:pPr algn="ctr">
                        <a:spcAft>
                          <a:spcPts val="0"/>
                        </a:spcAft>
                      </a:pPr>
                      <a:r>
                        <a:rPr lang="es-ES_tradnl" sz="1600" b="0" dirty="0">
                          <a:effectLst/>
                          <a:latin typeface="Maiandra GD" pitchFamily="34" charset="0"/>
                        </a:rPr>
                        <a:t>17549,99</a:t>
                      </a:r>
                      <a:endParaRPr lang="es-ES" sz="1600" b="0" dirty="0">
                        <a:effectLst/>
                        <a:latin typeface="Maiandra GD" pitchFamily="34" charset="0"/>
                        <a:ea typeface="Times New Roman"/>
                        <a:cs typeface="Times New Roman"/>
                      </a:endParaRPr>
                    </a:p>
                  </a:txBody>
                  <a:tcPr marL="44450" marR="44450" marT="0" marB="0">
                    <a:noFill/>
                  </a:tcPr>
                </a:tc>
              </a:tr>
              <a:tr h="300033">
                <a:tc>
                  <a:txBody>
                    <a:bodyPr/>
                    <a:lstStyle/>
                    <a:p>
                      <a:pPr>
                        <a:spcAft>
                          <a:spcPts val="0"/>
                        </a:spcAft>
                      </a:pPr>
                      <a:r>
                        <a:rPr lang="es-ES_tradnl" sz="1600" b="0" dirty="0">
                          <a:effectLst/>
                          <a:latin typeface="Maiandra GD" pitchFamily="34" charset="0"/>
                        </a:rPr>
                        <a:t>T5 (Ec </a:t>
                      </a:r>
                      <a:r>
                        <a:rPr lang="es-EC" sz="1600" b="0" dirty="0">
                          <a:effectLst/>
                          <a:latin typeface="Maiandra GD" pitchFamily="34" charset="0"/>
                        </a:rPr>
                        <a:t>500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44450" marR="44450" marT="0" marB="0"/>
                </a:tc>
                <a:tc>
                  <a:txBody>
                    <a:bodyPr/>
                    <a:lstStyle/>
                    <a:p>
                      <a:pPr algn="ctr">
                        <a:spcAft>
                          <a:spcPts val="0"/>
                        </a:spcAft>
                      </a:pPr>
                      <a:r>
                        <a:rPr lang="es-ES_tradnl" sz="1600" b="0" dirty="0">
                          <a:effectLst/>
                          <a:latin typeface="Maiandra GD" pitchFamily="34" charset="0"/>
                        </a:rPr>
                        <a:t>5455,9</a:t>
                      </a:r>
                      <a:endParaRPr lang="es-ES" sz="1600" b="0" dirty="0">
                        <a:effectLst/>
                        <a:latin typeface="Maiandra GD" pitchFamily="34" charset="0"/>
                        <a:ea typeface="Times New Roman"/>
                        <a:cs typeface="Times New Roman"/>
                      </a:endParaRPr>
                    </a:p>
                  </a:txBody>
                  <a:tcPr marL="44450" marR="44450" marT="0" marB="0"/>
                </a:tc>
                <a:tc>
                  <a:txBody>
                    <a:bodyPr/>
                    <a:lstStyle/>
                    <a:p>
                      <a:pPr algn="ctr">
                        <a:spcAft>
                          <a:spcPts val="0"/>
                        </a:spcAft>
                      </a:pPr>
                      <a:r>
                        <a:rPr lang="es-ES_tradnl" sz="1600" b="0" dirty="0">
                          <a:effectLst/>
                          <a:latin typeface="Maiandra GD" pitchFamily="34" charset="0"/>
                        </a:rPr>
                        <a:t>16065,9</a:t>
                      </a:r>
                      <a:endParaRPr lang="es-ES" sz="1600" b="0" dirty="0">
                        <a:effectLst/>
                        <a:latin typeface="Maiandra GD" pitchFamily="34" charset="0"/>
                        <a:ea typeface="Times New Roman"/>
                        <a:cs typeface="Times New Roman"/>
                      </a:endParaRPr>
                    </a:p>
                  </a:txBody>
                  <a:tcPr marL="44450" marR="44450" marT="0" marB="0"/>
                </a:tc>
              </a:tr>
              <a:tr h="300033">
                <a:tc>
                  <a:txBody>
                    <a:bodyPr/>
                    <a:lstStyle/>
                    <a:p>
                      <a:pPr>
                        <a:spcAft>
                          <a:spcPts val="0"/>
                        </a:spcAft>
                      </a:pPr>
                      <a:r>
                        <a:rPr lang="es-ES_tradnl" sz="1600" b="1" dirty="0">
                          <a:effectLst>
                            <a:outerShdw blurRad="38100" dist="38100" dir="2700000" algn="tl">
                              <a:srgbClr val="000000">
                                <a:alpha val="43137"/>
                              </a:srgbClr>
                            </a:outerShdw>
                          </a:effectLst>
                          <a:latin typeface="Maiandra GD" pitchFamily="34" charset="0"/>
                        </a:rPr>
                        <a:t>T6 (Co 1 666 p/ha)</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44450" marR="44450" marT="0" marB="0">
                    <a:noFill/>
                  </a:tcPr>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11179,96</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44450" marR="44450" marT="0" marB="0">
                    <a:noFill/>
                  </a:tcPr>
                </a:tc>
                <a:tc>
                  <a:txBody>
                    <a:bodyPr/>
                    <a:lstStyle/>
                    <a:p>
                      <a:pPr algn="ctr">
                        <a:spcAft>
                          <a:spcPts val="0"/>
                        </a:spcAft>
                      </a:pPr>
                      <a:r>
                        <a:rPr lang="es-ES_tradnl" sz="1600" b="1" dirty="0">
                          <a:effectLst>
                            <a:outerShdw blurRad="38100" dist="38100" dir="2700000" algn="tl">
                              <a:srgbClr val="000000">
                                <a:alpha val="43137"/>
                              </a:srgbClr>
                            </a:outerShdw>
                          </a:effectLst>
                          <a:latin typeface="Maiandra GD" pitchFamily="34" charset="0"/>
                        </a:rPr>
                        <a:t>23432,26</a:t>
                      </a:r>
                      <a:endParaRPr lang="es-ES" sz="1600" b="1" dirty="0">
                        <a:effectLst>
                          <a:outerShdw blurRad="38100" dist="38100" dir="2700000" algn="tl">
                            <a:srgbClr val="000000">
                              <a:alpha val="43137"/>
                            </a:srgbClr>
                          </a:outerShdw>
                        </a:effectLst>
                        <a:latin typeface="Maiandra GD" pitchFamily="34" charset="0"/>
                        <a:ea typeface="Times New Roman"/>
                        <a:cs typeface="Times New Roman"/>
                      </a:endParaRPr>
                    </a:p>
                  </a:txBody>
                  <a:tcPr marL="44450" marR="44450" marT="0" marB="0">
                    <a:noFill/>
                  </a:tcPr>
                </a:tc>
              </a:tr>
              <a:tr h="300033">
                <a:tc>
                  <a:txBody>
                    <a:bodyPr/>
                    <a:lstStyle/>
                    <a:p>
                      <a:pPr>
                        <a:spcAft>
                          <a:spcPts val="0"/>
                        </a:spcAft>
                      </a:pPr>
                      <a:r>
                        <a:rPr lang="es-ES_tradnl" sz="1600" b="0" dirty="0">
                          <a:effectLst/>
                          <a:latin typeface="Maiandra GD" pitchFamily="34" charset="0"/>
                        </a:rPr>
                        <a:t>T7 (Co </a:t>
                      </a:r>
                      <a:r>
                        <a:rPr lang="es-EC" sz="1600" b="0" dirty="0">
                          <a:effectLst/>
                          <a:latin typeface="Maiandra GD" pitchFamily="34" charset="0"/>
                        </a:rPr>
                        <a:t>1 111 p/ ha)</a:t>
                      </a:r>
                      <a:endParaRPr lang="es-ES" sz="1600" b="0" dirty="0">
                        <a:effectLst/>
                        <a:latin typeface="Maiandra GD" pitchFamily="34" charset="0"/>
                        <a:ea typeface="Times New Roman"/>
                        <a:cs typeface="Times New Roman"/>
                      </a:endParaRPr>
                    </a:p>
                  </a:txBody>
                  <a:tcPr marL="44450" marR="44450" marT="0" marB="0"/>
                </a:tc>
                <a:tc>
                  <a:txBody>
                    <a:bodyPr/>
                    <a:lstStyle/>
                    <a:p>
                      <a:pPr algn="ctr">
                        <a:spcAft>
                          <a:spcPts val="0"/>
                        </a:spcAft>
                      </a:pPr>
                      <a:r>
                        <a:rPr lang="es-ES_tradnl" sz="1600" b="0" dirty="0">
                          <a:effectLst/>
                          <a:latin typeface="Maiandra GD" pitchFamily="34" charset="0"/>
                        </a:rPr>
                        <a:t>8486,43</a:t>
                      </a:r>
                      <a:endParaRPr lang="es-ES" sz="1600" b="0" dirty="0">
                        <a:effectLst/>
                        <a:latin typeface="Maiandra GD" pitchFamily="34" charset="0"/>
                        <a:ea typeface="Times New Roman"/>
                        <a:cs typeface="Times New Roman"/>
                      </a:endParaRPr>
                    </a:p>
                  </a:txBody>
                  <a:tcPr marL="44450" marR="44450" marT="0" marB="0"/>
                </a:tc>
                <a:tc>
                  <a:txBody>
                    <a:bodyPr/>
                    <a:lstStyle/>
                    <a:p>
                      <a:pPr algn="ctr">
                        <a:spcAft>
                          <a:spcPts val="0"/>
                        </a:spcAft>
                      </a:pPr>
                      <a:r>
                        <a:rPr lang="es-ES_tradnl" sz="1600" b="0" dirty="0">
                          <a:effectLst/>
                          <a:latin typeface="Maiandra GD" pitchFamily="34" charset="0"/>
                        </a:rPr>
                        <a:t>17546,29</a:t>
                      </a:r>
                      <a:endParaRPr lang="es-ES" sz="1600" b="0" dirty="0">
                        <a:effectLst/>
                        <a:latin typeface="Maiandra GD" pitchFamily="34" charset="0"/>
                        <a:ea typeface="Times New Roman"/>
                        <a:cs typeface="Times New Roman"/>
                      </a:endParaRPr>
                    </a:p>
                  </a:txBody>
                  <a:tcPr marL="44450" marR="44450" marT="0" marB="0"/>
                </a:tc>
              </a:tr>
              <a:tr h="300033">
                <a:tc>
                  <a:txBody>
                    <a:bodyPr/>
                    <a:lstStyle/>
                    <a:p>
                      <a:pPr>
                        <a:spcAft>
                          <a:spcPts val="0"/>
                        </a:spcAft>
                      </a:pPr>
                      <a:r>
                        <a:rPr lang="es-ES_tradnl" sz="1600" b="0" dirty="0">
                          <a:effectLst/>
                          <a:latin typeface="Maiandra GD" pitchFamily="34" charset="0"/>
                        </a:rPr>
                        <a:t>T8 (Co </a:t>
                      </a:r>
                      <a:r>
                        <a:rPr lang="es-EC" sz="1600" b="0" dirty="0">
                          <a:effectLst/>
                          <a:latin typeface="Maiandra GD" pitchFamily="34" charset="0"/>
                        </a:rPr>
                        <a:t>833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44450" marR="44450" marT="0" marB="0">
                    <a:noFill/>
                  </a:tcPr>
                </a:tc>
                <a:tc>
                  <a:txBody>
                    <a:bodyPr/>
                    <a:lstStyle/>
                    <a:p>
                      <a:pPr algn="ctr">
                        <a:spcAft>
                          <a:spcPts val="0"/>
                        </a:spcAft>
                      </a:pPr>
                      <a:r>
                        <a:rPr lang="es-ES_tradnl" sz="1600" b="0" dirty="0">
                          <a:effectLst/>
                          <a:latin typeface="Maiandra GD" pitchFamily="34" charset="0"/>
                        </a:rPr>
                        <a:t>6354,29</a:t>
                      </a:r>
                      <a:endParaRPr lang="es-ES" sz="1600" b="0" dirty="0">
                        <a:effectLst/>
                        <a:latin typeface="Maiandra GD" pitchFamily="34" charset="0"/>
                        <a:ea typeface="Times New Roman"/>
                        <a:cs typeface="Times New Roman"/>
                      </a:endParaRPr>
                    </a:p>
                  </a:txBody>
                  <a:tcPr marL="44450" marR="44450" marT="0" marB="0">
                    <a:noFill/>
                  </a:tcPr>
                </a:tc>
                <a:tc>
                  <a:txBody>
                    <a:bodyPr/>
                    <a:lstStyle/>
                    <a:p>
                      <a:pPr algn="ctr">
                        <a:spcAft>
                          <a:spcPts val="0"/>
                        </a:spcAft>
                      </a:pPr>
                      <a:r>
                        <a:rPr lang="es-ES_tradnl" sz="1600" b="0" dirty="0">
                          <a:effectLst/>
                          <a:latin typeface="Maiandra GD" pitchFamily="34" charset="0"/>
                        </a:rPr>
                        <a:t>14999,82</a:t>
                      </a:r>
                      <a:endParaRPr lang="es-ES" sz="1600" b="0" dirty="0">
                        <a:effectLst/>
                        <a:latin typeface="Maiandra GD" pitchFamily="34" charset="0"/>
                        <a:ea typeface="Times New Roman"/>
                        <a:cs typeface="Times New Roman"/>
                      </a:endParaRPr>
                    </a:p>
                  </a:txBody>
                  <a:tcPr marL="44450" marR="44450" marT="0" marB="0">
                    <a:noFill/>
                  </a:tcPr>
                </a:tc>
              </a:tr>
              <a:tr h="300033">
                <a:tc>
                  <a:txBody>
                    <a:bodyPr/>
                    <a:lstStyle/>
                    <a:p>
                      <a:pPr>
                        <a:spcAft>
                          <a:spcPts val="0"/>
                        </a:spcAft>
                      </a:pPr>
                      <a:r>
                        <a:rPr lang="es-ES_tradnl" sz="1600" b="0" dirty="0">
                          <a:effectLst/>
                          <a:latin typeface="Maiandra GD" pitchFamily="34" charset="0"/>
                        </a:rPr>
                        <a:t>T9 (Co </a:t>
                      </a:r>
                      <a:r>
                        <a:rPr lang="es-EC" sz="1600" b="0" dirty="0">
                          <a:effectLst/>
                          <a:latin typeface="Maiandra GD" pitchFamily="34" charset="0"/>
                        </a:rPr>
                        <a:t>625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44450" marR="44450" marT="0" marB="0"/>
                </a:tc>
                <a:tc>
                  <a:txBody>
                    <a:bodyPr/>
                    <a:lstStyle/>
                    <a:p>
                      <a:pPr algn="ctr">
                        <a:spcAft>
                          <a:spcPts val="0"/>
                        </a:spcAft>
                      </a:pPr>
                      <a:r>
                        <a:rPr lang="es-ES_tradnl" sz="1600" b="0" dirty="0">
                          <a:effectLst/>
                          <a:latin typeface="Maiandra GD" pitchFamily="34" charset="0"/>
                        </a:rPr>
                        <a:t>5002,37</a:t>
                      </a:r>
                      <a:endParaRPr lang="es-ES" sz="1600" b="0" dirty="0">
                        <a:effectLst/>
                        <a:latin typeface="Maiandra GD" pitchFamily="34" charset="0"/>
                        <a:ea typeface="Times New Roman"/>
                        <a:cs typeface="Times New Roman"/>
                      </a:endParaRPr>
                    </a:p>
                  </a:txBody>
                  <a:tcPr marL="44450" marR="44450" marT="0" marB="0"/>
                </a:tc>
                <a:tc>
                  <a:txBody>
                    <a:bodyPr/>
                    <a:lstStyle/>
                    <a:p>
                      <a:pPr algn="ctr">
                        <a:spcAft>
                          <a:spcPts val="0"/>
                        </a:spcAft>
                      </a:pPr>
                      <a:r>
                        <a:rPr lang="es-ES_tradnl" sz="1600" b="0" dirty="0">
                          <a:effectLst/>
                          <a:latin typeface="Maiandra GD" pitchFamily="34" charset="0"/>
                        </a:rPr>
                        <a:t>12810,94</a:t>
                      </a:r>
                      <a:endParaRPr lang="es-ES" sz="1600" b="0" dirty="0">
                        <a:effectLst/>
                        <a:latin typeface="Maiandra GD" pitchFamily="34" charset="0"/>
                        <a:ea typeface="Times New Roman"/>
                        <a:cs typeface="Times New Roman"/>
                      </a:endParaRPr>
                    </a:p>
                  </a:txBody>
                  <a:tcPr marL="44450" marR="44450" marT="0" marB="0"/>
                </a:tc>
              </a:tr>
              <a:tr h="300033">
                <a:tc>
                  <a:txBody>
                    <a:bodyPr/>
                    <a:lstStyle/>
                    <a:p>
                      <a:pPr>
                        <a:spcAft>
                          <a:spcPts val="0"/>
                        </a:spcAft>
                      </a:pPr>
                      <a:r>
                        <a:rPr lang="es-ES_tradnl" sz="1600" b="0" dirty="0">
                          <a:effectLst/>
                          <a:latin typeface="Maiandra GD" pitchFamily="34" charset="0"/>
                        </a:rPr>
                        <a:t>T10 (Co </a:t>
                      </a:r>
                      <a:r>
                        <a:rPr lang="es-EC" sz="1600" b="0" dirty="0">
                          <a:effectLst/>
                          <a:latin typeface="Maiandra GD" pitchFamily="34" charset="0"/>
                        </a:rPr>
                        <a:t>500 p/ ha</a:t>
                      </a:r>
                      <a:r>
                        <a:rPr lang="es-ES_tradnl" sz="1600" b="0" dirty="0">
                          <a:effectLst/>
                          <a:latin typeface="Maiandra GD" pitchFamily="34" charset="0"/>
                        </a:rPr>
                        <a:t>)</a:t>
                      </a:r>
                      <a:endParaRPr lang="es-ES" sz="1600" b="0" dirty="0">
                        <a:effectLst/>
                        <a:latin typeface="Maiandra GD" pitchFamily="34" charset="0"/>
                        <a:ea typeface="Times New Roman"/>
                        <a:cs typeface="Times New Roman"/>
                      </a:endParaRPr>
                    </a:p>
                  </a:txBody>
                  <a:tcPr marL="44450" marR="44450" marT="0" marB="0">
                    <a:noFill/>
                  </a:tcPr>
                </a:tc>
                <a:tc>
                  <a:txBody>
                    <a:bodyPr/>
                    <a:lstStyle/>
                    <a:p>
                      <a:pPr algn="ctr">
                        <a:spcAft>
                          <a:spcPts val="0"/>
                        </a:spcAft>
                      </a:pPr>
                      <a:r>
                        <a:rPr lang="es-ES_tradnl" sz="1600" b="0" dirty="0">
                          <a:effectLst/>
                          <a:latin typeface="Maiandra GD" pitchFamily="34" charset="0"/>
                        </a:rPr>
                        <a:t>4056,24</a:t>
                      </a:r>
                      <a:endParaRPr lang="es-ES" sz="1600" b="0" dirty="0">
                        <a:effectLst/>
                        <a:latin typeface="Maiandra GD" pitchFamily="34" charset="0"/>
                        <a:ea typeface="Times New Roman"/>
                        <a:cs typeface="Times New Roman"/>
                      </a:endParaRPr>
                    </a:p>
                  </a:txBody>
                  <a:tcPr marL="44450" marR="44450" marT="0" marB="0">
                    <a:noFill/>
                  </a:tcPr>
                </a:tc>
                <a:tc>
                  <a:txBody>
                    <a:bodyPr/>
                    <a:lstStyle/>
                    <a:p>
                      <a:pPr algn="ctr">
                        <a:spcAft>
                          <a:spcPts val="0"/>
                        </a:spcAft>
                      </a:pPr>
                      <a:r>
                        <a:rPr lang="es-ES_tradnl" sz="1600" b="0" dirty="0">
                          <a:effectLst/>
                          <a:latin typeface="Maiandra GD" pitchFamily="34" charset="0"/>
                        </a:rPr>
                        <a:t>11198,97</a:t>
                      </a:r>
                      <a:endParaRPr lang="es-ES" sz="1600" b="0" dirty="0">
                        <a:effectLst/>
                        <a:latin typeface="Maiandra GD" pitchFamily="34" charset="0"/>
                        <a:ea typeface="Times New Roman"/>
                        <a:cs typeface="Times New Roman"/>
                      </a:endParaRPr>
                    </a:p>
                  </a:txBody>
                  <a:tcPr marL="44450" marR="44450" marT="0" marB="0">
                    <a:noFill/>
                  </a:tcPr>
                </a:tc>
              </a:tr>
            </a:tbl>
          </a:graphicData>
        </a:graphic>
      </p:graphicFrame>
    </p:spTree>
    <p:extLst>
      <p:ext uri="{BB962C8B-B14F-4D97-AF65-F5344CB8AC3E}">
        <p14:creationId xmlns:p14="http://schemas.microsoft.com/office/powerpoint/2010/main" xmlns="" val="40658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82" descr="C:\Users\PABLO\Desktop\FINAL TESIS FEBRERO 2013\IASA II.jpg"/>
          <p:cNvPicPr>
            <a:picLocks noChangeAspect="1" noChangeArrowheads="1"/>
          </p:cNvPicPr>
          <p:nvPr/>
        </p:nvPicPr>
        <p:blipFill>
          <a:blip r:embed="rId3">
            <a:lum bright="70000" contrast="-70000"/>
            <a:extLst>
              <a:ext uri="{28A0092B-C50C-407E-A947-70E740481C1C}">
                <a14:useLocalDpi xmlns:a14="http://schemas.microsoft.com/office/drawing/2010/main" xmlns="" val="0"/>
              </a:ext>
            </a:extLst>
          </a:blip>
          <a:srcRect/>
          <a:stretch>
            <a:fillRect/>
          </a:stretch>
        </p:blipFill>
        <p:spPr bwMode="auto">
          <a:xfrm>
            <a:off x="5431202" y="1525362"/>
            <a:ext cx="4144598" cy="427990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3 Marcador de texto"/>
          <p:cNvSpPr>
            <a:spLocks noGrp="1"/>
          </p:cNvSpPr>
          <p:nvPr>
            <p:ph type="body" sz="half" idx="2"/>
          </p:nvPr>
        </p:nvSpPr>
        <p:spPr>
          <a:xfrm>
            <a:off x="704528" y="4437782"/>
            <a:ext cx="8778180" cy="1223466"/>
          </a:xfrm>
        </p:spPr>
        <p:txBody>
          <a:bodyPr/>
          <a:lstStyle/>
          <a:p>
            <a:pPr algn="just"/>
            <a:r>
              <a:rPr lang="es-ES" dirty="0">
                <a:latin typeface="Maiandra GD" pitchFamily="34" charset="0"/>
              </a:rPr>
              <a:t>Figura 5</a:t>
            </a:r>
            <a:r>
              <a:rPr lang="es-ES" dirty="0" smtClean="0">
                <a:latin typeface="Maiandra GD" pitchFamily="34" charset="0"/>
              </a:rPr>
              <a:t>. </a:t>
            </a:r>
            <a:r>
              <a:rPr lang="es-ES" dirty="0">
                <a:latin typeface="Maiandra GD" pitchFamily="34" charset="0"/>
              </a:rPr>
              <a:t>Aporte de biomasa de dos procedencias de balsa y cinco densidades poblacionales durante el primer año de edad de la plantación</a:t>
            </a:r>
            <a:r>
              <a:rPr lang="es-ES" dirty="0" smtClean="0">
                <a:latin typeface="Maiandra GD" pitchFamily="34" charset="0"/>
              </a:rPr>
              <a:t>.</a:t>
            </a:r>
          </a:p>
          <a:p>
            <a:pPr algn="ctr"/>
            <a:r>
              <a:rPr lang="es-EC" sz="1800" dirty="0" smtClean="0"/>
              <a:t>Biomasa inicial = 8 929,20 </a:t>
            </a:r>
            <a:r>
              <a:rPr lang="es-EC" sz="1800" dirty="0"/>
              <a:t>kg/ha</a:t>
            </a:r>
            <a:endParaRPr lang="es-ES" sz="1800" dirty="0">
              <a:latin typeface="Maiandra GD" pitchFamily="34" charset="0"/>
            </a:endParaRPr>
          </a:p>
        </p:txBody>
      </p:sp>
      <p:graphicFrame>
        <p:nvGraphicFramePr>
          <p:cNvPr id="6" name="Object 16"/>
          <p:cNvGraphicFramePr>
            <a:graphicFrameLocks noChangeAspect="1"/>
          </p:cNvGraphicFramePr>
          <p:nvPr/>
        </p:nvGraphicFramePr>
        <p:xfrm>
          <a:off x="920750" y="5445125"/>
          <a:ext cx="1225550" cy="882650"/>
        </p:xfrm>
        <a:graphic>
          <a:graphicData uri="http://schemas.openxmlformats.org/presentationml/2006/ole">
            <p:oleObj spid="_x0000_s34969" name="Fotografía de Photo Editor" r:id="rId4" imgW="6609524" imgH="4761905" progId="">
              <p:embed/>
            </p:oleObj>
          </a:graphicData>
        </a:graphic>
      </p:graphicFrame>
      <p:sp>
        <p:nvSpPr>
          <p:cNvPr id="7" name="Text Box 19"/>
          <p:cNvSpPr txBox="1">
            <a:spLocks noChangeArrowheads="1"/>
          </p:cNvSpPr>
          <p:nvPr/>
        </p:nvSpPr>
        <p:spPr bwMode="auto">
          <a:xfrm>
            <a:off x="1712913" y="5589588"/>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8" name="Line 20"/>
          <p:cNvSpPr>
            <a:spLocks noChangeShapeType="1"/>
          </p:cNvSpPr>
          <p:nvPr/>
        </p:nvSpPr>
        <p:spPr bwMode="auto">
          <a:xfrm>
            <a:off x="273050" y="5516563"/>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p>
        </p:txBody>
      </p:sp>
      <p:pic>
        <p:nvPicPr>
          <p:cNvPr id="34940" name="Picture 12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280592" y="493186"/>
            <a:ext cx="7408303" cy="39439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3166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cstate="print">
            <a:lum bright="70000" contrast="-70000"/>
            <a:extLst>
              <a:ext uri="{28A0092B-C50C-407E-A947-70E740481C1C}">
                <a14:useLocalDpi xmlns:a14="http://schemas.microsoft.com/office/drawing/2010/main" xmlns="" val="0"/>
              </a:ext>
            </a:extLst>
          </a:blip>
          <a:stretch>
            <a:fillRect/>
          </a:stretch>
        </p:blipFill>
        <p:spPr>
          <a:xfrm>
            <a:off x="2388537" y="187844"/>
            <a:ext cx="4840002" cy="6453336"/>
          </a:xfrm>
          <a:prstGeom prst="rect">
            <a:avLst/>
          </a:prstGeom>
          <a:ln>
            <a:noFill/>
          </a:ln>
          <a:effectLst>
            <a:softEdge rad="112500"/>
          </a:effectLst>
        </p:spPr>
      </p:pic>
      <p:sp>
        <p:nvSpPr>
          <p:cNvPr id="2" name="1 Título"/>
          <p:cNvSpPr>
            <a:spLocks noGrp="1"/>
          </p:cNvSpPr>
          <p:nvPr>
            <p:ph type="title"/>
          </p:nvPr>
        </p:nvSpPr>
        <p:spPr>
          <a:xfrm>
            <a:off x="743484" y="187845"/>
            <a:ext cx="8529995" cy="792884"/>
          </a:xfrm>
        </p:spPr>
        <p:txBody>
          <a:bodyPr/>
          <a:lstStyle/>
          <a:p>
            <a:pPr lvl="0" algn="ctr"/>
            <a:r>
              <a:rPr lang="es-ES" sz="2400" dirty="0" smtClean="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rPr>
              <a:t>COSTOS  DE  ESTABLECIMIENTO  Y MANEJO  DEL  PRIMER AÑO  DE  LA PLANTACIÓN</a:t>
            </a:r>
            <a:endParaRPr lang="es-ES_tradnl" sz="2400" dirty="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endParaRPr>
          </a:p>
        </p:txBody>
      </p:sp>
      <p:graphicFrame>
        <p:nvGraphicFramePr>
          <p:cNvPr id="6" name="Object 16"/>
          <p:cNvGraphicFramePr>
            <a:graphicFrameLocks noChangeAspect="1"/>
          </p:cNvGraphicFramePr>
          <p:nvPr/>
        </p:nvGraphicFramePr>
        <p:xfrm>
          <a:off x="920750" y="5445125"/>
          <a:ext cx="1225550" cy="882650"/>
        </p:xfrm>
        <a:graphic>
          <a:graphicData uri="http://schemas.openxmlformats.org/presentationml/2006/ole">
            <p:oleObj spid="_x0000_s37012" name="Fotografía de Photo Editor" r:id="rId4" imgW="6609524" imgH="4761905" progId="">
              <p:embed/>
            </p:oleObj>
          </a:graphicData>
        </a:graphic>
      </p:graphicFrame>
      <p:sp>
        <p:nvSpPr>
          <p:cNvPr id="7" name="Text Box 19"/>
          <p:cNvSpPr txBox="1">
            <a:spLocks noChangeArrowheads="1"/>
          </p:cNvSpPr>
          <p:nvPr/>
        </p:nvSpPr>
        <p:spPr bwMode="auto">
          <a:xfrm>
            <a:off x="1712913" y="5589588"/>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8" name="Line 20"/>
          <p:cNvSpPr>
            <a:spLocks noChangeShapeType="1"/>
          </p:cNvSpPr>
          <p:nvPr/>
        </p:nvSpPr>
        <p:spPr bwMode="auto">
          <a:xfrm>
            <a:off x="273050" y="5516563"/>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p>
        </p:txBody>
      </p:sp>
      <p:graphicFrame>
        <p:nvGraphicFramePr>
          <p:cNvPr id="5" name="4 Tabla"/>
          <p:cNvGraphicFramePr>
            <a:graphicFrameLocks noGrp="1"/>
          </p:cNvGraphicFramePr>
          <p:nvPr>
            <p:extLst>
              <p:ext uri="{D42A27DB-BD31-4B8C-83A1-F6EECF244321}">
                <p14:modId xmlns:p14="http://schemas.microsoft.com/office/powerpoint/2010/main" xmlns="" val="3313745811"/>
              </p:ext>
            </p:extLst>
          </p:nvPr>
        </p:nvGraphicFramePr>
        <p:xfrm>
          <a:off x="704528" y="1124747"/>
          <a:ext cx="8568951" cy="4391811"/>
        </p:xfrm>
        <a:graphic>
          <a:graphicData uri="http://schemas.openxmlformats.org/drawingml/2006/table">
            <a:tbl>
              <a:tblPr firstRow="1" firstCol="1" bandRow="1">
                <a:tableStyleId>{D27102A9-8310-4765-A935-A1911B00CA55}</a:tableStyleId>
              </a:tblPr>
              <a:tblGrid>
                <a:gridCol w="2162317"/>
                <a:gridCol w="3271566"/>
                <a:gridCol w="1814113"/>
                <a:gridCol w="1320955"/>
              </a:tblGrid>
              <a:tr h="731971">
                <a:tc>
                  <a:txBody>
                    <a:bodyPr/>
                    <a:lstStyle/>
                    <a:p>
                      <a:pPr>
                        <a:spcAft>
                          <a:spcPts val="0"/>
                        </a:spcAft>
                      </a:pPr>
                      <a:r>
                        <a:rPr lang="es-ES_tradnl" sz="1600" b="0" dirty="0">
                          <a:effectLst/>
                          <a:latin typeface="Maiandra GD" pitchFamily="34" charset="0"/>
                        </a:rPr>
                        <a:t>TRATAMIENTOS</a:t>
                      </a:r>
                      <a:endParaRPr lang="es-ES" sz="1600" b="0" dirty="0">
                        <a:effectLst/>
                        <a:latin typeface="Maiandra GD" pitchFamily="34" charset="0"/>
                        <a:ea typeface="Times New Roman"/>
                        <a:cs typeface="Times New Roman"/>
                      </a:endParaRPr>
                    </a:p>
                  </a:txBody>
                  <a:tcPr marL="44450" marR="44450" marT="0" marB="0"/>
                </a:tc>
                <a:tc>
                  <a:txBody>
                    <a:bodyPr/>
                    <a:lstStyle/>
                    <a:p>
                      <a:pPr algn="ctr">
                        <a:spcAft>
                          <a:spcPts val="0"/>
                        </a:spcAft>
                      </a:pPr>
                      <a:r>
                        <a:rPr lang="es-ES_tradnl" sz="1600" b="0" dirty="0">
                          <a:effectLst/>
                          <a:latin typeface="Maiandra GD" pitchFamily="34" charset="0"/>
                        </a:rPr>
                        <a:t>PREPARACIÓN </a:t>
                      </a:r>
                      <a:br>
                        <a:rPr lang="es-ES_tradnl" sz="1600" b="0" dirty="0">
                          <a:effectLst/>
                          <a:latin typeface="Maiandra GD" pitchFamily="34" charset="0"/>
                        </a:rPr>
                      </a:br>
                      <a:r>
                        <a:rPr lang="es-ES_tradnl" sz="1600" b="0" dirty="0">
                          <a:effectLst/>
                          <a:latin typeface="Maiandra GD" pitchFamily="34" charset="0"/>
                        </a:rPr>
                        <a:t>DEL TERRENO</a:t>
                      </a:r>
                      <a:endParaRPr lang="es-ES" sz="1600" b="0" dirty="0">
                        <a:effectLst/>
                        <a:latin typeface="Maiandra GD" pitchFamily="34" charset="0"/>
                        <a:ea typeface="Times New Roman"/>
                        <a:cs typeface="Times New Roman"/>
                      </a:endParaRPr>
                    </a:p>
                  </a:txBody>
                  <a:tcPr marL="44450" marR="44450" marT="0" marB="0"/>
                </a:tc>
                <a:tc>
                  <a:txBody>
                    <a:bodyPr/>
                    <a:lstStyle/>
                    <a:p>
                      <a:pPr algn="ctr">
                        <a:spcAft>
                          <a:spcPts val="0"/>
                        </a:spcAft>
                      </a:pPr>
                      <a:r>
                        <a:rPr lang="es-ES_tradnl" sz="1600" b="0" dirty="0">
                          <a:effectLst/>
                          <a:latin typeface="Maiandra GD" pitchFamily="34" charset="0"/>
                        </a:rPr>
                        <a:t>PLANTACIÓN </a:t>
                      </a:r>
                      <a:br>
                        <a:rPr lang="es-ES_tradnl" sz="1600" b="0" dirty="0">
                          <a:effectLst/>
                          <a:latin typeface="Maiandra GD" pitchFamily="34" charset="0"/>
                        </a:rPr>
                      </a:br>
                      <a:r>
                        <a:rPr lang="es-ES_tradnl" sz="1600" b="0" dirty="0">
                          <a:effectLst/>
                          <a:latin typeface="Maiandra GD" pitchFamily="34" charset="0"/>
                        </a:rPr>
                        <a:t>Y MANEJO</a:t>
                      </a:r>
                      <a:endParaRPr lang="es-ES" sz="1600" b="0" dirty="0">
                        <a:effectLst/>
                        <a:latin typeface="Maiandra GD" pitchFamily="34" charset="0"/>
                        <a:ea typeface="Times New Roman"/>
                        <a:cs typeface="Times New Roman"/>
                      </a:endParaRPr>
                    </a:p>
                  </a:txBody>
                  <a:tcPr marL="44450" marR="44450" marT="0" marB="0"/>
                </a:tc>
                <a:tc>
                  <a:txBody>
                    <a:bodyPr/>
                    <a:lstStyle/>
                    <a:p>
                      <a:pPr algn="ctr">
                        <a:spcAft>
                          <a:spcPts val="0"/>
                        </a:spcAft>
                      </a:pPr>
                      <a:r>
                        <a:rPr lang="es-ES_tradnl" sz="1600" b="0" dirty="0">
                          <a:effectLst/>
                          <a:latin typeface="Maiandra GD" pitchFamily="34" charset="0"/>
                        </a:rPr>
                        <a:t>TOTAL</a:t>
                      </a:r>
                      <a:endParaRPr lang="es-ES" sz="1600" b="0" dirty="0">
                        <a:effectLst/>
                        <a:latin typeface="Maiandra GD" pitchFamily="34" charset="0"/>
                        <a:ea typeface="Times New Roman"/>
                        <a:cs typeface="Times New Roman"/>
                      </a:endParaRPr>
                    </a:p>
                  </a:txBody>
                  <a:tcPr marL="44450" marR="44450" marT="0" marB="0"/>
                </a:tc>
              </a:tr>
              <a:tr h="365984">
                <a:tc>
                  <a:txBody>
                    <a:bodyPr/>
                    <a:lstStyle/>
                    <a:p>
                      <a:pPr algn="l" fontAlgn="b"/>
                      <a:r>
                        <a:rPr lang="fr-FR" sz="1600" b="0" i="0" u="none" strike="noStrike" dirty="0">
                          <a:solidFill>
                            <a:srgbClr val="000000"/>
                          </a:solidFill>
                          <a:effectLst/>
                          <a:latin typeface="Maiandra GD" pitchFamily="34" charset="0"/>
                        </a:rPr>
                        <a:t>T1 (</a:t>
                      </a:r>
                      <a:r>
                        <a:rPr lang="fr-FR" sz="1600" b="0" i="0" u="none" strike="noStrike" dirty="0" err="1">
                          <a:solidFill>
                            <a:srgbClr val="000000"/>
                          </a:solidFill>
                          <a:effectLst/>
                          <a:latin typeface="Maiandra GD" pitchFamily="34" charset="0"/>
                        </a:rPr>
                        <a:t>Ec</a:t>
                      </a:r>
                      <a:r>
                        <a:rPr lang="fr-FR" sz="1600" b="0" i="0" u="none" strike="noStrike" dirty="0">
                          <a:solidFill>
                            <a:srgbClr val="000000"/>
                          </a:solidFill>
                          <a:effectLst/>
                          <a:latin typeface="Maiandra GD" pitchFamily="34" charset="0"/>
                        </a:rPr>
                        <a:t> 1 666 p/ha)</a:t>
                      </a:r>
                    </a:p>
                  </a:txBody>
                  <a:tcPr marL="0" marR="0" marT="0" marB="0" anchor="b">
                    <a:noFill/>
                  </a:tcPr>
                </a:tc>
                <a:tc>
                  <a:txBody>
                    <a:bodyPr/>
                    <a:lstStyle/>
                    <a:p>
                      <a:pPr algn="ctr" fontAlgn="b"/>
                      <a:r>
                        <a:rPr lang="es-ES" sz="1600" b="0" i="0" u="none" strike="noStrike">
                          <a:solidFill>
                            <a:srgbClr val="000000"/>
                          </a:solidFill>
                          <a:effectLst/>
                          <a:latin typeface="Maiandra GD" pitchFamily="34" charset="0"/>
                        </a:rPr>
                        <a:t>$ 439,28</a:t>
                      </a:r>
                    </a:p>
                  </a:txBody>
                  <a:tcPr marL="0" marR="0" marT="0" marB="0" anchor="b">
                    <a:noFill/>
                  </a:tcPr>
                </a:tc>
                <a:tc>
                  <a:txBody>
                    <a:bodyPr/>
                    <a:lstStyle/>
                    <a:p>
                      <a:pPr algn="ctr" fontAlgn="b"/>
                      <a:r>
                        <a:rPr lang="es-ES" sz="1600" b="0" i="0" u="none" strike="noStrike">
                          <a:solidFill>
                            <a:srgbClr val="000000"/>
                          </a:solidFill>
                          <a:effectLst/>
                          <a:latin typeface="Maiandra GD" pitchFamily="34" charset="0"/>
                        </a:rPr>
                        <a:t>$ 1.336,99</a:t>
                      </a:r>
                    </a:p>
                  </a:txBody>
                  <a:tcPr marL="0" marR="0" marT="0" marB="0" anchor="b">
                    <a:noFill/>
                  </a:tcPr>
                </a:tc>
                <a:tc>
                  <a:txBody>
                    <a:bodyPr/>
                    <a:lstStyle/>
                    <a:p>
                      <a:pPr algn="ctr" fontAlgn="b"/>
                      <a:r>
                        <a:rPr lang="es-ES" sz="1600" b="0" i="0" u="none" strike="noStrike">
                          <a:solidFill>
                            <a:srgbClr val="000000"/>
                          </a:solidFill>
                          <a:effectLst/>
                          <a:latin typeface="Maiandra GD" pitchFamily="34" charset="0"/>
                        </a:rPr>
                        <a:t>$ 1.776,27</a:t>
                      </a:r>
                    </a:p>
                  </a:txBody>
                  <a:tcPr marL="0" marR="0" marT="0" marB="0" anchor="b">
                    <a:noFill/>
                  </a:tcPr>
                </a:tc>
              </a:tr>
              <a:tr h="365984">
                <a:tc>
                  <a:txBody>
                    <a:bodyPr/>
                    <a:lstStyle/>
                    <a:p>
                      <a:pPr algn="l" fontAlgn="b"/>
                      <a:r>
                        <a:rPr lang="fr-FR" sz="1600" b="0" i="0" u="none" strike="noStrike" dirty="0">
                          <a:solidFill>
                            <a:srgbClr val="000000"/>
                          </a:solidFill>
                          <a:effectLst/>
                          <a:latin typeface="Maiandra GD" pitchFamily="34" charset="0"/>
                        </a:rPr>
                        <a:t>T2 (</a:t>
                      </a:r>
                      <a:r>
                        <a:rPr lang="fr-FR" sz="1600" b="0" i="0" u="none" strike="noStrike" dirty="0" err="1">
                          <a:solidFill>
                            <a:srgbClr val="000000"/>
                          </a:solidFill>
                          <a:effectLst/>
                          <a:latin typeface="Maiandra GD" pitchFamily="34" charset="0"/>
                        </a:rPr>
                        <a:t>Ec</a:t>
                      </a:r>
                      <a:r>
                        <a:rPr lang="fr-FR" sz="1600" b="0" i="0" u="none" strike="noStrike" dirty="0">
                          <a:solidFill>
                            <a:srgbClr val="000000"/>
                          </a:solidFill>
                          <a:effectLst/>
                          <a:latin typeface="Maiandra GD" pitchFamily="34" charset="0"/>
                        </a:rPr>
                        <a:t> 1 111 p/ ha)</a:t>
                      </a:r>
                    </a:p>
                  </a:txBody>
                  <a:tcPr marL="0" marR="0" marT="0" marB="0" anchor="b"/>
                </a:tc>
                <a:tc>
                  <a:txBody>
                    <a:bodyPr/>
                    <a:lstStyle/>
                    <a:p>
                      <a:pPr algn="ctr" fontAlgn="b"/>
                      <a:r>
                        <a:rPr lang="es-ES" sz="1600" b="0" i="0" u="none" strike="noStrike">
                          <a:solidFill>
                            <a:srgbClr val="000000"/>
                          </a:solidFill>
                          <a:effectLst/>
                          <a:latin typeface="Maiandra GD" pitchFamily="34" charset="0"/>
                        </a:rPr>
                        <a:t>$ 414,88</a:t>
                      </a:r>
                    </a:p>
                  </a:txBody>
                  <a:tcPr marL="0" marR="0" marT="0" marB="0" anchor="b"/>
                </a:tc>
                <a:tc>
                  <a:txBody>
                    <a:bodyPr/>
                    <a:lstStyle/>
                    <a:p>
                      <a:pPr algn="ctr" fontAlgn="b"/>
                      <a:r>
                        <a:rPr lang="es-ES" sz="1600" b="0" i="0" u="none" strike="noStrike">
                          <a:solidFill>
                            <a:srgbClr val="000000"/>
                          </a:solidFill>
                          <a:effectLst/>
                          <a:latin typeface="Maiandra GD" pitchFamily="34" charset="0"/>
                        </a:rPr>
                        <a:t>$ 1.077,08</a:t>
                      </a:r>
                    </a:p>
                  </a:txBody>
                  <a:tcPr marL="0" marR="0" marT="0" marB="0" anchor="b"/>
                </a:tc>
                <a:tc>
                  <a:txBody>
                    <a:bodyPr/>
                    <a:lstStyle/>
                    <a:p>
                      <a:pPr algn="ctr" fontAlgn="b"/>
                      <a:r>
                        <a:rPr lang="es-ES" sz="1600" b="0" i="0" u="none" strike="noStrike">
                          <a:solidFill>
                            <a:srgbClr val="000000"/>
                          </a:solidFill>
                          <a:effectLst/>
                          <a:latin typeface="Maiandra GD" pitchFamily="34" charset="0"/>
                        </a:rPr>
                        <a:t>$ 1.491,96</a:t>
                      </a:r>
                    </a:p>
                  </a:txBody>
                  <a:tcPr marL="0" marR="0" marT="0" marB="0" anchor="b"/>
                </a:tc>
              </a:tr>
              <a:tr h="365984">
                <a:tc>
                  <a:txBody>
                    <a:bodyPr/>
                    <a:lstStyle/>
                    <a:p>
                      <a:pPr algn="l" fontAlgn="b"/>
                      <a:r>
                        <a:rPr lang="fr-FR" sz="1600" b="1" i="0" u="none" strike="noStrike" dirty="0">
                          <a:solidFill>
                            <a:srgbClr val="000000"/>
                          </a:solidFill>
                          <a:effectLst>
                            <a:outerShdw blurRad="38100" dist="38100" dir="2700000" algn="tl">
                              <a:srgbClr val="000000">
                                <a:alpha val="43137"/>
                              </a:srgbClr>
                            </a:outerShdw>
                          </a:effectLst>
                          <a:latin typeface="Maiandra GD" pitchFamily="34" charset="0"/>
                        </a:rPr>
                        <a:t>T3 (</a:t>
                      </a:r>
                      <a:r>
                        <a:rPr lang="fr-FR" sz="1600" b="1" i="0" u="none" strike="noStrike" dirty="0" err="1">
                          <a:solidFill>
                            <a:srgbClr val="000000"/>
                          </a:solidFill>
                          <a:effectLst>
                            <a:outerShdw blurRad="38100" dist="38100" dir="2700000" algn="tl">
                              <a:srgbClr val="000000">
                                <a:alpha val="43137"/>
                              </a:srgbClr>
                            </a:outerShdw>
                          </a:effectLst>
                          <a:latin typeface="Maiandra GD" pitchFamily="34" charset="0"/>
                        </a:rPr>
                        <a:t>Ec</a:t>
                      </a:r>
                      <a:r>
                        <a:rPr lang="fr-FR" sz="1600" b="1" i="0" u="none" strike="noStrike" dirty="0">
                          <a:solidFill>
                            <a:srgbClr val="000000"/>
                          </a:solidFill>
                          <a:effectLst>
                            <a:outerShdw blurRad="38100" dist="38100" dir="2700000" algn="tl">
                              <a:srgbClr val="000000">
                                <a:alpha val="43137"/>
                              </a:srgbClr>
                            </a:outerShdw>
                          </a:effectLst>
                          <a:latin typeface="Maiandra GD" pitchFamily="34" charset="0"/>
                        </a:rPr>
                        <a:t> 833 p/ ha)</a:t>
                      </a:r>
                    </a:p>
                  </a:txBody>
                  <a:tcPr marL="0" marR="0" marT="0" marB="0" anchor="b">
                    <a:noFill/>
                  </a:tcPr>
                </a:tc>
                <a:tc>
                  <a:txBody>
                    <a:bodyPr/>
                    <a:lstStyle/>
                    <a:p>
                      <a:pPr algn="ctr" fontAlgn="b"/>
                      <a:r>
                        <a:rPr lang="es-ES" sz="1600" b="1" i="0" u="none" strike="noStrike" dirty="0">
                          <a:solidFill>
                            <a:srgbClr val="000000"/>
                          </a:solidFill>
                          <a:effectLst>
                            <a:outerShdw blurRad="38100" dist="38100" dir="2700000" algn="tl">
                              <a:srgbClr val="000000">
                                <a:alpha val="43137"/>
                              </a:srgbClr>
                            </a:outerShdw>
                          </a:effectLst>
                          <a:latin typeface="Maiandra GD" pitchFamily="34" charset="0"/>
                        </a:rPr>
                        <a:t>$ 372,64</a:t>
                      </a:r>
                    </a:p>
                  </a:txBody>
                  <a:tcPr marL="0" marR="0" marT="0" marB="0" anchor="b">
                    <a:noFill/>
                  </a:tcPr>
                </a:tc>
                <a:tc>
                  <a:txBody>
                    <a:bodyPr/>
                    <a:lstStyle/>
                    <a:p>
                      <a:pPr algn="ctr" fontAlgn="b"/>
                      <a:r>
                        <a:rPr lang="es-ES" sz="1600" b="1" i="0" u="none" strike="noStrike" dirty="0">
                          <a:solidFill>
                            <a:srgbClr val="000000"/>
                          </a:solidFill>
                          <a:effectLst>
                            <a:outerShdw blurRad="38100" dist="38100" dir="2700000" algn="tl">
                              <a:srgbClr val="000000">
                                <a:alpha val="43137"/>
                              </a:srgbClr>
                            </a:outerShdw>
                          </a:effectLst>
                          <a:latin typeface="Maiandra GD" pitchFamily="34" charset="0"/>
                        </a:rPr>
                        <a:t>$ 942,08</a:t>
                      </a:r>
                    </a:p>
                  </a:txBody>
                  <a:tcPr marL="0" marR="0" marT="0" marB="0" anchor="b">
                    <a:noFill/>
                  </a:tcPr>
                </a:tc>
                <a:tc>
                  <a:txBody>
                    <a:bodyPr/>
                    <a:lstStyle/>
                    <a:p>
                      <a:pPr algn="ctr" fontAlgn="b"/>
                      <a:r>
                        <a:rPr lang="es-ES" sz="1600" b="1" i="0" u="none" strike="noStrike" dirty="0">
                          <a:solidFill>
                            <a:srgbClr val="000000"/>
                          </a:solidFill>
                          <a:effectLst>
                            <a:outerShdw blurRad="38100" dist="38100" dir="2700000" algn="tl">
                              <a:srgbClr val="000000">
                                <a:alpha val="43137"/>
                              </a:srgbClr>
                            </a:outerShdw>
                          </a:effectLst>
                          <a:latin typeface="Maiandra GD" pitchFamily="34" charset="0"/>
                        </a:rPr>
                        <a:t>$ 1.314,72</a:t>
                      </a:r>
                    </a:p>
                  </a:txBody>
                  <a:tcPr marL="0" marR="0" marT="0" marB="0" anchor="b">
                    <a:noFill/>
                  </a:tcPr>
                </a:tc>
              </a:tr>
              <a:tr h="365984">
                <a:tc>
                  <a:txBody>
                    <a:bodyPr/>
                    <a:lstStyle/>
                    <a:p>
                      <a:pPr algn="l" fontAlgn="b"/>
                      <a:r>
                        <a:rPr lang="fr-FR" sz="1600" b="0" i="0" u="none" strike="noStrike" dirty="0">
                          <a:solidFill>
                            <a:srgbClr val="000000"/>
                          </a:solidFill>
                          <a:effectLst/>
                          <a:latin typeface="Maiandra GD" pitchFamily="34" charset="0"/>
                        </a:rPr>
                        <a:t>T4 (</a:t>
                      </a:r>
                      <a:r>
                        <a:rPr lang="fr-FR" sz="1600" b="0" i="0" u="none" strike="noStrike" dirty="0" err="1">
                          <a:solidFill>
                            <a:srgbClr val="000000"/>
                          </a:solidFill>
                          <a:effectLst/>
                          <a:latin typeface="Maiandra GD" pitchFamily="34" charset="0"/>
                        </a:rPr>
                        <a:t>Ec</a:t>
                      </a:r>
                      <a:r>
                        <a:rPr lang="fr-FR" sz="1600" b="0" i="0" u="none" strike="noStrike" dirty="0">
                          <a:solidFill>
                            <a:srgbClr val="000000"/>
                          </a:solidFill>
                          <a:effectLst/>
                          <a:latin typeface="Maiandra GD" pitchFamily="34" charset="0"/>
                        </a:rPr>
                        <a:t> 625 p/ ha)</a:t>
                      </a:r>
                    </a:p>
                  </a:txBody>
                  <a:tcPr marL="0" marR="0" marT="0" marB="0" anchor="b"/>
                </a:tc>
                <a:tc>
                  <a:txBody>
                    <a:bodyPr/>
                    <a:lstStyle/>
                    <a:p>
                      <a:pPr algn="ctr" fontAlgn="b"/>
                      <a:r>
                        <a:rPr lang="es-ES" sz="1600" b="0" i="0" u="none" strike="noStrike" dirty="0">
                          <a:solidFill>
                            <a:srgbClr val="000000"/>
                          </a:solidFill>
                          <a:effectLst/>
                          <a:latin typeface="Maiandra GD" pitchFamily="34" charset="0"/>
                        </a:rPr>
                        <a:t>$ 356,00</a:t>
                      </a:r>
                    </a:p>
                  </a:txBody>
                  <a:tcPr marL="0" marR="0" marT="0" marB="0" anchor="b"/>
                </a:tc>
                <a:tc>
                  <a:txBody>
                    <a:bodyPr/>
                    <a:lstStyle/>
                    <a:p>
                      <a:pPr algn="ctr" fontAlgn="b"/>
                      <a:r>
                        <a:rPr lang="es-ES" sz="1600" b="0" i="0" u="none" strike="noStrike">
                          <a:solidFill>
                            <a:srgbClr val="000000"/>
                          </a:solidFill>
                          <a:effectLst/>
                          <a:latin typeface="Maiandra GD" pitchFamily="34" charset="0"/>
                        </a:rPr>
                        <a:t>$ 862,68</a:t>
                      </a:r>
                    </a:p>
                  </a:txBody>
                  <a:tcPr marL="0" marR="0" marT="0" marB="0" anchor="b"/>
                </a:tc>
                <a:tc>
                  <a:txBody>
                    <a:bodyPr/>
                    <a:lstStyle/>
                    <a:p>
                      <a:pPr algn="ctr" fontAlgn="b"/>
                      <a:r>
                        <a:rPr lang="es-ES" sz="1600" b="0" i="0" u="none" strike="noStrike">
                          <a:solidFill>
                            <a:srgbClr val="000000"/>
                          </a:solidFill>
                          <a:effectLst/>
                          <a:latin typeface="Maiandra GD" pitchFamily="34" charset="0"/>
                        </a:rPr>
                        <a:t>$ 1.218,68</a:t>
                      </a:r>
                    </a:p>
                  </a:txBody>
                  <a:tcPr marL="0" marR="0" marT="0" marB="0" anchor="b"/>
                </a:tc>
              </a:tr>
              <a:tr h="365984">
                <a:tc>
                  <a:txBody>
                    <a:bodyPr/>
                    <a:lstStyle/>
                    <a:p>
                      <a:pPr algn="l" fontAlgn="b"/>
                      <a:r>
                        <a:rPr lang="fr-FR" sz="1600" b="0" i="0" u="none" strike="noStrike" dirty="0">
                          <a:solidFill>
                            <a:srgbClr val="000000"/>
                          </a:solidFill>
                          <a:effectLst/>
                          <a:latin typeface="Maiandra GD" pitchFamily="34" charset="0"/>
                        </a:rPr>
                        <a:t>T5 (Ec 500 p/ ha)</a:t>
                      </a:r>
                    </a:p>
                  </a:txBody>
                  <a:tcPr marL="0" marR="0" marT="0" marB="0" anchor="b">
                    <a:noFill/>
                  </a:tcPr>
                </a:tc>
                <a:tc>
                  <a:txBody>
                    <a:bodyPr/>
                    <a:lstStyle/>
                    <a:p>
                      <a:pPr algn="ctr" fontAlgn="b"/>
                      <a:r>
                        <a:rPr lang="es-ES" sz="1600" b="0" i="0" u="none" strike="noStrike">
                          <a:solidFill>
                            <a:srgbClr val="000000"/>
                          </a:solidFill>
                          <a:effectLst/>
                          <a:latin typeface="Maiandra GD" pitchFamily="34" charset="0"/>
                        </a:rPr>
                        <a:t>$ 346,00</a:t>
                      </a:r>
                    </a:p>
                  </a:txBody>
                  <a:tcPr marL="0" marR="0" marT="0" marB="0" anchor="b">
                    <a:noFill/>
                  </a:tcPr>
                </a:tc>
                <a:tc>
                  <a:txBody>
                    <a:bodyPr/>
                    <a:lstStyle/>
                    <a:p>
                      <a:pPr algn="ctr" fontAlgn="b"/>
                      <a:r>
                        <a:rPr lang="es-ES" sz="1600" b="0" i="0" u="none" strike="noStrike">
                          <a:solidFill>
                            <a:srgbClr val="000000"/>
                          </a:solidFill>
                          <a:effectLst/>
                          <a:latin typeface="Maiandra GD" pitchFamily="34" charset="0"/>
                        </a:rPr>
                        <a:t>$ 801,98</a:t>
                      </a:r>
                    </a:p>
                  </a:txBody>
                  <a:tcPr marL="0" marR="0" marT="0" marB="0" anchor="b">
                    <a:noFill/>
                  </a:tcPr>
                </a:tc>
                <a:tc>
                  <a:txBody>
                    <a:bodyPr/>
                    <a:lstStyle/>
                    <a:p>
                      <a:pPr algn="ctr" fontAlgn="b"/>
                      <a:r>
                        <a:rPr lang="es-ES" sz="1600" b="0" i="0" u="none" strike="noStrike">
                          <a:solidFill>
                            <a:srgbClr val="000000"/>
                          </a:solidFill>
                          <a:effectLst/>
                          <a:latin typeface="Maiandra GD" pitchFamily="34" charset="0"/>
                        </a:rPr>
                        <a:t>$ 1.147,98</a:t>
                      </a:r>
                    </a:p>
                  </a:txBody>
                  <a:tcPr marL="0" marR="0" marT="0" marB="0" anchor="b">
                    <a:noFill/>
                  </a:tcPr>
                </a:tc>
              </a:tr>
              <a:tr h="365984">
                <a:tc>
                  <a:txBody>
                    <a:bodyPr/>
                    <a:lstStyle/>
                    <a:p>
                      <a:pPr algn="l" fontAlgn="b"/>
                      <a:r>
                        <a:rPr lang="es-ES" sz="1600" b="0" i="0" u="none" strike="noStrike" dirty="0">
                          <a:solidFill>
                            <a:srgbClr val="000000"/>
                          </a:solidFill>
                          <a:effectLst/>
                          <a:latin typeface="Maiandra GD" pitchFamily="34" charset="0"/>
                        </a:rPr>
                        <a:t>T6 (Co 1 666 p/ha)</a:t>
                      </a:r>
                    </a:p>
                  </a:txBody>
                  <a:tcPr marL="0" marR="0" marT="0" marB="0" anchor="b"/>
                </a:tc>
                <a:tc>
                  <a:txBody>
                    <a:bodyPr/>
                    <a:lstStyle/>
                    <a:p>
                      <a:pPr algn="ctr" fontAlgn="b"/>
                      <a:r>
                        <a:rPr lang="es-ES" sz="1600" b="0" i="0" u="none" strike="noStrike">
                          <a:solidFill>
                            <a:srgbClr val="000000"/>
                          </a:solidFill>
                          <a:effectLst/>
                          <a:latin typeface="Maiandra GD" pitchFamily="34" charset="0"/>
                        </a:rPr>
                        <a:t>$ 439,28</a:t>
                      </a:r>
                    </a:p>
                  </a:txBody>
                  <a:tcPr marL="0" marR="0" marT="0" marB="0" anchor="b"/>
                </a:tc>
                <a:tc>
                  <a:txBody>
                    <a:bodyPr/>
                    <a:lstStyle/>
                    <a:p>
                      <a:pPr algn="ctr" fontAlgn="b"/>
                      <a:r>
                        <a:rPr lang="es-ES" sz="1600" b="0" i="0" u="none" strike="noStrike">
                          <a:solidFill>
                            <a:srgbClr val="000000"/>
                          </a:solidFill>
                          <a:effectLst/>
                          <a:latin typeface="Maiandra GD" pitchFamily="34" charset="0"/>
                        </a:rPr>
                        <a:t>$ 1.390,97</a:t>
                      </a:r>
                    </a:p>
                  </a:txBody>
                  <a:tcPr marL="0" marR="0" marT="0" marB="0" anchor="b"/>
                </a:tc>
                <a:tc>
                  <a:txBody>
                    <a:bodyPr/>
                    <a:lstStyle/>
                    <a:p>
                      <a:pPr algn="ctr" fontAlgn="b"/>
                      <a:r>
                        <a:rPr lang="es-ES" sz="1600" b="0" i="0" u="none" strike="noStrike">
                          <a:solidFill>
                            <a:srgbClr val="000000"/>
                          </a:solidFill>
                          <a:effectLst/>
                          <a:latin typeface="Maiandra GD" pitchFamily="34" charset="0"/>
                        </a:rPr>
                        <a:t>$ 1.830,25</a:t>
                      </a:r>
                    </a:p>
                  </a:txBody>
                  <a:tcPr marL="0" marR="0" marT="0" marB="0" anchor="b"/>
                </a:tc>
              </a:tr>
              <a:tr h="365984">
                <a:tc>
                  <a:txBody>
                    <a:bodyPr/>
                    <a:lstStyle/>
                    <a:p>
                      <a:pPr algn="l" fontAlgn="b"/>
                      <a:r>
                        <a:rPr lang="es-ES" sz="1600" b="0" i="0" u="none" strike="noStrike" dirty="0">
                          <a:solidFill>
                            <a:srgbClr val="000000"/>
                          </a:solidFill>
                          <a:effectLst/>
                          <a:latin typeface="Maiandra GD" pitchFamily="34" charset="0"/>
                        </a:rPr>
                        <a:t>T7 (Co 1 111 p/ ha)</a:t>
                      </a:r>
                    </a:p>
                  </a:txBody>
                  <a:tcPr marL="0" marR="0" marT="0" marB="0" anchor="b">
                    <a:noFill/>
                  </a:tcPr>
                </a:tc>
                <a:tc>
                  <a:txBody>
                    <a:bodyPr/>
                    <a:lstStyle/>
                    <a:p>
                      <a:pPr algn="ctr" fontAlgn="b"/>
                      <a:r>
                        <a:rPr lang="es-ES" sz="1600" b="0" i="0" u="none" strike="noStrike">
                          <a:solidFill>
                            <a:srgbClr val="000000"/>
                          </a:solidFill>
                          <a:effectLst/>
                          <a:latin typeface="Maiandra GD" pitchFamily="34" charset="0"/>
                        </a:rPr>
                        <a:t>$ 414,88</a:t>
                      </a:r>
                    </a:p>
                  </a:txBody>
                  <a:tcPr marL="0" marR="0" marT="0" marB="0" anchor="b">
                    <a:noFill/>
                  </a:tcPr>
                </a:tc>
                <a:tc>
                  <a:txBody>
                    <a:bodyPr/>
                    <a:lstStyle/>
                    <a:p>
                      <a:pPr algn="ctr" fontAlgn="b"/>
                      <a:r>
                        <a:rPr lang="es-ES" sz="1600" b="0" i="0" u="none" strike="noStrike">
                          <a:solidFill>
                            <a:srgbClr val="000000"/>
                          </a:solidFill>
                          <a:effectLst/>
                          <a:latin typeface="Maiandra GD" pitchFamily="34" charset="0"/>
                        </a:rPr>
                        <a:t>$ 1.113,08</a:t>
                      </a:r>
                    </a:p>
                  </a:txBody>
                  <a:tcPr marL="0" marR="0" marT="0" marB="0" anchor="b">
                    <a:noFill/>
                  </a:tcPr>
                </a:tc>
                <a:tc>
                  <a:txBody>
                    <a:bodyPr/>
                    <a:lstStyle/>
                    <a:p>
                      <a:pPr algn="ctr" fontAlgn="b"/>
                      <a:r>
                        <a:rPr lang="es-ES" sz="1600" b="0" i="0" u="none" strike="noStrike">
                          <a:solidFill>
                            <a:srgbClr val="000000"/>
                          </a:solidFill>
                          <a:effectLst/>
                          <a:latin typeface="Maiandra GD" pitchFamily="34" charset="0"/>
                        </a:rPr>
                        <a:t>$ 1.527,96</a:t>
                      </a:r>
                    </a:p>
                  </a:txBody>
                  <a:tcPr marL="0" marR="0" marT="0" marB="0" anchor="b">
                    <a:noFill/>
                  </a:tcPr>
                </a:tc>
              </a:tr>
              <a:tr h="365984">
                <a:tc>
                  <a:txBody>
                    <a:bodyPr/>
                    <a:lstStyle/>
                    <a:p>
                      <a:pPr algn="l" fontAlgn="b"/>
                      <a:r>
                        <a:rPr lang="es-ES" sz="1600" b="0" i="0" u="none" strike="noStrike" dirty="0">
                          <a:solidFill>
                            <a:srgbClr val="000000"/>
                          </a:solidFill>
                          <a:effectLst/>
                          <a:latin typeface="Maiandra GD" pitchFamily="34" charset="0"/>
                        </a:rPr>
                        <a:t>T8 (Co 833 p/ ha)</a:t>
                      </a:r>
                    </a:p>
                  </a:txBody>
                  <a:tcPr marL="0" marR="0" marT="0" marB="0" anchor="b"/>
                </a:tc>
                <a:tc>
                  <a:txBody>
                    <a:bodyPr/>
                    <a:lstStyle/>
                    <a:p>
                      <a:pPr algn="ctr" fontAlgn="b"/>
                      <a:r>
                        <a:rPr lang="es-ES" sz="1600" b="0" i="0" u="none" strike="noStrike">
                          <a:solidFill>
                            <a:srgbClr val="000000"/>
                          </a:solidFill>
                          <a:effectLst/>
                          <a:latin typeface="Maiandra GD" pitchFamily="34" charset="0"/>
                        </a:rPr>
                        <a:t>$ 372,64</a:t>
                      </a:r>
                    </a:p>
                  </a:txBody>
                  <a:tcPr marL="0" marR="0" marT="0" marB="0" anchor="b"/>
                </a:tc>
                <a:tc>
                  <a:txBody>
                    <a:bodyPr/>
                    <a:lstStyle/>
                    <a:p>
                      <a:pPr algn="ctr" fontAlgn="b"/>
                      <a:r>
                        <a:rPr lang="es-ES" sz="1600" b="0" i="0" u="none" strike="noStrike">
                          <a:solidFill>
                            <a:srgbClr val="000000"/>
                          </a:solidFill>
                          <a:effectLst/>
                          <a:latin typeface="Maiandra GD" pitchFamily="34" charset="0"/>
                        </a:rPr>
                        <a:t>$ 969,07</a:t>
                      </a:r>
                    </a:p>
                  </a:txBody>
                  <a:tcPr marL="0" marR="0" marT="0" marB="0" anchor="b"/>
                </a:tc>
                <a:tc>
                  <a:txBody>
                    <a:bodyPr/>
                    <a:lstStyle/>
                    <a:p>
                      <a:pPr algn="ctr" fontAlgn="b"/>
                      <a:r>
                        <a:rPr lang="es-ES" sz="1600" b="0" i="0" u="none" strike="noStrike">
                          <a:solidFill>
                            <a:srgbClr val="000000"/>
                          </a:solidFill>
                          <a:effectLst/>
                          <a:latin typeface="Maiandra GD" pitchFamily="34" charset="0"/>
                        </a:rPr>
                        <a:t>$ 1.341,71</a:t>
                      </a:r>
                    </a:p>
                  </a:txBody>
                  <a:tcPr marL="0" marR="0" marT="0" marB="0" anchor="b"/>
                </a:tc>
              </a:tr>
              <a:tr h="365984">
                <a:tc>
                  <a:txBody>
                    <a:bodyPr/>
                    <a:lstStyle/>
                    <a:p>
                      <a:pPr algn="l" fontAlgn="b"/>
                      <a:r>
                        <a:rPr lang="es-ES" sz="1600" b="0" i="0" u="none" strike="noStrike" dirty="0">
                          <a:solidFill>
                            <a:srgbClr val="000000"/>
                          </a:solidFill>
                          <a:effectLst/>
                          <a:latin typeface="Maiandra GD" pitchFamily="34" charset="0"/>
                        </a:rPr>
                        <a:t>T9 (Co 625 p/ ha)</a:t>
                      </a:r>
                    </a:p>
                  </a:txBody>
                  <a:tcPr marL="0" marR="0" marT="0" marB="0" anchor="b">
                    <a:noFill/>
                  </a:tcPr>
                </a:tc>
                <a:tc>
                  <a:txBody>
                    <a:bodyPr/>
                    <a:lstStyle/>
                    <a:p>
                      <a:pPr algn="ctr" fontAlgn="b"/>
                      <a:r>
                        <a:rPr lang="es-ES" sz="1600" b="0" i="0" u="none" strike="noStrike">
                          <a:solidFill>
                            <a:srgbClr val="000000"/>
                          </a:solidFill>
                          <a:effectLst/>
                          <a:latin typeface="Maiandra GD" pitchFamily="34" charset="0"/>
                        </a:rPr>
                        <a:t>$ 356,00</a:t>
                      </a:r>
                    </a:p>
                  </a:txBody>
                  <a:tcPr marL="0" marR="0" marT="0" marB="0" anchor="b">
                    <a:noFill/>
                  </a:tcPr>
                </a:tc>
                <a:tc>
                  <a:txBody>
                    <a:bodyPr/>
                    <a:lstStyle/>
                    <a:p>
                      <a:pPr algn="ctr" fontAlgn="b"/>
                      <a:r>
                        <a:rPr lang="es-ES" sz="1600" b="0" i="0" u="none" strike="noStrike">
                          <a:solidFill>
                            <a:srgbClr val="000000"/>
                          </a:solidFill>
                          <a:effectLst/>
                          <a:latin typeface="Maiandra GD" pitchFamily="34" charset="0"/>
                        </a:rPr>
                        <a:t>$ 882,93</a:t>
                      </a:r>
                    </a:p>
                  </a:txBody>
                  <a:tcPr marL="0" marR="0" marT="0" marB="0" anchor="b">
                    <a:noFill/>
                  </a:tcPr>
                </a:tc>
                <a:tc>
                  <a:txBody>
                    <a:bodyPr/>
                    <a:lstStyle/>
                    <a:p>
                      <a:pPr algn="ctr" fontAlgn="b"/>
                      <a:r>
                        <a:rPr lang="es-ES" sz="1600" b="0" i="0" u="none" strike="noStrike">
                          <a:solidFill>
                            <a:srgbClr val="000000"/>
                          </a:solidFill>
                          <a:effectLst/>
                          <a:latin typeface="Maiandra GD" pitchFamily="34" charset="0"/>
                        </a:rPr>
                        <a:t>$ 1.238,93</a:t>
                      </a:r>
                    </a:p>
                  </a:txBody>
                  <a:tcPr marL="0" marR="0" marT="0" marB="0" anchor="b">
                    <a:noFill/>
                  </a:tcPr>
                </a:tc>
              </a:tr>
              <a:tr h="365984">
                <a:tc>
                  <a:txBody>
                    <a:bodyPr/>
                    <a:lstStyle/>
                    <a:p>
                      <a:pPr algn="l" fontAlgn="b"/>
                      <a:r>
                        <a:rPr lang="es-ES" sz="1600" b="0" i="0" u="none" strike="noStrike" dirty="0">
                          <a:solidFill>
                            <a:srgbClr val="000000"/>
                          </a:solidFill>
                          <a:effectLst/>
                          <a:latin typeface="Maiandra GD" pitchFamily="34" charset="0"/>
                        </a:rPr>
                        <a:t>T10 (Co 500 p/ ha)</a:t>
                      </a:r>
                    </a:p>
                  </a:txBody>
                  <a:tcPr marL="0" marR="0" marT="0" marB="0" anchor="b"/>
                </a:tc>
                <a:tc>
                  <a:txBody>
                    <a:bodyPr/>
                    <a:lstStyle/>
                    <a:p>
                      <a:pPr algn="ctr" fontAlgn="b"/>
                      <a:r>
                        <a:rPr lang="es-ES" sz="1600" b="0" i="0" u="none" strike="noStrike" dirty="0">
                          <a:solidFill>
                            <a:srgbClr val="000000"/>
                          </a:solidFill>
                          <a:effectLst/>
                          <a:latin typeface="Maiandra GD" pitchFamily="34" charset="0"/>
                        </a:rPr>
                        <a:t>$ 346,00</a:t>
                      </a:r>
                    </a:p>
                  </a:txBody>
                  <a:tcPr marL="0" marR="0" marT="0" marB="0" anchor="b"/>
                </a:tc>
                <a:tc>
                  <a:txBody>
                    <a:bodyPr/>
                    <a:lstStyle/>
                    <a:p>
                      <a:pPr algn="ctr" fontAlgn="b"/>
                      <a:r>
                        <a:rPr lang="es-ES" sz="1600" b="0" i="0" u="none" strike="noStrike" dirty="0">
                          <a:solidFill>
                            <a:srgbClr val="000000"/>
                          </a:solidFill>
                          <a:effectLst/>
                          <a:latin typeface="Maiandra GD" pitchFamily="34" charset="0"/>
                        </a:rPr>
                        <a:t>$ 818,18</a:t>
                      </a:r>
                    </a:p>
                  </a:txBody>
                  <a:tcPr marL="0" marR="0" marT="0" marB="0" anchor="b"/>
                </a:tc>
                <a:tc>
                  <a:txBody>
                    <a:bodyPr/>
                    <a:lstStyle/>
                    <a:p>
                      <a:pPr algn="ctr" fontAlgn="b"/>
                      <a:r>
                        <a:rPr lang="es-ES" sz="1600" b="0" i="0" u="none" strike="noStrike" dirty="0">
                          <a:solidFill>
                            <a:srgbClr val="000000"/>
                          </a:solidFill>
                          <a:effectLst/>
                          <a:latin typeface="Maiandra GD" pitchFamily="34" charset="0"/>
                        </a:rPr>
                        <a:t>$ 1.164,18</a:t>
                      </a:r>
                    </a:p>
                  </a:txBody>
                  <a:tcPr marL="0" marR="0" marT="0" marB="0" anchor="b"/>
                </a:tc>
              </a:tr>
            </a:tbl>
          </a:graphicData>
        </a:graphic>
      </p:graphicFrame>
    </p:spTree>
    <p:extLst>
      <p:ext uri="{BB962C8B-B14F-4D97-AF65-F5344CB8AC3E}">
        <p14:creationId xmlns:p14="http://schemas.microsoft.com/office/powerpoint/2010/main" xmlns="" val="336727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08784" y="433941"/>
            <a:ext cx="6492212" cy="48691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3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8504" y="433941"/>
            <a:ext cx="4353948" cy="5805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5 Imagen"/>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65168" y="2564904"/>
            <a:ext cx="3020435" cy="4149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1 Título"/>
          <p:cNvSpPr>
            <a:spLocks noGrp="1"/>
          </p:cNvSpPr>
          <p:nvPr>
            <p:ph type="title"/>
          </p:nvPr>
        </p:nvSpPr>
        <p:spPr>
          <a:xfrm>
            <a:off x="704528" y="1700808"/>
            <a:ext cx="8778180" cy="2938636"/>
          </a:xfrm>
        </p:spPr>
        <p:txBody>
          <a:bodyPr/>
          <a:lstStyle/>
          <a:p>
            <a:pPr algn="ctr"/>
            <a:r>
              <a:rPr lang="es-EC" sz="6000" dirty="0" smtClean="0">
                <a:ln w="31550" cmpd="sng">
                  <a:solidFill>
                    <a:srgbClr val="003300"/>
                  </a:solidFill>
                  <a:prstDash val="solid"/>
                </a:ln>
                <a:solidFill>
                  <a:srgbClr val="FFFFFF"/>
                </a:solidFill>
                <a:effectLst>
                  <a:glow rad="228600">
                    <a:srgbClr val="003300">
                      <a:alpha val="40000"/>
                    </a:srgbClr>
                  </a:glow>
                  <a:outerShdw blurRad="50800" dist="38100" dir="2700000" algn="tl" rotWithShape="0">
                    <a:prstClr val="black">
                      <a:alpha val="40000"/>
                    </a:prstClr>
                  </a:outerShdw>
                </a:effectLst>
                <a:latin typeface="Maiandra GD" pitchFamily="34" charset="0"/>
              </a:rPr>
              <a:t>CONCLUSIONES</a:t>
            </a:r>
            <a:br>
              <a:rPr lang="es-EC" sz="6000" dirty="0" smtClean="0">
                <a:ln w="31550" cmpd="sng">
                  <a:solidFill>
                    <a:srgbClr val="003300"/>
                  </a:solidFill>
                  <a:prstDash val="solid"/>
                </a:ln>
                <a:solidFill>
                  <a:srgbClr val="FFFFFF"/>
                </a:solidFill>
                <a:effectLst>
                  <a:glow rad="228600">
                    <a:srgbClr val="003300">
                      <a:alpha val="40000"/>
                    </a:srgbClr>
                  </a:glow>
                  <a:outerShdw blurRad="50800" dist="38100" dir="2700000" algn="tl" rotWithShape="0">
                    <a:prstClr val="black">
                      <a:alpha val="40000"/>
                    </a:prstClr>
                  </a:outerShdw>
                </a:effectLst>
                <a:latin typeface="Maiandra GD" pitchFamily="34" charset="0"/>
              </a:rPr>
            </a:br>
            <a:r>
              <a:rPr lang="es-EC" sz="6000" dirty="0" smtClean="0">
                <a:ln w="31550" cmpd="sng">
                  <a:solidFill>
                    <a:srgbClr val="003300"/>
                  </a:solidFill>
                  <a:prstDash val="solid"/>
                </a:ln>
                <a:solidFill>
                  <a:srgbClr val="FFFFFF"/>
                </a:solidFill>
                <a:effectLst>
                  <a:glow rad="228600">
                    <a:srgbClr val="003300">
                      <a:alpha val="40000"/>
                    </a:srgbClr>
                  </a:glow>
                  <a:outerShdw blurRad="50800" dist="38100" dir="2700000" algn="tl" rotWithShape="0">
                    <a:prstClr val="black">
                      <a:alpha val="40000"/>
                    </a:prstClr>
                  </a:outerShdw>
                </a:effectLst>
                <a:latin typeface="Maiandra GD" pitchFamily="34" charset="0"/>
              </a:rPr>
              <a:t>Y</a:t>
            </a:r>
            <a:br>
              <a:rPr lang="es-EC" sz="6000" dirty="0" smtClean="0">
                <a:ln w="31550" cmpd="sng">
                  <a:solidFill>
                    <a:srgbClr val="003300"/>
                  </a:solidFill>
                  <a:prstDash val="solid"/>
                </a:ln>
                <a:solidFill>
                  <a:srgbClr val="FFFFFF"/>
                </a:solidFill>
                <a:effectLst>
                  <a:glow rad="228600">
                    <a:srgbClr val="003300">
                      <a:alpha val="40000"/>
                    </a:srgbClr>
                  </a:glow>
                  <a:outerShdw blurRad="50800" dist="38100" dir="2700000" algn="tl" rotWithShape="0">
                    <a:prstClr val="black">
                      <a:alpha val="40000"/>
                    </a:prstClr>
                  </a:outerShdw>
                </a:effectLst>
                <a:latin typeface="Maiandra GD" pitchFamily="34" charset="0"/>
              </a:rPr>
            </a:br>
            <a:r>
              <a:rPr lang="es-EC" sz="6000" dirty="0" smtClean="0">
                <a:ln w="31550" cmpd="sng">
                  <a:solidFill>
                    <a:srgbClr val="003300"/>
                  </a:solidFill>
                  <a:prstDash val="solid"/>
                </a:ln>
                <a:solidFill>
                  <a:srgbClr val="FFFFFF"/>
                </a:solidFill>
                <a:effectLst>
                  <a:glow rad="228600">
                    <a:srgbClr val="003300">
                      <a:alpha val="40000"/>
                    </a:srgbClr>
                  </a:glow>
                  <a:outerShdw blurRad="50800" dist="38100" dir="2700000" algn="tl" rotWithShape="0">
                    <a:prstClr val="black">
                      <a:alpha val="40000"/>
                    </a:prstClr>
                  </a:outerShdw>
                </a:effectLst>
                <a:latin typeface="Maiandra GD" pitchFamily="34" charset="0"/>
              </a:rPr>
              <a:t>RECOMENDACIONES</a:t>
            </a:r>
            <a:endParaRPr lang="es-ES" sz="6000" dirty="0">
              <a:ln w="31550" cmpd="sng">
                <a:solidFill>
                  <a:srgbClr val="003300"/>
                </a:solidFill>
                <a:prstDash val="solid"/>
              </a:ln>
              <a:solidFill>
                <a:srgbClr val="FFFFFF"/>
              </a:solidFill>
              <a:effectLst>
                <a:glow rad="228600">
                  <a:srgbClr val="003300">
                    <a:alpha val="40000"/>
                  </a:srgbClr>
                </a:glow>
                <a:outerShdw blurRad="50800" dist="38100" dir="2700000" algn="tl" rotWithShape="0">
                  <a:prstClr val="black">
                    <a:alpha val="40000"/>
                  </a:prstClr>
                </a:outerShdw>
              </a:effectLst>
              <a:latin typeface="Maiandra GD" pitchFamily="34" charset="0"/>
            </a:endParaRPr>
          </a:p>
        </p:txBody>
      </p:sp>
    </p:spTree>
    <p:extLst>
      <p:ext uri="{BB962C8B-B14F-4D97-AF65-F5344CB8AC3E}">
        <p14:creationId xmlns:p14="http://schemas.microsoft.com/office/powerpoint/2010/main" xmlns="" val="178614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Documents and Settings\Administrador\Escritorio\TESIS PABLO\TESIS PARA ENTREGAR ABRIL DEL 2012\TESIS 1 CORRECCIÓN ING. JIMENEZ ABRIL 2012\TESIS DEFENSA\TESIS FOTOS\11 meses Abril (2).JPG"/>
          <p:cNvPicPr>
            <a:picLocks noChangeAspect="1" noChangeArrowheads="1"/>
          </p:cNvPicPr>
          <p:nvPr/>
        </p:nvPicPr>
        <p:blipFill>
          <a:blip r:embed="rId2" cstate="print">
            <a:lum bright="70000" contrast="-70000"/>
          </a:blip>
          <a:srcRect/>
          <a:stretch>
            <a:fillRect/>
          </a:stretch>
        </p:blipFill>
        <p:spPr bwMode="auto">
          <a:xfrm>
            <a:off x="2112114" y="404664"/>
            <a:ext cx="5721205" cy="6060008"/>
          </a:xfrm>
          <a:prstGeom prst="rect">
            <a:avLst/>
          </a:prstGeom>
          <a:ln>
            <a:noFill/>
          </a:ln>
          <a:effectLst>
            <a:softEdge rad="112500"/>
          </a:effectLst>
        </p:spPr>
      </p:pic>
      <p:sp>
        <p:nvSpPr>
          <p:cNvPr id="2" name="1 Título"/>
          <p:cNvSpPr>
            <a:spLocks noGrp="1"/>
          </p:cNvSpPr>
          <p:nvPr>
            <p:ph type="title"/>
          </p:nvPr>
        </p:nvSpPr>
        <p:spPr>
          <a:xfrm>
            <a:off x="632520" y="188640"/>
            <a:ext cx="8424935" cy="730002"/>
          </a:xfrm>
        </p:spPr>
        <p:txBody>
          <a:bodyPr/>
          <a:lstStyle/>
          <a:p>
            <a:pPr algn="ctr"/>
            <a:r>
              <a:rPr lang="es-ES_tradnl" sz="3600" dirty="0" smtClean="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rPr>
              <a:t>CONCLUSIONES</a:t>
            </a:r>
            <a:endParaRPr lang="es-ES_tradnl" sz="3600" dirty="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endParaRPr>
          </a:p>
        </p:txBody>
      </p:sp>
      <p:graphicFrame>
        <p:nvGraphicFramePr>
          <p:cNvPr id="10" name="11 Marcador de contenido"/>
          <p:cNvGraphicFramePr>
            <a:graphicFrameLocks/>
          </p:cNvGraphicFramePr>
          <p:nvPr>
            <p:extLst>
              <p:ext uri="{D42A27DB-BD31-4B8C-83A1-F6EECF244321}">
                <p14:modId xmlns:p14="http://schemas.microsoft.com/office/powerpoint/2010/main" xmlns="" val="2902968209"/>
              </p:ext>
            </p:extLst>
          </p:nvPr>
        </p:nvGraphicFramePr>
        <p:xfrm>
          <a:off x="3368824" y="1124745"/>
          <a:ext cx="3024336" cy="26642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11 Marcador de contenido"/>
          <p:cNvGraphicFramePr>
            <a:graphicFrameLocks/>
          </p:cNvGraphicFramePr>
          <p:nvPr>
            <p:extLst>
              <p:ext uri="{D42A27DB-BD31-4B8C-83A1-F6EECF244321}">
                <p14:modId xmlns:p14="http://schemas.microsoft.com/office/powerpoint/2010/main" xmlns="" val="3915465445"/>
              </p:ext>
            </p:extLst>
          </p:nvPr>
        </p:nvGraphicFramePr>
        <p:xfrm>
          <a:off x="6609184" y="980728"/>
          <a:ext cx="2664296" cy="28803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8" name="11 Marcador de contenido"/>
          <p:cNvGraphicFramePr>
            <a:graphicFrameLocks/>
          </p:cNvGraphicFramePr>
          <p:nvPr>
            <p:extLst>
              <p:ext uri="{D42A27DB-BD31-4B8C-83A1-F6EECF244321}">
                <p14:modId xmlns:p14="http://schemas.microsoft.com/office/powerpoint/2010/main" xmlns="" val="4071463582"/>
              </p:ext>
            </p:extLst>
          </p:nvPr>
        </p:nvGraphicFramePr>
        <p:xfrm>
          <a:off x="488504" y="1119077"/>
          <a:ext cx="2664296" cy="259795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19" name="11 Marcador de contenido"/>
          <p:cNvGraphicFramePr>
            <a:graphicFrameLocks/>
          </p:cNvGraphicFramePr>
          <p:nvPr>
            <p:extLst>
              <p:ext uri="{D42A27DB-BD31-4B8C-83A1-F6EECF244321}">
                <p14:modId xmlns:p14="http://schemas.microsoft.com/office/powerpoint/2010/main" xmlns="" val="580190217"/>
              </p:ext>
            </p:extLst>
          </p:nvPr>
        </p:nvGraphicFramePr>
        <p:xfrm>
          <a:off x="2432720" y="3789040"/>
          <a:ext cx="2448272" cy="280831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20" name="11 Marcador de contenido"/>
          <p:cNvGraphicFramePr>
            <a:graphicFrameLocks/>
          </p:cNvGraphicFramePr>
          <p:nvPr>
            <p:extLst>
              <p:ext uri="{D42A27DB-BD31-4B8C-83A1-F6EECF244321}">
                <p14:modId xmlns:p14="http://schemas.microsoft.com/office/powerpoint/2010/main" xmlns="" val="1096835343"/>
              </p:ext>
            </p:extLst>
          </p:nvPr>
        </p:nvGraphicFramePr>
        <p:xfrm>
          <a:off x="128464" y="3717032"/>
          <a:ext cx="2259085" cy="274764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21" name="11 Marcador de contenido"/>
          <p:cNvGraphicFramePr>
            <a:graphicFrameLocks/>
          </p:cNvGraphicFramePr>
          <p:nvPr>
            <p:extLst>
              <p:ext uri="{D42A27DB-BD31-4B8C-83A1-F6EECF244321}">
                <p14:modId xmlns:p14="http://schemas.microsoft.com/office/powerpoint/2010/main" xmlns="" val="4056603173"/>
              </p:ext>
            </p:extLst>
          </p:nvPr>
        </p:nvGraphicFramePr>
        <p:xfrm>
          <a:off x="4953000" y="3887075"/>
          <a:ext cx="2376264" cy="2603624"/>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22" name="11 Marcador de contenido"/>
          <p:cNvGraphicFramePr>
            <a:graphicFrameLocks/>
          </p:cNvGraphicFramePr>
          <p:nvPr>
            <p:extLst>
              <p:ext uri="{D42A27DB-BD31-4B8C-83A1-F6EECF244321}">
                <p14:modId xmlns:p14="http://schemas.microsoft.com/office/powerpoint/2010/main" xmlns="" val="1366430774"/>
              </p:ext>
            </p:extLst>
          </p:nvPr>
        </p:nvGraphicFramePr>
        <p:xfrm>
          <a:off x="7401272" y="3861048"/>
          <a:ext cx="2376264" cy="2819648"/>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Tree>
    <p:extLst>
      <p:ext uri="{BB962C8B-B14F-4D97-AF65-F5344CB8AC3E}">
        <p14:creationId xmlns:p14="http://schemas.microsoft.com/office/powerpoint/2010/main" xmlns="" val="288727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randombar(horizontal)">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 grpId="0">
        <p:bldAsOne/>
      </p:bldGraphic>
      <p:bldGraphic spid="17" grpId="0">
        <p:bldAsOne/>
      </p:bldGraphic>
      <p:bldGraphic spid="18" grpId="0">
        <p:bldAsOne/>
      </p:bldGraphic>
      <p:bldGraphic spid="19" grpId="0">
        <p:bldAsOne/>
      </p:bldGraphic>
      <p:bldGraphic spid="20" grpId="0">
        <p:bldAsOne/>
      </p:bldGraphic>
      <p:bldGraphic spid="21" grpId="0">
        <p:bldAsOne/>
      </p:bldGraphic>
      <p:bldGraphic spid="22"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Documents and Settings\Administrador\Escritorio\TESIS PABLO\TESIS PARA ENTREGAR ABRIL DEL 2012\TESIS 1 CORRECCIÓN ING. JIMENEZ ABRIL 2012\TESIS DEFENSA\TESIS FOTOS\11 meses Abril (2).JPG"/>
          <p:cNvPicPr>
            <a:picLocks noChangeAspect="1" noChangeArrowheads="1"/>
          </p:cNvPicPr>
          <p:nvPr/>
        </p:nvPicPr>
        <p:blipFill>
          <a:blip r:embed="rId2" cstate="print">
            <a:lum bright="70000" contrast="-70000"/>
          </a:blip>
          <a:srcRect/>
          <a:stretch>
            <a:fillRect/>
          </a:stretch>
        </p:blipFill>
        <p:spPr bwMode="auto">
          <a:xfrm>
            <a:off x="2112114" y="404664"/>
            <a:ext cx="5721205" cy="6060008"/>
          </a:xfrm>
          <a:prstGeom prst="rect">
            <a:avLst/>
          </a:prstGeom>
          <a:ln>
            <a:noFill/>
          </a:ln>
          <a:effectLst>
            <a:softEdge rad="112500"/>
          </a:effectLst>
        </p:spPr>
      </p:pic>
      <p:sp>
        <p:nvSpPr>
          <p:cNvPr id="2" name="1 Título"/>
          <p:cNvSpPr>
            <a:spLocks noGrp="1"/>
          </p:cNvSpPr>
          <p:nvPr>
            <p:ph type="title"/>
          </p:nvPr>
        </p:nvSpPr>
        <p:spPr>
          <a:xfrm>
            <a:off x="632520" y="188640"/>
            <a:ext cx="8424935" cy="730002"/>
          </a:xfrm>
        </p:spPr>
        <p:txBody>
          <a:bodyPr/>
          <a:lstStyle/>
          <a:p>
            <a:pPr algn="ctr"/>
            <a:r>
              <a:rPr lang="es-ES_tradnl" sz="3600" dirty="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rPr>
              <a:t>RECOMENDACIONES</a:t>
            </a:r>
          </a:p>
        </p:txBody>
      </p:sp>
      <p:graphicFrame>
        <p:nvGraphicFramePr>
          <p:cNvPr id="10" name="11 Marcador de contenido"/>
          <p:cNvGraphicFramePr>
            <a:graphicFrameLocks/>
          </p:cNvGraphicFramePr>
          <p:nvPr>
            <p:extLst>
              <p:ext uri="{D42A27DB-BD31-4B8C-83A1-F6EECF244321}">
                <p14:modId xmlns:p14="http://schemas.microsoft.com/office/powerpoint/2010/main" xmlns="" val="818950234"/>
              </p:ext>
            </p:extLst>
          </p:nvPr>
        </p:nvGraphicFramePr>
        <p:xfrm>
          <a:off x="2524736" y="1124744"/>
          <a:ext cx="2448272" cy="2016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11 Marcador de contenido"/>
          <p:cNvGraphicFramePr>
            <a:graphicFrameLocks/>
          </p:cNvGraphicFramePr>
          <p:nvPr>
            <p:extLst>
              <p:ext uri="{D42A27DB-BD31-4B8C-83A1-F6EECF244321}">
                <p14:modId xmlns:p14="http://schemas.microsoft.com/office/powerpoint/2010/main" xmlns="" val="2511240982"/>
              </p:ext>
            </p:extLst>
          </p:nvPr>
        </p:nvGraphicFramePr>
        <p:xfrm>
          <a:off x="4972716" y="980728"/>
          <a:ext cx="2160240" cy="23042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8" name="11 Marcador de contenido"/>
          <p:cNvGraphicFramePr>
            <a:graphicFrameLocks/>
          </p:cNvGraphicFramePr>
          <p:nvPr>
            <p:extLst>
              <p:ext uri="{D42A27DB-BD31-4B8C-83A1-F6EECF244321}">
                <p14:modId xmlns:p14="http://schemas.microsoft.com/office/powerpoint/2010/main" xmlns="" val="1040909546"/>
              </p:ext>
            </p:extLst>
          </p:nvPr>
        </p:nvGraphicFramePr>
        <p:xfrm>
          <a:off x="128464" y="1124744"/>
          <a:ext cx="2376264" cy="209389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19" name="11 Marcador de contenido"/>
          <p:cNvGraphicFramePr>
            <a:graphicFrameLocks/>
          </p:cNvGraphicFramePr>
          <p:nvPr>
            <p:extLst>
              <p:ext uri="{D42A27DB-BD31-4B8C-83A1-F6EECF244321}">
                <p14:modId xmlns:p14="http://schemas.microsoft.com/office/powerpoint/2010/main" xmlns="" val="884044746"/>
              </p:ext>
            </p:extLst>
          </p:nvPr>
        </p:nvGraphicFramePr>
        <p:xfrm>
          <a:off x="7257256" y="980728"/>
          <a:ext cx="2376264" cy="252028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21" name="11 Marcador de contenido"/>
          <p:cNvGraphicFramePr>
            <a:graphicFrameLocks/>
          </p:cNvGraphicFramePr>
          <p:nvPr>
            <p:extLst>
              <p:ext uri="{D42A27DB-BD31-4B8C-83A1-F6EECF244321}">
                <p14:modId xmlns:p14="http://schemas.microsoft.com/office/powerpoint/2010/main" xmlns="" val="4134674791"/>
              </p:ext>
            </p:extLst>
          </p:nvPr>
        </p:nvGraphicFramePr>
        <p:xfrm>
          <a:off x="200473" y="3933056"/>
          <a:ext cx="2448272" cy="2350237"/>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pSp>
        <p:nvGrpSpPr>
          <p:cNvPr id="4" name="3 Grupo"/>
          <p:cNvGrpSpPr/>
          <p:nvPr/>
        </p:nvGrpSpPr>
        <p:grpSpPr>
          <a:xfrm>
            <a:off x="3336591" y="3573016"/>
            <a:ext cx="2448271" cy="2657668"/>
            <a:chOff x="3368825" y="3551666"/>
            <a:chExt cx="2448271" cy="2657668"/>
          </a:xfrm>
        </p:grpSpPr>
        <p:grpSp>
          <p:nvGrpSpPr>
            <p:cNvPr id="14" name="13 Grupo"/>
            <p:cNvGrpSpPr/>
            <p:nvPr/>
          </p:nvGrpSpPr>
          <p:grpSpPr>
            <a:xfrm>
              <a:off x="3377954" y="3551666"/>
              <a:ext cx="2365547" cy="2354512"/>
              <a:chOff x="9129" y="-307909"/>
              <a:chExt cx="2365547" cy="2354512"/>
            </a:xfrm>
            <a:scene3d>
              <a:camera prst="orthographicFront"/>
              <a:lightRig rig="chilly" dir="t"/>
            </a:scene3d>
          </p:grpSpPr>
          <p:sp>
            <p:nvSpPr>
              <p:cNvPr id="23" name="22 Redondear rectángulo de esquina del mismo lado"/>
              <p:cNvSpPr/>
              <p:nvPr/>
            </p:nvSpPr>
            <p:spPr>
              <a:xfrm>
                <a:off x="9129" y="-307909"/>
                <a:ext cx="2365547" cy="2354512"/>
              </a:xfrm>
              <a:prstGeom prst="round2SameRect">
                <a:avLst>
                  <a:gd name="adj1" fmla="val 8000"/>
                  <a:gd name="adj2" fmla="val 0"/>
                </a:avLst>
              </a:prstGeom>
              <a:ln cmpd="sng">
                <a:solidFill>
                  <a:srgbClr val="003300"/>
                </a:solidFill>
              </a:ln>
              <a:sp3d z="-12700" extrusionH="1700" prstMaterial="dkEdge">
                <a:bevelT w="25400" h="6350" prst="softRound"/>
                <a:bevelB w="0" h="0" prst="convex"/>
              </a:sp3d>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Redondear rectángulo de esquina del mismo lado 4"/>
              <p:cNvSpPr/>
              <p:nvPr/>
            </p:nvSpPr>
            <p:spPr>
              <a:xfrm>
                <a:off x="51830" y="-214551"/>
                <a:ext cx="2280145" cy="2038443"/>
              </a:xfrm>
              <a:prstGeom prst="rect">
                <a:avLst/>
              </a:prstGeom>
              <a:sp3d z="-127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510" tIns="49530" rIns="16510" bIns="16510" numCol="1" spcCol="1270" anchor="t" anchorCtr="0">
                <a:noAutofit/>
              </a:bodyPr>
              <a:lstStyle/>
              <a:p>
                <a:pPr marL="114300" lvl="1" indent="-114300" algn="just" defTabSz="577850">
                  <a:lnSpc>
                    <a:spcPct val="90000"/>
                  </a:lnSpc>
                  <a:spcAft>
                    <a:spcPct val="15000"/>
                  </a:spcAft>
                  <a:buChar char="••"/>
                </a:pPr>
                <a:r>
                  <a:rPr lang="es-ES" sz="1300" dirty="0">
                    <a:latin typeface="Maiandra GD" pitchFamily="34" charset="0"/>
                  </a:rPr>
                  <a:t>Con la finalidad de que la sobrevivencia sea sobre los 90% es necesario realizar la plantación el primeros meses de la etapa invernal como también es indispensable contar con un buen material plantas a nivel de vivero, es decir con plantas de calidad, además se debe realizar oportunamente las labores culturales que exige el cultivo.</a:t>
                </a:r>
                <a:endParaRPr lang="es-ES" sz="1300" kern="1200" dirty="0">
                  <a:latin typeface="Maiandra GD" pitchFamily="34" charset="0"/>
                </a:endParaRPr>
              </a:p>
            </p:txBody>
          </p:sp>
        </p:grpSp>
        <p:grpSp>
          <p:nvGrpSpPr>
            <p:cNvPr id="15" name="14 Grupo"/>
            <p:cNvGrpSpPr/>
            <p:nvPr/>
          </p:nvGrpSpPr>
          <p:grpSpPr>
            <a:xfrm>
              <a:off x="3368825" y="5701384"/>
              <a:ext cx="2446778" cy="409588"/>
              <a:chOff x="0" y="1841809"/>
              <a:chExt cx="2446778" cy="409588"/>
            </a:xfrm>
            <a:scene3d>
              <a:camera prst="orthographicFront"/>
              <a:lightRig rig="chilly" dir="t"/>
            </a:scene3d>
          </p:grpSpPr>
          <p:sp>
            <p:nvSpPr>
              <p:cNvPr id="20" name="19 Rectángulo"/>
              <p:cNvSpPr/>
              <p:nvPr/>
            </p:nvSpPr>
            <p:spPr>
              <a:xfrm>
                <a:off x="0" y="1841809"/>
                <a:ext cx="2446778" cy="409588"/>
              </a:xfrm>
              <a:prstGeom prst="rect">
                <a:avLst/>
              </a:prstGeom>
              <a:solidFill>
                <a:srgbClr val="003300"/>
              </a:solidFill>
              <a:sp3d prstMaterial="translucentPowder">
                <a:bevelT w="127000" h="25400" prst="softRound"/>
              </a:sp3d>
            </p:spPr>
            <p:style>
              <a:lnRef idx="1">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2" name="21 Rectángulo"/>
              <p:cNvSpPr/>
              <p:nvPr/>
            </p:nvSpPr>
            <p:spPr>
              <a:xfrm>
                <a:off x="0" y="1841809"/>
                <a:ext cx="1723083" cy="40958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8110" tIns="0" rIns="39370" bIns="0" numCol="1" spcCol="1270" anchor="ctr" anchorCtr="0">
                <a:noAutofit/>
              </a:bodyPr>
              <a:lstStyle/>
              <a:p>
                <a:pPr lvl="0" algn="l" defTabSz="1377950">
                  <a:lnSpc>
                    <a:spcPct val="90000"/>
                  </a:lnSpc>
                  <a:spcBef>
                    <a:spcPct val="0"/>
                  </a:spcBef>
                  <a:spcAft>
                    <a:spcPct val="35000"/>
                  </a:spcAft>
                </a:pPr>
                <a:endParaRPr lang="es-ES" sz="3100" kern="1200" dirty="0"/>
              </a:p>
            </p:txBody>
          </p:sp>
        </p:grpSp>
        <p:sp>
          <p:nvSpPr>
            <p:cNvPr id="16" name="15 Elipse"/>
            <p:cNvSpPr/>
            <p:nvPr/>
          </p:nvSpPr>
          <p:spPr>
            <a:xfrm>
              <a:off x="5315701" y="5692640"/>
              <a:ext cx="501395" cy="516694"/>
            </a:xfrm>
            <a:prstGeom prst="ellipse">
              <a:avLst/>
            </a:prstGeom>
            <a:blipFill rotWithShape="1">
              <a:blip r:embed="rId23"/>
              <a:stretch>
                <a:fillRect/>
              </a:stretch>
            </a:blipFill>
            <a:scene3d>
              <a:camera prst="orthographicFront"/>
              <a:lightRig rig="chilly" dir="t"/>
            </a:scene3d>
            <a:sp3d z="12700" extrusionH="1700" prstMaterial="dkEdge">
              <a:bevelT w="25400" h="6350" prst="softRound"/>
              <a:bevelB w="0" h="0" prst="convex"/>
            </a:sp3d>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grpSp>
      <p:grpSp>
        <p:nvGrpSpPr>
          <p:cNvPr id="5" name="4 Grupo"/>
          <p:cNvGrpSpPr/>
          <p:nvPr/>
        </p:nvGrpSpPr>
        <p:grpSpPr>
          <a:xfrm>
            <a:off x="6609183" y="3754694"/>
            <a:ext cx="2448271" cy="2348286"/>
            <a:chOff x="6492254" y="3882398"/>
            <a:chExt cx="2448271" cy="2348286"/>
          </a:xfrm>
        </p:grpSpPr>
        <p:grpSp>
          <p:nvGrpSpPr>
            <p:cNvPr id="25" name="24 Grupo"/>
            <p:cNvGrpSpPr/>
            <p:nvPr/>
          </p:nvGrpSpPr>
          <p:grpSpPr>
            <a:xfrm>
              <a:off x="6501383" y="3882398"/>
              <a:ext cx="2365547" cy="1822419"/>
              <a:chOff x="9129" y="1473"/>
              <a:chExt cx="2365547" cy="1822419"/>
            </a:xfrm>
            <a:scene3d>
              <a:camera prst="orthographicFront"/>
              <a:lightRig rig="chilly" dir="t"/>
            </a:scene3d>
          </p:grpSpPr>
          <p:sp>
            <p:nvSpPr>
              <p:cNvPr id="30" name="29 Redondear rectángulo de esquina del mismo lado"/>
              <p:cNvSpPr/>
              <p:nvPr/>
            </p:nvSpPr>
            <p:spPr>
              <a:xfrm>
                <a:off x="9129" y="1473"/>
                <a:ext cx="2365547" cy="1822419"/>
              </a:xfrm>
              <a:prstGeom prst="round2SameRect">
                <a:avLst>
                  <a:gd name="adj1" fmla="val 8000"/>
                  <a:gd name="adj2" fmla="val 0"/>
                </a:avLst>
              </a:prstGeom>
              <a:ln cmpd="sng">
                <a:solidFill>
                  <a:srgbClr val="003300"/>
                </a:solidFill>
              </a:ln>
              <a:sp3d z="-12700" extrusionH="1700" prstMaterial="dkEdge">
                <a:bevelT w="25400" h="6350" prst="softRound"/>
                <a:bevelB w="0" h="0" prst="convex"/>
              </a:sp3d>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1" name="Redondear rectángulo de esquina del mismo lado 4"/>
              <p:cNvSpPr/>
              <p:nvPr/>
            </p:nvSpPr>
            <p:spPr>
              <a:xfrm>
                <a:off x="51830" y="44174"/>
                <a:ext cx="2280145" cy="1779718"/>
              </a:xfrm>
              <a:prstGeom prst="rect">
                <a:avLst/>
              </a:prstGeom>
              <a:sp3d z="-127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510" tIns="49530" rIns="16510" bIns="16510" numCol="1" spcCol="1270" anchor="t" anchorCtr="0">
                <a:noAutofit/>
              </a:bodyPr>
              <a:lstStyle/>
              <a:p>
                <a:pPr marL="114300" lvl="1" indent="-114300" algn="just" defTabSz="577850">
                  <a:lnSpc>
                    <a:spcPct val="90000"/>
                  </a:lnSpc>
                  <a:spcAft>
                    <a:spcPct val="15000"/>
                  </a:spcAft>
                  <a:buChar char="••"/>
                </a:pPr>
                <a:r>
                  <a:rPr lang="es-ES" sz="1300" dirty="0">
                    <a:latin typeface="Maiandra GD" pitchFamily="34" charset="0"/>
                  </a:rPr>
                  <a:t>Para disminuir los costos de establecimiento y manejo durante el primer año de vida de la plantación, es necesario abastecernos de materiales  e insumos locales, como también se debe emplear mano de obra cerca a los sitios de plantación.</a:t>
                </a:r>
                <a:endParaRPr lang="es-ES" sz="1300" kern="1200" dirty="0">
                  <a:latin typeface="Maiandra GD" pitchFamily="34" charset="0"/>
                </a:endParaRPr>
              </a:p>
            </p:txBody>
          </p:sp>
        </p:grpSp>
        <p:grpSp>
          <p:nvGrpSpPr>
            <p:cNvPr id="26" name="25 Grupo"/>
            <p:cNvGrpSpPr/>
            <p:nvPr/>
          </p:nvGrpSpPr>
          <p:grpSpPr>
            <a:xfrm>
              <a:off x="6492254" y="5722734"/>
              <a:ext cx="2446778" cy="409588"/>
              <a:chOff x="0" y="1841809"/>
              <a:chExt cx="2446778" cy="409588"/>
            </a:xfrm>
            <a:scene3d>
              <a:camera prst="orthographicFront"/>
              <a:lightRig rig="chilly" dir="t"/>
            </a:scene3d>
          </p:grpSpPr>
          <p:sp>
            <p:nvSpPr>
              <p:cNvPr id="28" name="27 Rectángulo"/>
              <p:cNvSpPr/>
              <p:nvPr/>
            </p:nvSpPr>
            <p:spPr>
              <a:xfrm>
                <a:off x="0" y="1841809"/>
                <a:ext cx="2446778" cy="409588"/>
              </a:xfrm>
              <a:prstGeom prst="rect">
                <a:avLst/>
              </a:prstGeom>
              <a:solidFill>
                <a:srgbClr val="003300"/>
              </a:solidFill>
              <a:sp3d prstMaterial="translucentPowder">
                <a:bevelT w="127000" h="25400" prst="softRound"/>
              </a:sp3d>
            </p:spPr>
            <p:style>
              <a:lnRef idx="1">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9" name="28 Rectángulo"/>
              <p:cNvSpPr/>
              <p:nvPr/>
            </p:nvSpPr>
            <p:spPr>
              <a:xfrm>
                <a:off x="0" y="1841809"/>
                <a:ext cx="1723083" cy="40958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8110" tIns="0" rIns="39370" bIns="0" numCol="1" spcCol="1270" anchor="ctr" anchorCtr="0">
                <a:noAutofit/>
              </a:bodyPr>
              <a:lstStyle/>
              <a:p>
                <a:pPr lvl="0" algn="l" defTabSz="1377950">
                  <a:lnSpc>
                    <a:spcPct val="90000"/>
                  </a:lnSpc>
                  <a:spcBef>
                    <a:spcPct val="0"/>
                  </a:spcBef>
                  <a:spcAft>
                    <a:spcPct val="35000"/>
                  </a:spcAft>
                </a:pPr>
                <a:endParaRPr lang="es-ES" sz="3100" kern="1200" dirty="0"/>
              </a:p>
            </p:txBody>
          </p:sp>
        </p:grpSp>
        <p:sp>
          <p:nvSpPr>
            <p:cNvPr id="27" name="26 Elipse"/>
            <p:cNvSpPr/>
            <p:nvPr/>
          </p:nvSpPr>
          <p:spPr>
            <a:xfrm>
              <a:off x="8439130" y="5713990"/>
              <a:ext cx="501395" cy="516694"/>
            </a:xfrm>
            <a:prstGeom prst="ellipse">
              <a:avLst/>
            </a:prstGeom>
            <a:blipFill rotWithShape="1">
              <a:blip r:embed="rId23"/>
              <a:stretch>
                <a:fillRect/>
              </a:stretch>
            </a:blipFill>
            <a:scene3d>
              <a:camera prst="orthographicFront"/>
              <a:lightRig rig="chilly" dir="t"/>
            </a:scene3d>
            <a:sp3d z="12700" extrusionH="1700" prstMaterial="dkEdge">
              <a:bevelT w="25400" h="6350" prst="softRound"/>
              <a:bevelB w="0" h="0" prst="convex"/>
            </a:sp3d>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xmlns="" val="69342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randombar(horizont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 grpId="0">
        <p:bldAsOne/>
      </p:bldGraphic>
      <p:bldGraphic spid="17" grpId="0">
        <p:bldAsOne/>
      </p:bldGraphic>
      <p:bldGraphic spid="18" grpId="0">
        <p:bldAsOne/>
      </p:bldGraphic>
      <p:bldGraphic spid="19" grpId="0">
        <p:bldAsOne/>
      </p:bldGraphic>
      <p:bldGraphic spid="21"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82" descr="C:\Users\PABLO\Desktop\FINAL TESIS FEBRERO 2013\IASA II.jpg"/>
          <p:cNvPicPr>
            <a:picLocks noChangeAspect="1" noChangeArrowheads="1"/>
          </p:cNvPicPr>
          <p:nvPr/>
        </p:nvPicPr>
        <p:blipFill>
          <a:blip r:embed="rId3">
            <a:lum bright="70000" contrast="-70000"/>
            <a:extLst>
              <a:ext uri="{28A0092B-C50C-407E-A947-70E740481C1C}">
                <a14:useLocalDpi xmlns:a14="http://schemas.microsoft.com/office/drawing/2010/main" xmlns="" val="0"/>
              </a:ext>
            </a:extLst>
          </a:blip>
          <a:srcRect/>
          <a:stretch>
            <a:fillRect/>
          </a:stretch>
        </p:blipFill>
        <p:spPr bwMode="auto">
          <a:xfrm>
            <a:off x="5431202" y="1525362"/>
            <a:ext cx="4144598" cy="427990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1 Título"/>
          <p:cNvSpPr>
            <a:spLocks noGrp="1"/>
          </p:cNvSpPr>
          <p:nvPr>
            <p:ph type="title"/>
          </p:nvPr>
        </p:nvSpPr>
        <p:spPr>
          <a:xfrm>
            <a:off x="495300" y="273050"/>
            <a:ext cx="8706172" cy="923702"/>
          </a:xfrm>
        </p:spPr>
        <p:txBody>
          <a:bodyPr/>
          <a:lstStyle/>
          <a:p>
            <a:pPr algn="ctr"/>
            <a:r>
              <a:rPr lang="es-ES_tradnl" sz="3200" dirty="0" smtClean="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rPr>
              <a:t>MATERIALES Y MÉTODOS</a:t>
            </a:r>
            <a:endParaRPr lang="es-ES_tradnl" sz="3200" dirty="0"/>
          </a:p>
        </p:txBody>
      </p:sp>
      <p:graphicFrame>
        <p:nvGraphicFramePr>
          <p:cNvPr id="6" name="Object 16"/>
          <p:cNvGraphicFramePr>
            <a:graphicFrameLocks noChangeAspect="1"/>
          </p:cNvGraphicFramePr>
          <p:nvPr/>
        </p:nvGraphicFramePr>
        <p:xfrm>
          <a:off x="920750" y="5445125"/>
          <a:ext cx="1225550" cy="882650"/>
        </p:xfrm>
        <a:graphic>
          <a:graphicData uri="http://schemas.openxmlformats.org/presentationml/2006/ole">
            <p:oleObj spid="_x0000_s17586" name="Fotografía de Photo Editor" r:id="rId4" imgW="6609524" imgH="4761905" progId="">
              <p:embed/>
            </p:oleObj>
          </a:graphicData>
        </a:graphic>
      </p:graphicFrame>
      <p:sp>
        <p:nvSpPr>
          <p:cNvPr id="7" name="Text Box 19"/>
          <p:cNvSpPr txBox="1">
            <a:spLocks noChangeArrowheads="1"/>
          </p:cNvSpPr>
          <p:nvPr/>
        </p:nvSpPr>
        <p:spPr bwMode="auto">
          <a:xfrm>
            <a:off x="1712913" y="5589588"/>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8" name="Line 20"/>
          <p:cNvSpPr>
            <a:spLocks noChangeShapeType="1"/>
          </p:cNvSpPr>
          <p:nvPr/>
        </p:nvSpPr>
        <p:spPr bwMode="auto">
          <a:xfrm>
            <a:off x="273050" y="5516563"/>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p>
        </p:txBody>
      </p:sp>
      <p:grpSp>
        <p:nvGrpSpPr>
          <p:cNvPr id="11" name="10 Grupo"/>
          <p:cNvGrpSpPr/>
          <p:nvPr/>
        </p:nvGrpSpPr>
        <p:grpSpPr>
          <a:xfrm>
            <a:off x="303947" y="1844824"/>
            <a:ext cx="4793069" cy="2531690"/>
            <a:chOff x="714375" y="971550"/>
            <a:chExt cx="6305550" cy="3419475"/>
          </a:xfrm>
        </p:grpSpPr>
        <p:pic>
          <p:nvPicPr>
            <p:cNvPr id="17415" name="Picture 7" descr="Descripción: anexa 5 km 35"/>
            <p:cNvPicPr>
              <a:picLocks noChangeAspect="1" noChangeArrowheads="1"/>
            </p:cNvPicPr>
            <p:nvPr/>
          </p:nvPicPr>
          <p:blipFill>
            <a:blip r:embed="rId5" cstate="print">
              <a:extLst>
                <a:ext uri="{28A0092B-C50C-407E-A947-70E740481C1C}">
                  <a14:useLocalDpi xmlns:a14="http://schemas.microsoft.com/office/drawing/2010/main" xmlns="" val="0"/>
                </a:ext>
              </a:extLst>
            </a:blip>
            <a:srcRect l="2518" t="18883" r="31834" b="5054"/>
            <a:stretch>
              <a:fillRect/>
            </a:stretch>
          </p:blipFill>
          <p:spPr bwMode="auto">
            <a:xfrm>
              <a:off x="714375" y="1123950"/>
              <a:ext cx="4333875" cy="3267075"/>
            </a:xfrm>
            <a:prstGeom prst="round2DiagRect">
              <a:avLst>
                <a:gd name="adj1" fmla="val 16667"/>
                <a:gd name="adj2" fmla="val 0"/>
              </a:avLst>
            </a:prstGeom>
            <a:ln w="88900" cap="sq">
              <a:solidFill>
                <a:schemeClr val="tx1"/>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9" name="Rectangle 5"/>
            <p:cNvSpPr>
              <a:spLocks noChangeArrowheads="1"/>
            </p:cNvSpPr>
            <p:nvPr/>
          </p:nvSpPr>
          <p:spPr bwMode="auto">
            <a:xfrm>
              <a:off x="4570413" y="2222500"/>
              <a:ext cx="128587" cy="138113"/>
            </a:xfrm>
            <a:prstGeom prst="rect">
              <a:avLst/>
            </a:prstGeom>
            <a:solidFill>
              <a:srgbClr val="17365D"/>
            </a:solidFill>
            <a:ln w="63500" cmpd="thickThin">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es-ES" dirty="0"/>
            </a:p>
          </p:txBody>
        </p:sp>
        <p:sp>
          <p:nvSpPr>
            <p:cNvPr id="10" name="Text Box 6"/>
            <p:cNvSpPr txBox="1">
              <a:spLocks noChangeArrowheads="1"/>
            </p:cNvSpPr>
            <p:nvPr/>
          </p:nvSpPr>
          <p:spPr bwMode="auto">
            <a:xfrm>
              <a:off x="3752096" y="2441575"/>
              <a:ext cx="1192966" cy="29099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S" sz="800" b="1" i="0" u="none" strike="noStrike" cap="none" normalizeH="0" baseline="0" dirty="0" smtClean="0">
                  <a:ln>
                    <a:noFill/>
                  </a:ln>
                  <a:solidFill>
                    <a:srgbClr val="17365D"/>
                  </a:solidFill>
                  <a:effectLst/>
                  <a:latin typeface="Calibri" pitchFamily="34" charset="0"/>
                  <a:cs typeface="Arial" pitchFamily="34" charset="0"/>
                </a:rPr>
                <a:t>INVESTIGACIÓN</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7416" name="Picture 8" descr="Descripción: anexa 5 km 35"/>
            <p:cNvPicPr>
              <a:picLocks noChangeAspect="1" noChangeArrowheads="1"/>
            </p:cNvPicPr>
            <p:nvPr/>
          </p:nvPicPr>
          <p:blipFill>
            <a:blip r:embed="rId5" cstate="print">
              <a:extLst>
                <a:ext uri="{28A0092B-C50C-407E-A947-70E740481C1C}">
                  <a14:useLocalDpi xmlns:a14="http://schemas.microsoft.com/office/drawing/2010/main" xmlns="" val="0"/>
                </a:ext>
              </a:extLst>
            </a:blip>
            <a:srcRect l="68346" t="6648" r="6834" b="3723"/>
            <a:stretch>
              <a:fillRect/>
            </a:stretch>
          </p:blipFill>
          <p:spPr bwMode="auto">
            <a:xfrm>
              <a:off x="5238750" y="971550"/>
              <a:ext cx="1781175" cy="3343275"/>
            </a:xfrm>
            <a:prstGeom prst="round2DiagRect">
              <a:avLst>
                <a:gd name="adj1" fmla="val 16667"/>
                <a:gd name="adj2" fmla="val 0"/>
              </a:avLst>
            </a:prstGeom>
            <a:ln w="88900" cap="sq">
              <a:solidFill>
                <a:schemeClr val="tx1"/>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grpSp>
      <p:sp>
        <p:nvSpPr>
          <p:cNvPr id="12" name="11 CuadroTexto"/>
          <p:cNvSpPr txBox="1"/>
          <p:nvPr/>
        </p:nvSpPr>
        <p:spPr>
          <a:xfrm>
            <a:off x="696578" y="4653136"/>
            <a:ext cx="3688432" cy="400110"/>
          </a:xfrm>
          <a:prstGeom prst="rect">
            <a:avLst/>
          </a:prstGeom>
          <a:noFill/>
        </p:spPr>
        <p:txBody>
          <a:bodyPr wrap="square" rtlCol="0">
            <a:spAutoFit/>
          </a:bodyPr>
          <a:lstStyle/>
          <a:p>
            <a:r>
              <a:rPr lang="es-EC" sz="1000" dirty="0" smtClean="0">
                <a:latin typeface="Maiandra GD" pitchFamily="34" charset="0"/>
              </a:rPr>
              <a:t>Figura. </a:t>
            </a:r>
            <a:r>
              <a:rPr lang="es-EC" sz="1000" dirty="0">
                <a:latin typeface="Maiandra GD" pitchFamily="34" charset="0"/>
              </a:rPr>
              <a:t>Ubicación de la Hacienda Salazar – km 32 </a:t>
            </a:r>
            <a:endParaRPr lang="es-ES" sz="1000" b="1" dirty="0">
              <a:latin typeface="Maiandra GD" pitchFamily="34" charset="0"/>
            </a:endParaRPr>
          </a:p>
          <a:p>
            <a:r>
              <a:rPr lang="es-EC" sz="1000" dirty="0">
                <a:latin typeface="Maiandra GD" pitchFamily="34" charset="0"/>
              </a:rPr>
              <a:t>Fuente: Aguirre </a:t>
            </a:r>
            <a:r>
              <a:rPr lang="es-EC" sz="1000" dirty="0" smtClean="0">
                <a:latin typeface="Maiandra GD" pitchFamily="34" charset="0"/>
              </a:rPr>
              <a:t>2007</a:t>
            </a:r>
            <a:endParaRPr lang="es-ES" sz="1000" dirty="0">
              <a:latin typeface="Maiandra GD" pitchFamily="34" charset="0"/>
            </a:endParaRPr>
          </a:p>
        </p:txBody>
      </p:sp>
      <p:graphicFrame>
        <p:nvGraphicFramePr>
          <p:cNvPr id="13" name="12 Diagrama"/>
          <p:cNvGraphicFramePr/>
          <p:nvPr>
            <p:extLst>
              <p:ext uri="{D42A27DB-BD31-4B8C-83A1-F6EECF244321}">
                <p14:modId xmlns:p14="http://schemas.microsoft.com/office/powerpoint/2010/main" xmlns="" val="1830400708"/>
              </p:ext>
            </p:extLst>
          </p:nvPr>
        </p:nvGraphicFramePr>
        <p:xfrm>
          <a:off x="5398124" y="1196752"/>
          <a:ext cx="4218012" cy="51845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Graphic spid="13"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48544" y="476672"/>
            <a:ext cx="8220405" cy="6165304"/>
          </a:xfrm>
          <a:prstGeom prst="rect">
            <a:avLst/>
          </a:prstGeom>
          <a:ln>
            <a:noFill/>
          </a:ln>
          <a:effectLst>
            <a:softEdge rad="112500"/>
          </a:effectLst>
        </p:spPr>
      </p:pic>
      <p:sp>
        <p:nvSpPr>
          <p:cNvPr id="2" name="1 Título"/>
          <p:cNvSpPr>
            <a:spLocks noGrp="1"/>
          </p:cNvSpPr>
          <p:nvPr>
            <p:ph type="title"/>
          </p:nvPr>
        </p:nvSpPr>
        <p:spPr>
          <a:xfrm>
            <a:off x="704528" y="1700808"/>
            <a:ext cx="8778180" cy="2938636"/>
          </a:xfrm>
        </p:spPr>
        <p:txBody>
          <a:bodyPr/>
          <a:lstStyle/>
          <a:p>
            <a:pPr algn="ctr"/>
            <a:r>
              <a:rPr lang="es-EC" sz="6000" dirty="0" smtClean="0">
                <a:ln w="31550" cmpd="sng">
                  <a:solidFill>
                    <a:srgbClr val="003300"/>
                  </a:solidFill>
                  <a:prstDash val="solid"/>
                </a:ln>
                <a:solidFill>
                  <a:srgbClr val="FFFFFF"/>
                </a:solidFill>
                <a:effectLst>
                  <a:glow rad="228600">
                    <a:srgbClr val="003300">
                      <a:alpha val="40000"/>
                    </a:srgbClr>
                  </a:glow>
                  <a:outerShdw blurRad="50800" dist="38100" dir="2700000" algn="tl" rotWithShape="0">
                    <a:prstClr val="black">
                      <a:alpha val="40000"/>
                    </a:prstClr>
                  </a:outerShdw>
                </a:effectLst>
                <a:latin typeface="Maiandra GD" pitchFamily="34" charset="0"/>
              </a:rPr>
              <a:t>GRACIAS…</a:t>
            </a:r>
            <a:endParaRPr lang="es-ES" sz="6000" dirty="0">
              <a:ln w="31550" cmpd="sng">
                <a:solidFill>
                  <a:srgbClr val="003300"/>
                </a:solidFill>
                <a:prstDash val="solid"/>
              </a:ln>
              <a:solidFill>
                <a:srgbClr val="FFFFFF"/>
              </a:solidFill>
              <a:effectLst>
                <a:glow rad="228600">
                  <a:srgbClr val="003300">
                    <a:alpha val="40000"/>
                  </a:srgbClr>
                </a:glow>
                <a:outerShdw blurRad="50800" dist="38100" dir="2700000" algn="tl" rotWithShape="0">
                  <a:prstClr val="black">
                    <a:alpha val="40000"/>
                  </a:prstClr>
                </a:outerShdw>
              </a:effectLst>
              <a:latin typeface="Maiandra GD" pitchFamily="34" charset="0"/>
            </a:endParaRPr>
          </a:p>
        </p:txBody>
      </p:sp>
    </p:spTree>
    <p:extLst>
      <p:ext uri="{BB962C8B-B14F-4D97-AF65-F5344CB8AC3E}">
        <p14:creationId xmlns:p14="http://schemas.microsoft.com/office/powerpoint/2010/main" xmlns="" val="415624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82" descr="C:\Users\PABLO\Desktop\FINAL TESIS FEBRERO 2013\IASA II.jpg"/>
          <p:cNvPicPr>
            <a:picLocks noChangeAspect="1" noChangeArrowheads="1"/>
          </p:cNvPicPr>
          <p:nvPr/>
        </p:nvPicPr>
        <p:blipFill>
          <a:blip r:embed="rId3">
            <a:lum bright="70000" contrast="-70000"/>
            <a:extLst>
              <a:ext uri="{28A0092B-C50C-407E-A947-70E740481C1C}">
                <a14:useLocalDpi xmlns:a14="http://schemas.microsoft.com/office/drawing/2010/main" xmlns="" val="0"/>
              </a:ext>
            </a:extLst>
          </a:blip>
          <a:srcRect/>
          <a:stretch>
            <a:fillRect/>
          </a:stretch>
        </p:blipFill>
        <p:spPr bwMode="auto">
          <a:xfrm>
            <a:off x="5431202" y="1525362"/>
            <a:ext cx="4144598" cy="4279902"/>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14 Imagen" descr="SDC14053"/>
          <p:cNvPicPr/>
          <p:nvPr/>
        </p:nvPicPr>
        <p:blipFill>
          <a:blip r:embed="rId4">
            <a:lum bright="70000" contrast="-70000"/>
            <a:extLst>
              <a:ext uri="{28A0092B-C50C-407E-A947-70E740481C1C}">
                <a14:useLocalDpi xmlns:a14="http://schemas.microsoft.com/office/drawing/2010/main" xmlns="" val="0"/>
              </a:ext>
            </a:extLst>
          </a:blip>
          <a:srcRect/>
          <a:stretch>
            <a:fillRect/>
          </a:stretch>
        </p:blipFill>
        <p:spPr bwMode="auto">
          <a:xfrm>
            <a:off x="491808" y="764704"/>
            <a:ext cx="4677216" cy="3744416"/>
          </a:xfrm>
          <a:prstGeom prst="rect">
            <a:avLst/>
          </a:prstGeom>
          <a:noFill/>
          <a:ln w="9525">
            <a:noFill/>
            <a:miter lim="800000"/>
            <a:headEnd/>
            <a:tailEnd/>
          </a:ln>
        </p:spPr>
      </p:pic>
      <p:graphicFrame>
        <p:nvGraphicFramePr>
          <p:cNvPr id="6" name="Object 16"/>
          <p:cNvGraphicFramePr>
            <a:graphicFrameLocks noChangeAspect="1"/>
          </p:cNvGraphicFramePr>
          <p:nvPr/>
        </p:nvGraphicFramePr>
        <p:xfrm>
          <a:off x="920750" y="5445125"/>
          <a:ext cx="1225550" cy="882650"/>
        </p:xfrm>
        <a:graphic>
          <a:graphicData uri="http://schemas.openxmlformats.org/presentationml/2006/ole">
            <p:oleObj spid="_x0000_s42114" name="Fotografía de Photo Editor" r:id="rId5" imgW="6609524" imgH="4761905" progId="">
              <p:embed/>
            </p:oleObj>
          </a:graphicData>
        </a:graphic>
      </p:graphicFrame>
      <p:sp>
        <p:nvSpPr>
          <p:cNvPr id="7" name="Text Box 19"/>
          <p:cNvSpPr txBox="1">
            <a:spLocks noChangeArrowheads="1"/>
          </p:cNvSpPr>
          <p:nvPr/>
        </p:nvSpPr>
        <p:spPr bwMode="auto">
          <a:xfrm>
            <a:off x="1712913" y="5589588"/>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8" name="Line 20"/>
          <p:cNvSpPr>
            <a:spLocks noChangeShapeType="1"/>
          </p:cNvSpPr>
          <p:nvPr/>
        </p:nvSpPr>
        <p:spPr bwMode="auto">
          <a:xfrm>
            <a:off x="273050" y="5516563"/>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solidFill>
                <a:srgbClr val="000000"/>
              </a:solidFill>
            </a:endParaRPr>
          </a:p>
        </p:txBody>
      </p:sp>
      <p:graphicFrame>
        <p:nvGraphicFramePr>
          <p:cNvPr id="11" name="10 Diagrama"/>
          <p:cNvGraphicFramePr/>
          <p:nvPr>
            <p:extLst>
              <p:ext uri="{D42A27DB-BD31-4B8C-83A1-F6EECF244321}">
                <p14:modId xmlns:p14="http://schemas.microsoft.com/office/powerpoint/2010/main" xmlns="" val="1269424627"/>
              </p:ext>
            </p:extLst>
          </p:nvPr>
        </p:nvGraphicFramePr>
        <p:xfrm>
          <a:off x="272480" y="394485"/>
          <a:ext cx="4680520" cy="4402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3" name="12 Diagrama"/>
          <p:cNvGraphicFramePr/>
          <p:nvPr>
            <p:extLst>
              <p:ext uri="{D42A27DB-BD31-4B8C-83A1-F6EECF244321}">
                <p14:modId xmlns:p14="http://schemas.microsoft.com/office/powerpoint/2010/main" xmlns="" val="449458479"/>
              </p:ext>
            </p:extLst>
          </p:nvPr>
        </p:nvGraphicFramePr>
        <p:xfrm>
          <a:off x="5025008" y="260648"/>
          <a:ext cx="4298569" cy="464960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xmlns="" val="322688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16"/>
          <p:cNvGraphicFramePr>
            <a:graphicFrameLocks noChangeAspect="1"/>
          </p:cNvGraphicFramePr>
          <p:nvPr/>
        </p:nvGraphicFramePr>
        <p:xfrm>
          <a:off x="920750" y="5445125"/>
          <a:ext cx="1225550" cy="882650"/>
        </p:xfrm>
        <a:graphic>
          <a:graphicData uri="http://schemas.openxmlformats.org/presentationml/2006/ole">
            <p:oleObj spid="_x0000_s41104" name="Fotografía de Photo Editor" r:id="rId3" imgW="6609524" imgH="4761905" progId="">
              <p:embed/>
            </p:oleObj>
          </a:graphicData>
        </a:graphic>
      </p:graphicFrame>
      <p:sp>
        <p:nvSpPr>
          <p:cNvPr id="7" name="Text Box 19"/>
          <p:cNvSpPr txBox="1">
            <a:spLocks noChangeArrowheads="1"/>
          </p:cNvSpPr>
          <p:nvPr/>
        </p:nvSpPr>
        <p:spPr bwMode="auto">
          <a:xfrm>
            <a:off x="1712913" y="5589588"/>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8" name="Line 20"/>
          <p:cNvSpPr>
            <a:spLocks noChangeShapeType="1"/>
          </p:cNvSpPr>
          <p:nvPr/>
        </p:nvSpPr>
        <p:spPr bwMode="auto">
          <a:xfrm>
            <a:off x="273050" y="5516563"/>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solidFill>
                <a:srgbClr val="000000"/>
              </a:solidFill>
            </a:endParaRPr>
          </a:p>
        </p:txBody>
      </p:sp>
      <p:grpSp>
        <p:nvGrpSpPr>
          <p:cNvPr id="10" name="Group 5"/>
          <p:cNvGrpSpPr>
            <a:grpSpLocks/>
          </p:cNvGrpSpPr>
          <p:nvPr/>
        </p:nvGrpSpPr>
        <p:grpSpPr bwMode="auto">
          <a:xfrm>
            <a:off x="1856656" y="116632"/>
            <a:ext cx="7488832" cy="6120656"/>
            <a:chOff x="2268" y="2017"/>
            <a:chExt cx="8730" cy="9279"/>
          </a:xfrm>
        </p:grpSpPr>
        <p:pic>
          <p:nvPicPr>
            <p:cNvPr id="40966" name="Imagen 14"/>
            <p:cNvPicPr>
              <a:picLocks noChangeAspect="1" noChangeArrowheads="1"/>
            </p:cNvPicPr>
            <p:nvPr/>
          </p:nvPicPr>
          <p:blipFill>
            <a:blip r:embed="rId4" cstate="print">
              <a:extLst>
                <a:ext uri="{28A0092B-C50C-407E-A947-70E740481C1C}">
                  <a14:useLocalDpi xmlns:a14="http://schemas.microsoft.com/office/drawing/2010/main" xmlns="" val="0"/>
                </a:ext>
              </a:extLst>
            </a:blip>
            <a:srcRect l="26682" r="24509" b="13380"/>
            <a:stretch>
              <a:fillRect/>
            </a:stretch>
          </p:blipFill>
          <p:spPr bwMode="auto">
            <a:xfrm>
              <a:off x="2268" y="2017"/>
              <a:ext cx="8730" cy="9279"/>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1" name="AutoShape 7"/>
            <p:cNvSpPr>
              <a:spLocks noChangeArrowheads="1"/>
            </p:cNvSpPr>
            <p:nvPr/>
          </p:nvSpPr>
          <p:spPr bwMode="auto">
            <a:xfrm>
              <a:off x="9310" y="2296"/>
              <a:ext cx="803" cy="751"/>
            </a:xfrm>
            <a:prstGeom prst="rightArrow">
              <a:avLst>
                <a:gd name="adj1" fmla="val 50000"/>
                <a:gd name="adj2" fmla="val 26731"/>
              </a:avLst>
            </a:prstGeom>
            <a:solidFill>
              <a:srgbClr val="4F81BD"/>
            </a:solidFill>
            <a:ln w="38100">
              <a:solidFill>
                <a:srgbClr val="F2F2F2"/>
              </a:solidFill>
              <a:miter lim="800000"/>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S_tradnl" sz="1100" b="1" i="1" u="none" strike="noStrike" cap="none" normalizeH="0" baseline="0" smtClean="0">
                  <a:ln>
                    <a:noFill/>
                  </a:ln>
                  <a:solidFill>
                    <a:schemeClr val="tx1"/>
                  </a:solidFill>
                  <a:effectLst/>
                  <a:latin typeface="Calibri" pitchFamily="34" charset="0"/>
                  <a:cs typeface="Arial" pitchFamily="34" charset="0"/>
                </a:rPr>
                <a:t>N</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9" name="8 Rectángulo"/>
          <p:cNvSpPr/>
          <p:nvPr/>
        </p:nvSpPr>
        <p:spPr>
          <a:xfrm>
            <a:off x="216648" y="908720"/>
            <a:ext cx="1496265" cy="3754874"/>
          </a:xfrm>
          <a:prstGeom prst="rect">
            <a:avLst/>
          </a:prstGeom>
          <a:noFill/>
          <a:ln>
            <a:solidFill>
              <a:srgbClr val="008000"/>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S" sz="1400" b="1" dirty="0" smtClean="0">
                <a:solidFill>
                  <a:srgbClr val="003300"/>
                </a:solidFill>
                <a:latin typeface="Maiandra GD" pitchFamily="34" charset="0"/>
              </a:rPr>
              <a:t>Modelo experimental</a:t>
            </a:r>
          </a:p>
          <a:p>
            <a:pPr algn="just"/>
            <a:r>
              <a:rPr lang="es-ES" sz="1400" b="1" dirty="0" smtClean="0">
                <a:solidFill>
                  <a:srgbClr val="003300"/>
                </a:solidFill>
                <a:latin typeface="Maiandra GD" pitchFamily="34" charset="0"/>
              </a:rPr>
              <a:t>Parcela Dividida con diseño de bloques </a:t>
            </a:r>
            <a:r>
              <a:rPr lang="es-ES" sz="1400" b="1" dirty="0">
                <a:solidFill>
                  <a:srgbClr val="003300"/>
                </a:solidFill>
                <a:latin typeface="Maiandra GD" pitchFamily="34" charset="0"/>
              </a:rPr>
              <a:t>completos al </a:t>
            </a:r>
            <a:r>
              <a:rPr lang="es-ES" sz="1400" b="1" dirty="0" smtClean="0">
                <a:solidFill>
                  <a:srgbClr val="003300"/>
                </a:solidFill>
                <a:latin typeface="Maiandra GD" pitchFamily="34" charset="0"/>
              </a:rPr>
              <a:t>azar </a:t>
            </a:r>
          </a:p>
          <a:p>
            <a:pPr algn="just"/>
            <a:r>
              <a:rPr lang="es-ES" sz="1400" b="1" dirty="0" smtClean="0">
                <a:solidFill>
                  <a:srgbClr val="003300"/>
                </a:solidFill>
                <a:latin typeface="Maiandra GD" pitchFamily="34" charset="0"/>
              </a:rPr>
              <a:t>Procedencias </a:t>
            </a:r>
            <a:r>
              <a:rPr lang="es-ES" sz="1400" b="1" dirty="0">
                <a:solidFill>
                  <a:srgbClr val="003300"/>
                </a:solidFill>
                <a:latin typeface="Maiandra GD" pitchFamily="34" charset="0"/>
              </a:rPr>
              <a:t>(</a:t>
            </a:r>
            <a:r>
              <a:rPr lang="es-ES" sz="1400" b="1" dirty="0" smtClean="0">
                <a:solidFill>
                  <a:srgbClr val="003300"/>
                </a:solidFill>
                <a:latin typeface="Maiandra GD" pitchFamily="34" charset="0"/>
              </a:rPr>
              <a:t>P)</a:t>
            </a:r>
          </a:p>
          <a:p>
            <a:pPr algn="just"/>
            <a:r>
              <a:rPr lang="es-ES" sz="1400" b="1" dirty="0" smtClean="0">
                <a:solidFill>
                  <a:srgbClr val="003300"/>
                </a:solidFill>
                <a:latin typeface="Maiandra GD" pitchFamily="34" charset="0"/>
              </a:rPr>
              <a:t>Densidades </a:t>
            </a:r>
            <a:r>
              <a:rPr lang="es-ES" sz="1400" b="1" dirty="0">
                <a:solidFill>
                  <a:srgbClr val="003300"/>
                </a:solidFill>
                <a:latin typeface="Maiandra GD" pitchFamily="34" charset="0"/>
              </a:rPr>
              <a:t>poblacionales (D</a:t>
            </a:r>
            <a:r>
              <a:rPr lang="es-ES" sz="1400" b="1" dirty="0" smtClean="0">
                <a:solidFill>
                  <a:srgbClr val="003300"/>
                </a:solidFill>
                <a:latin typeface="Maiandra GD" pitchFamily="34" charset="0"/>
              </a:rPr>
              <a:t>).</a:t>
            </a:r>
          </a:p>
          <a:p>
            <a:pPr algn="just"/>
            <a:endParaRPr lang="es-ES" sz="1400" b="1" dirty="0">
              <a:solidFill>
                <a:srgbClr val="003300"/>
              </a:solidFill>
              <a:latin typeface="Maiandra GD" pitchFamily="34" charset="0"/>
            </a:endParaRPr>
          </a:p>
          <a:p>
            <a:pPr marL="285750" indent="-285750" algn="just">
              <a:buFont typeface="Arial" pitchFamily="34" charset="0"/>
              <a:buChar char="•"/>
            </a:pPr>
            <a:r>
              <a:rPr lang="es-ES" sz="1400" b="1" dirty="0" smtClean="0">
                <a:solidFill>
                  <a:srgbClr val="003300"/>
                </a:solidFill>
                <a:latin typeface="Maiandra GD" pitchFamily="34" charset="0"/>
              </a:rPr>
              <a:t>Parcela 400 m²</a:t>
            </a:r>
          </a:p>
          <a:p>
            <a:pPr marL="285750" indent="-285750" algn="just">
              <a:buFont typeface="Arial" pitchFamily="34" charset="0"/>
              <a:buChar char="•"/>
            </a:pPr>
            <a:r>
              <a:rPr lang="es-ES" sz="1400" b="1" dirty="0" smtClean="0">
                <a:solidFill>
                  <a:srgbClr val="003300"/>
                </a:solidFill>
                <a:latin typeface="Maiandra GD" pitchFamily="34" charset="0"/>
              </a:rPr>
              <a:t>12 individuos evaluados</a:t>
            </a:r>
            <a:endParaRPr lang="es-ES" sz="1400" b="1" dirty="0">
              <a:solidFill>
                <a:srgbClr val="003300"/>
              </a:solidFill>
              <a:latin typeface="Maiandra GD" pitchFamily="34" charset="0"/>
            </a:endParaRPr>
          </a:p>
          <a:p>
            <a:pPr algn="just"/>
            <a:r>
              <a:rPr lang="es-ES" sz="1400" b="1" dirty="0">
                <a:solidFill>
                  <a:srgbClr val="003300"/>
                </a:solidFill>
                <a:latin typeface="Maiandra GD" pitchFamily="34" charset="0"/>
              </a:rPr>
              <a:t> </a:t>
            </a:r>
          </a:p>
        </p:txBody>
      </p:sp>
    </p:spTree>
    <p:extLst>
      <p:ext uri="{BB962C8B-B14F-4D97-AF65-F5344CB8AC3E}">
        <p14:creationId xmlns:p14="http://schemas.microsoft.com/office/powerpoint/2010/main" xmlns="" val="208566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82" descr="C:\Users\PABLO\Desktop\FINAL TESIS FEBRERO 2013\IASA II.jpg"/>
          <p:cNvPicPr>
            <a:picLocks noChangeAspect="1" noChangeArrowheads="1"/>
          </p:cNvPicPr>
          <p:nvPr/>
        </p:nvPicPr>
        <p:blipFill>
          <a:blip r:embed="rId3">
            <a:lum bright="70000" contrast="-70000"/>
            <a:extLst>
              <a:ext uri="{28A0092B-C50C-407E-A947-70E740481C1C}">
                <a14:useLocalDpi xmlns:a14="http://schemas.microsoft.com/office/drawing/2010/main" xmlns="" val="0"/>
              </a:ext>
            </a:extLst>
          </a:blip>
          <a:srcRect/>
          <a:stretch>
            <a:fillRect/>
          </a:stretch>
        </p:blipFill>
        <p:spPr bwMode="auto">
          <a:xfrm>
            <a:off x="5431202" y="1525362"/>
            <a:ext cx="4144598" cy="427990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2 Marcador de contenido"/>
          <p:cNvSpPr>
            <a:spLocks noGrp="1"/>
          </p:cNvSpPr>
          <p:nvPr>
            <p:ph idx="1"/>
          </p:nvPr>
        </p:nvSpPr>
        <p:spPr>
          <a:xfrm>
            <a:off x="920552" y="1052736"/>
            <a:ext cx="8490148" cy="4805412"/>
          </a:xfrm>
        </p:spPr>
        <p:txBody>
          <a:bodyPr/>
          <a:lstStyle/>
          <a:p>
            <a:pPr marL="0" indent="0" algn="just">
              <a:buNone/>
            </a:pPr>
            <a:r>
              <a:rPr lang="es-EC" sz="1800" b="1" dirty="0" smtClean="0">
                <a:latin typeface="Maiandra GD" pitchFamily="34" charset="0"/>
              </a:rPr>
              <a:t>OBJETIVO GENERAL</a:t>
            </a:r>
            <a:r>
              <a:rPr lang="es-EC" sz="1800" dirty="0" smtClean="0">
                <a:latin typeface="Maiandra GD" pitchFamily="34" charset="0"/>
              </a:rPr>
              <a:t>.- </a:t>
            </a:r>
            <a:r>
              <a:rPr lang="es-EC" sz="1600" dirty="0">
                <a:latin typeface="Maiandra GD" pitchFamily="34" charset="0"/>
              </a:rPr>
              <a:t>Determinar el comportamiento de dos procedencias de la </a:t>
            </a:r>
            <a:r>
              <a:rPr lang="es-EC" sz="1600" dirty="0" smtClean="0">
                <a:latin typeface="Maiandra GD" pitchFamily="34" charset="0"/>
              </a:rPr>
              <a:t>balsa (</a:t>
            </a:r>
            <a:r>
              <a:rPr lang="es-EC" sz="1600" i="1" dirty="0" err="1" smtClean="0">
                <a:latin typeface="Maiandra GD" pitchFamily="34" charset="0"/>
              </a:rPr>
              <a:t>Ochroma</a:t>
            </a:r>
            <a:r>
              <a:rPr lang="es-EC" sz="1600" i="1" dirty="0" smtClean="0">
                <a:latin typeface="Maiandra GD" pitchFamily="34" charset="0"/>
              </a:rPr>
              <a:t> </a:t>
            </a:r>
            <a:r>
              <a:rPr lang="es-EC" sz="1600" i="1" dirty="0" err="1" smtClean="0">
                <a:latin typeface="Maiandra GD" pitchFamily="34" charset="0"/>
              </a:rPr>
              <a:t>pyramidale</a:t>
            </a:r>
            <a:r>
              <a:rPr lang="es-EC" sz="1600" i="1" dirty="0" smtClean="0">
                <a:latin typeface="Maiandra GD" pitchFamily="34" charset="0"/>
              </a:rPr>
              <a:t> </a:t>
            </a:r>
            <a:r>
              <a:rPr lang="es-EC" sz="1600" i="1" dirty="0" err="1" smtClean="0">
                <a:latin typeface="Maiandra GD" pitchFamily="34" charset="0"/>
              </a:rPr>
              <a:t>Cav</a:t>
            </a:r>
            <a:r>
              <a:rPr lang="es-EC" sz="1600" i="1" dirty="0" smtClean="0">
                <a:latin typeface="Maiandra GD" pitchFamily="34" charset="0"/>
              </a:rPr>
              <a:t>. Ex Lam. Urb.</a:t>
            </a:r>
            <a:r>
              <a:rPr lang="es-EC" sz="1600" dirty="0" smtClean="0">
                <a:latin typeface="Maiandra GD" pitchFamily="34" charset="0"/>
              </a:rPr>
              <a:t>) bajo cinco </a:t>
            </a:r>
            <a:r>
              <a:rPr lang="es-EC" sz="1600" dirty="0">
                <a:latin typeface="Maiandra GD" pitchFamily="34" charset="0"/>
              </a:rPr>
              <a:t>densidades </a:t>
            </a:r>
            <a:r>
              <a:rPr lang="es-EC" sz="1600" dirty="0" smtClean="0">
                <a:latin typeface="Maiandra GD" pitchFamily="34" charset="0"/>
              </a:rPr>
              <a:t>poblacionales en el cantón Santo Domingo.  </a:t>
            </a:r>
            <a:endParaRPr lang="es-EC" sz="1600" dirty="0">
              <a:latin typeface="Maiandra GD" pitchFamily="34" charset="0"/>
            </a:endParaRPr>
          </a:p>
          <a:p>
            <a:pPr marL="0" indent="0">
              <a:buNone/>
            </a:pPr>
            <a:endParaRPr lang="es-EC" sz="1800" dirty="0"/>
          </a:p>
          <a:p>
            <a:pPr marL="0" indent="0">
              <a:buNone/>
            </a:pPr>
            <a:r>
              <a:rPr lang="es-EC" sz="1800" b="1" dirty="0">
                <a:latin typeface="Maiandra GD" pitchFamily="34" charset="0"/>
              </a:rPr>
              <a:t>OBJETIVOS ESPECÍFICOS </a:t>
            </a:r>
          </a:p>
          <a:p>
            <a:pPr lvl="0" algn="just"/>
            <a:r>
              <a:rPr lang="es-EC" sz="1600" dirty="0" smtClean="0">
                <a:latin typeface="Maiandra GD" pitchFamily="34" charset="0"/>
              </a:rPr>
              <a:t>Evaluar el </a:t>
            </a:r>
            <a:r>
              <a:rPr lang="es-EC" sz="1600" dirty="0">
                <a:latin typeface="Maiandra GD" pitchFamily="34" charset="0"/>
              </a:rPr>
              <a:t>crecimiento en altura y diámetro de las dos procedencias de balsa para identificar el mejor </a:t>
            </a:r>
            <a:r>
              <a:rPr lang="es-EC" sz="1600" dirty="0" smtClean="0">
                <a:latin typeface="Maiandra GD" pitchFamily="34" charset="0"/>
              </a:rPr>
              <a:t>rendimiento.</a:t>
            </a:r>
          </a:p>
          <a:p>
            <a:pPr lvl="0" algn="just"/>
            <a:r>
              <a:rPr lang="es-EC" sz="1600" dirty="0" smtClean="0">
                <a:latin typeface="Maiandra GD" pitchFamily="34" charset="0"/>
              </a:rPr>
              <a:t>Determinar </a:t>
            </a:r>
            <a:r>
              <a:rPr lang="es-EC" sz="1600" dirty="0">
                <a:latin typeface="Maiandra GD" pitchFamily="34" charset="0"/>
              </a:rPr>
              <a:t>las </a:t>
            </a:r>
            <a:r>
              <a:rPr lang="es-EC" sz="1600" dirty="0" smtClean="0">
                <a:latin typeface="Maiandra GD" pitchFamily="34" charset="0"/>
              </a:rPr>
              <a:t>cinco densidades </a:t>
            </a:r>
            <a:r>
              <a:rPr lang="es-EC" sz="1600" dirty="0">
                <a:latin typeface="Maiandra GD" pitchFamily="34" charset="0"/>
              </a:rPr>
              <a:t>poblacionales </a:t>
            </a:r>
            <a:r>
              <a:rPr lang="es-EC" sz="1600" dirty="0" smtClean="0">
                <a:latin typeface="Maiandra GD" pitchFamily="34" charset="0"/>
              </a:rPr>
              <a:t>planteadas realizando </a:t>
            </a:r>
            <a:r>
              <a:rPr lang="es-EC" sz="1600" dirty="0">
                <a:latin typeface="Maiandra GD" pitchFamily="34" charset="0"/>
              </a:rPr>
              <a:t>el manejo silvicultural de la especie </a:t>
            </a:r>
            <a:r>
              <a:rPr lang="es-EC" sz="1600" dirty="0" smtClean="0">
                <a:latin typeface="Maiandra GD" pitchFamily="34" charset="0"/>
              </a:rPr>
              <a:t>durante el </a:t>
            </a:r>
            <a:r>
              <a:rPr lang="es-EC" sz="1600" dirty="0">
                <a:latin typeface="Maiandra GD" pitchFamily="34" charset="0"/>
              </a:rPr>
              <a:t>primer año de vida de la </a:t>
            </a:r>
            <a:r>
              <a:rPr lang="es-EC" sz="1600" dirty="0" smtClean="0">
                <a:latin typeface="Maiandra GD" pitchFamily="34" charset="0"/>
              </a:rPr>
              <a:t>plantación.</a:t>
            </a:r>
          </a:p>
          <a:p>
            <a:pPr lvl="0" algn="just"/>
            <a:r>
              <a:rPr lang="es-EC" sz="1600" dirty="0" smtClean="0">
                <a:latin typeface="Maiandra GD" pitchFamily="34" charset="0"/>
              </a:rPr>
              <a:t>Determinar el porcentaje de sobrevivencia </a:t>
            </a:r>
            <a:r>
              <a:rPr lang="es-EC" sz="1600" dirty="0">
                <a:latin typeface="Maiandra GD" pitchFamily="34" charset="0"/>
              </a:rPr>
              <a:t>de </a:t>
            </a:r>
            <a:r>
              <a:rPr lang="es-EC" sz="1600" dirty="0" smtClean="0">
                <a:latin typeface="Maiandra GD" pitchFamily="34" charset="0"/>
              </a:rPr>
              <a:t>balsa de dos </a:t>
            </a:r>
            <a:r>
              <a:rPr lang="es-EC" sz="1600" dirty="0">
                <a:latin typeface="Maiandra GD" pitchFamily="34" charset="0"/>
              </a:rPr>
              <a:t>procedencias </a:t>
            </a:r>
            <a:r>
              <a:rPr lang="es-EC" sz="1600" dirty="0" smtClean="0">
                <a:latin typeface="Maiandra GD" pitchFamily="34" charset="0"/>
              </a:rPr>
              <a:t>y cinco densidades poblacionales en la Hacienda Salazar.</a:t>
            </a:r>
          </a:p>
          <a:p>
            <a:pPr lvl="0" algn="just"/>
            <a:r>
              <a:rPr lang="es-EC" sz="1600" dirty="0" smtClean="0">
                <a:latin typeface="Maiandra GD" pitchFamily="34" charset="0"/>
              </a:rPr>
              <a:t>Realizar el análisis morfología </a:t>
            </a:r>
            <a:r>
              <a:rPr lang="es-EC" sz="1600" dirty="0">
                <a:latin typeface="Maiandra GD" pitchFamily="34" charset="0"/>
              </a:rPr>
              <a:t>de </a:t>
            </a:r>
            <a:r>
              <a:rPr lang="es-EC" sz="1600" dirty="0" smtClean="0">
                <a:latin typeface="Maiandra GD" pitchFamily="34" charset="0"/>
              </a:rPr>
              <a:t>los árboles plantados por efecto de las densidades poblacionales durante el primer año de plantación.</a:t>
            </a:r>
          </a:p>
          <a:p>
            <a:pPr lvl="0" algn="just"/>
            <a:r>
              <a:rPr lang="es-EC" sz="1600" dirty="0" smtClean="0">
                <a:latin typeface="Maiandra GD" pitchFamily="34" charset="0"/>
              </a:rPr>
              <a:t>Cuantificar </a:t>
            </a:r>
            <a:r>
              <a:rPr lang="es-EC" sz="1600" dirty="0">
                <a:latin typeface="Maiandra GD" pitchFamily="34" charset="0"/>
              </a:rPr>
              <a:t>cuál de las cinco densidades poblacionales aporta la mayor cantidad de biomasa </a:t>
            </a:r>
            <a:r>
              <a:rPr lang="es-EC" sz="1600" dirty="0" smtClean="0">
                <a:latin typeface="Maiandra GD" pitchFamily="34" charset="0"/>
              </a:rPr>
              <a:t>en el periodo de tiempo de la investigación.</a:t>
            </a:r>
          </a:p>
          <a:p>
            <a:pPr lvl="0" algn="just"/>
            <a:r>
              <a:rPr lang="es-EC" sz="1600" dirty="0" smtClean="0">
                <a:latin typeface="Maiandra GD" pitchFamily="34" charset="0"/>
              </a:rPr>
              <a:t>Determinar </a:t>
            </a:r>
            <a:r>
              <a:rPr lang="es-EC" sz="1600" dirty="0">
                <a:latin typeface="Maiandra GD" pitchFamily="34" charset="0"/>
              </a:rPr>
              <a:t>el costo de </a:t>
            </a:r>
            <a:r>
              <a:rPr lang="es-EC" sz="1600" dirty="0" smtClean="0">
                <a:latin typeface="Maiandra GD" pitchFamily="34" charset="0"/>
              </a:rPr>
              <a:t>establecimiento y manejo de </a:t>
            </a:r>
            <a:r>
              <a:rPr lang="es-EC" sz="1600" dirty="0">
                <a:latin typeface="Maiandra GD" pitchFamily="34" charset="0"/>
              </a:rPr>
              <a:t>la plantación de cada uno de los tratamientos en </a:t>
            </a:r>
            <a:r>
              <a:rPr lang="es-EC" sz="1600" dirty="0" smtClean="0">
                <a:latin typeface="Maiandra GD" pitchFamily="34" charset="0"/>
              </a:rPr>
              <a:t>estudio, durante el primer año de investigación. </a:t>
            </a:r>
            <a:endParaRPr lang="es-EC" sz="1600" dirty="0">
              <a:latin typeface="Maiandra GD" pitchFamily="34" charset="0"/>
            </a:endParaRPr>
          </a:p>
        </p:txBody>
      </p:sp>
      <p:sp>
        <p:nvSpPr>
          <p:cNvPr id="5" name="1 Título"/>
          <p:cNvSpPr txBox="1">
            <a:spLocks/>
          </p:cNvSpPr>
          <p:nvPr/>
        </p:nvSpPr>
        <p:spPr bwMode="auto">
          <a:xfrm>
            <a:off x="488504" y="116632"/>
            <a:ext cx="8706172" cy="923702"/>
          </a:xfrm>
          <a:prstGeom prst="rect">
            <a:avLst/>
          </a:prstGeom>
          <a:noFill/>
          <a:ln w="9525">
            <a:noFill/>
            <a:miter lim="800000"/>
            <a:headEnd/>
            <a:tailEnd/>
          </a:ln>
        </p:spPr>
        <p:txBody>
          <a:bodyPr vert="horz" wrap="square" lIns="95793" tIns="47896" rIns="95793" bIns="47896" numCol="1" anchor="b" anchorCtr="0" compatLnSpc="1">
            <a:prstTxWarp prst="textNoShape">
              <a:avLst/>
            </a:prstTxWarp>
          </a:bodyPr>
          <a:lstStyle>
            <a:lvl1pPr algn="l" defTabSz="957263" rtl="0" eaLnBrk="0" fontAlgn="base" hangingPunct="0">
              <a:spcBef>
                <a:spcPct val="0"/>
              </a:spcBef>
              <a:spcAft>
                <a:spcPct val="0"/>
              </a:spcAft>
              <a:defRPr sz="2000" b="1">
                <a:solidFill>
                  <a:schemeClr val="tx2"/>
                </a:solidFill>
                <a:latin typeface="+mj-lt"/>
                <a:ea typeface="+mj-ea"/>
                <a:cs typeface="+mj-cs"/>
              </a:defRPr>
            </a:lvl1pPr>
            <a:lvl2pPr algn="ctr" defTabSz="957263" rtl="0" eaLnBrk="0" fontAlgn="base" hangingPunct="0">
              <a:spcBef>
                <a:spcPct val="0"/>
              </a:spcBef>
              <a:spcAft>
                <a:spcPct val="0"/>
              </a:spcAft>
              <a:defRPr sz="4700">
                <a:solidFill>
                  <a:schemeClr val="tx2"/>
                </a:solidFill>
                <a:latin typeface="Times New Roman" pitchFamily="18" charset="0"/>
              </a:defRPr>
            </a:lvl2pPr>
            <a:lvl3pPr algn="ctr" defTabSz="957263" rtl="0" eaLnBrk="0" fontAlgn="base" hangingPunct="0">
              <a:spcBef>
                <a:spcPct val="0"/>
              </a:spcBef>
              <a:spcAft>
                <a:spcPct val="0"/>
              </a:spcAft>
              <a:defRPr sz="4700">
                <a:solidFill>
                  <a:schemeClr val="tx2"/>
                </a:solidFill>
                <a:latin typeface="Times New Roman" pitchFamily="18" charset="0"/>
              </a:defRPr>
            </a:lvl3pPr>
            <a:lvl4pPr algn="ctr" defTabSz="957263" rtl="0" eaLnBrk="0" fontAlgn="base" hangingPunct="0">
              <a:spcBef>
                <a:spcPct val="0"/>
              </a:spcBef>
              <a:spcAft>
                <a:spcPct val="0"/>
              </a:spcAft>
              <a:defRPr sz="4700">
                <a:solidFill>
                  <a:schemeClr val="tx2"/>
                </a:solidFill>
                <a:latin typeface="Times New Roman" pitchFamily="18" charset="0"/>
              </a:defRPr>
            </a:lvl4pPr>
            <a:lvl5pPr algn="ctr" defTabSz="957263" rtl="0" eaLnBrk="0" fontAlgn="base" hangingPunct="0">
              <a:spcBef>
                <a:spcPct val="0"/>
              </a:spcBef>
              <a:spcAft>
                <a:spcPct val="0"/>
              </a:spcAft>
              <a:defRPr sz="4700">
                <a:solidFill>
                  <a:schemeClr val="tx2"/>
                </a:solidFill>
                <a:latin typeface="Times New Roman" pitchFamily="18" charset="0"/>
              </a:defRPr>
            </a:lvl5pPr>
            <a:lvl6pPr marL="457200" algn="ctr" defTabSz="957263" rtl="0" fontAlgn="base">
              <a:spcBef>
                <a:spcPct val="0"/>
              </a:spcBef>
              <a:spcAft>
                <a:spcPct val="0"/>
              </a:spcAft>
              <a:defRPr sz="4700">
                <a:solidFill>
                  <a:schemeClr val="tx2"/>
                </a:solidFill>
                <a:latin typeface="Times New Roman" pitchFamily="18" charset="0"/>
              </a:defRPr>
            </a:lvl6pPr>
            <a:lvl7pPr marL="914400" algn="ctr" defTabSz="957263" rtl="0" fontAlgn="base">
              <a:spcBef>
                <a:spcPct val="0"/>
              </a:spcBef>
              <a:spcAft>
                <a:spcPct val="0"/>
              </a:spcAft>
              <a:defRPr sz="4700">
                <a:solidFill>
                  <a:schemeClr val="tx2"/>
                </a:solidFill>
                <a:latin typeface="Times New Roman" pitchFamily="18" charset="0"/>
              </a:defRPr>
            </a:lvl7pPr>
            <a:lvl8pPr marL="1371600" algn="ctr" defTabSz="957263" rtl="0" fontAlgn="base">
              <a:spcBef>
                <a:spcPct val="0"/>
              </a:spcBef>
              <a:spcAft>
                <a:spcPct val="0"/>
              </a:spcAft>
              <a:defRPr sz="4700">
                <a:solidFill>
                  <a:schemeClr val="tx2"/>
                </a:solidFill>
                <a:latin typeface="Times New Roman" pitchFamily="18" charset="0"/>
              </a:defRPr>
            </a:lvl8pPr>
            <a:lvl9pPr marL="1828800" algn="ctr" defTabSz="957263" rtl="0" fontAlgn="base">
              <a:spcBef>
                <a:spcPct val="0"/>
              </a:spcBef>
              <a:spcAft>
                <a:spcPct val="0"/>
              </a:spcAft>
              <a:defRPr sz="4700">
                <a:solidFill>
                  <a:schemeClr val="tx2"/>
                </a:solidFill>
                <a:latin typeface="Times New Roman" pitchFamily="18" charset="0"/>
              </a:defRPr>
            </a:lvl9pPr>
          </a:lstStyle>
          <a:p>
            <a:pPr algn="ctr"/>
            <a:r>
              <a:rPr lang="es-ES_tradnl" sz="3200" dirty="0" smtClean="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rPr>
              <a:t>OBJETIVOS</a:t>
            </a:r>
            <a:endParaRPr lang="es-ES_tradnl" sz="3200" dirty="0"/>
          </a:p>
        </p:txBody>
      </p:sp>
      <p:graphicFrame>
        <p:nvGraphicFramePr>
          <p:cNvPr id="7" name="Object 16"/>
          <p:cNvGraphicFramePr>
            <a:graphicFrameLocks noChangeAspect="1"/>
          </p:cNvGraphicFramePr>
          <p:nvPr>
            <p:extLst>
              <p:ext uri="{D42A27DB-BD31-4B8C-83A1-F6EECF244321}">
                <p14:modId xmlns:p14="http://schemas.microsoft.com/office/powerpoint/2010/main" xmlns="" val="1749090853"/>
              </p:ext>
            </p:extLst>
          </p:nvPr>
        </p:nvGraphicFramePr>
        <p:xfrm>
          <a:off x="920750" y="5786710"/>
          <a:ext cx="1225550" cy="882650"/>
        </p:xfrm>
        <a:graphic>
          <a:graphicData uri="http://schemas.openxmlformats.org/presentationml/2006/ole">
            <p:oleObj spid="_x0000_s45151" name="Fotografía de Photo Editor" r:id="rId4" imgW="6609524" imgH="4761905" progId="">
              <p:embed/>
            </p:oleObj>
          </a:graphicData>
        </a:graphic>
      </p:graphicFrame>
      <p:sp>
        <p:nvSpPr>
          <p:cNvPr id="8" name="Text Box 19"/>
          <p:cNvSpPr txBox="1">
            <a:spLocks noChangeArrowheads="1"/>
          </p:cNvSpPr>
          <p:nvPr/>
        </p:nvSpPr>
        <p:spPr bwMode="auto">
          <a:xfrm>
            <a:off x="1712913" y="5931173"/>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9" name="Line 20"/>
          <p:cNvSpPr>
            <a:spLocks noChangeShapeType="1"/>
          </p:cNvSpPr>
          <p:nvPr/>
        </p:nvSpPr>
        <p:spPr bwMode="auto">
          <a:xfrm>
            <a:off x="273050" y="5858148"/>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p>
        </p:txBody>
      </p:sp>
    </p:spTree>
    <p:extLst>
      <p:ext uri="{BB962C8B-B14F-4D97-AF65-F5344CB8AC3E}">
        <p14:creationId xmlns:p14="http://schemas.microsoft.com/office/powerpoint/2010/main" xmlns="" val="362479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82" descr="C:\Users\PABLO\Desktop\FINAL TESIS FEBRERO 2013\IASA II.jpg"/>
          <p:cNvPicPr>
            <a:picLocks noChangeAspect="1" noChangeArrowheads="1"/>
          </p:cNvPicPr>
          <p:nvPr/>
        </p:nvPicPr>
        <p:blipFill>
          <a:blip r:embed="rId3">
            <a:lum bright="70000" contrast="-70000"/>
            <a:extLst>
              <a:ext uri="{28A0092B-C50C-407E-A947-70E740481C1C}">
                <a14:useLocalDpi xmlns:a14="http://schemas.microsoft.com/office/drawing/2010/main" xmlns="" val="0"/>
              </a:ext>
            </a:extLst>
          </a:blip>
          <a:srcRect/>
          <a:stretch>
            <a:fillRect/>
          </a:stretch>
        </p:blipFill>
        <p:spPr bwMode="auto">
          <a:xfrm>
            <a:off x="5431202" y="1525362"/>
            <a:ext cx="4144598" cy="4279902"/>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10 Imagen" descr="SDC13179"/>
          <p:cNvPicPr/>
          <p:nvPr/>
        </p:nvPicPr>
        <p:blipFill>
          <a:blip r:embed="rId4">
            <a:lum bright="70000" contrast="-70000"/>
            <a:extLst>
              <a:ext uri="{28A0092B-C50C-407E-A947-70E740481C1C}">
                <a14:useLocalDpi xmlns:a14="http://schemas.microsoft.com/office/drawing/2010/main" xmlns="" val="0"/>
              </a:ext>
            </a:extLst>
          </a:blip>
          <a:srcRect/>
          <a:stretch>
            <a:fillRect/>
          </a:stretch>
        </p:blipFill>
        <p:spPr bwMode="auto">
          <a:xfrm>
            <a:off x="1210514" y="724347"/>
            <a:ext cx="3742485" cy="2704652"/>
          </a:xfrm>
          <a:prstGeom prst="rect">
            <a:avLst/>
          </a:prstGeom>
          <a:noFill/>
          <a:ln w="9525">
            <a:noFill/>
            <a:miter lim="800000"/>
            <a:headEnd/>
            <a:tailEnd/>
          </a:ln>
        </p:spPr>
      </p:pic>
      <p:pic>
        <p:nvPicPr>
          <p:cNvPr id="10" name="9 Imagen" descr="SDC13564"/>
          <p:cNvPicPr/>
          <p:nvPr/>
        </p:nvPicPr>
        <p:blipFill>
          <a:blip r:embed="rId5">
            <a:lum bright="70000" contrast="-70000"/>
            <a:extLst>
              <a:ext uri="{28A0092B-C50C-407E-A947-70E740481C1C}">
                <a14:useLocalDpi xmlns:a14="http://schemas.microsoft.com/office/drawing/2010/main" xmlns="" val="0"/>
              </a:ext>
            </a:extLst>
          </a:blip>
          <a:srcRect/>
          <a:stretch>
            <a:fillRect/>
          </a:stretch>
        </p:blipFill>
        <p:spPr bwMode="auto">
          <a:xfrm>
            <a:off x="3944888" y="2564904"/>
            <a:ext cx="4056857" cy="2878748"/>
          </a:xfrm>
          <a:prstGeom prst="rect">
            <a:avLst/>
          </a:prstGeom>
          <a:noFill/>
          <a:ln w="9525">
            <a:noFill/>
            <a:miter lim="800000"/>
            <a:headEnd/>
            <a:tailEnd/>
          </a:ln>
        </p:spPr>
      </p:pic>
      <p:sp>
        <p:nvSpPr>
          <p:cNvPr id="3" name="2 Marcador de contenido"/>
          <p:cNvSpPr>
            <a:spLocks noGrp="1"/>
          </p:cNvSpPr>
          <p:nvPr>
            <p:ph idx="1"/>
          </p:nvPr>
        </p:nvSpPr>
        <p:spPr>
          <a:xfrm>
            <a:off x="992560" y="1040334"/>
            <a:ext cx="8490148" cy="4817814"/>
          </a:xfrm>
        </p:spPr>
        <p:txBody>
          <a:bodyPr/>
          <a:lstStyle/>
          <a:p>
            <a:r>
              <a:rPr lang="es-EC" sz="1800" b="1" dirty="0" smtClean="0">
                <a:latin typeface="Maiandra GD" pitchFamily="34" charset="0"/>
              </a:rPr>
              <a:t>ANALISIS DE SUELO – </a:t>
            </a:r>
            <a:r>
              <a:rPr lang="es-EC" sz="1800" dirty="0" smtClean="0">
                <a:latin typeface="Maiandra GD" pitchFamily="34" charset="0"/>
              </a:rPr>
              <a:t>2 Análisis en INIAP - PICHILINGUE</a:t>
            </a:r>
          </a:p>
          <a:p>
            <a:r>
              <a:rPr lang="es-ES" sz="1800" b="1" dirty="0" smtClean="0">
                <a:latin typeface="Maiandra GD" pitchFamily="34" charset="0"/>
              </a:rPr>
              <a:t>PREPARACIÓN DE TERRENO – </a:t>
            </a:r>
            <a:r>
              <a:rPr lang="es-ES" sz="1800" dirty="0" smtClean="0">
                <a:latin typeface="Maiandra GD" pitchFamily="34" charset="0"/>
              </a:rPr>
              <a:t>Mecánica 2 pases de rastra a los 15 días se aplicó glifosato (120 cc X 20 </a:t>
            </a:r>
            <a:r>
              <a:rPr lang="es-ES" sz="1800" dirty="0" err="1" smtClean="0">
                <a:latin typeface="Maiandra GD" pitchFamily="34" charset="0"/>
              </a:rPr>
              <a:t>lts</a:t>
            </a:r>
            <a:r>
              <a:rPr lang="es-ES" sz="1800" dirty="0" smtClean="0">
                <a:latin typeface="Maiandra GD" pitchFamily="34" charset="0"/>
              </a:rPr>
              <a:t>. Agua)</a:t>
            </a:r>
          </a:p>
          <a:p>
            <a:r>
              <a:rPr lang="es-ES" sz="1800" b="1" dirty="0" smtClean="0">
                <a:latin typeface="Maiandra GD" pitchFamily="34" charset="0"/>
              </a:rPr>
              <a:t>NIVELACIÓN Y ESTAQUILLADO – </a:t>
            </a:r>
            <a:r>
              <a:rPr lang="es-ES" sz="1800" dirty="0" smtClean="0">
                <a:latin typeface="Maiandra GD" pitchFamily="34" charset="0"/>
              </a:rPr>
              <a:t>1 404 estaquillas</a:t>
            </a:r>
          </a:p>
          <a:p>
            <a:r>
              <a:rPr lang="es-ES" sz="1800" b="1" dirty="0" smtClean="0">
                <a:latin typeface="Maiandra GD" pitchFamily="34" charset="0"/>
              </a:rPr>
              <a:t>HOYADO Y PLANTACIÓN – </a:t>
            </a:r>
            <a:r>
              <a:rPr lang="es-ES" sz="1800" dirty="0">
                <a:latin typeface="Maiandra GD" pitchFamily="34" charset="0"/>
              </a:rPr>
              <a:t>E</a:t>
            </a:r>
            <a:r>
              <a:rPr lang="es-ES" sz="1800" dirty="0" smtClean="0">
                <a:latin typeface="Maiandra GD" pitchFamily="34" charset="0"/>
              </a:rPr>
              <a:t>xcavó a 20 de profundidad y 10 cm Ø, desinfectó el hoyo con </a:t>
            </a:r>
            <a:r>
              <a:rPr lang="es-ES" sz="1800" dirty="0" err="1" smtClean="0">
                <a:latin typeface="Maiandra GD" pitchFamily="34" charset="0"/>
              </a:rPr>
              <a:t>furadán</a:t>
            </a:r>
            <a:r>
              <a:rPr lang="es-ES" sz="1800" dirty="0" smtClean="0">
                <a:latin typeface="Maiandra GD" pitchFamily="34" charset="0"/>
              </a:rPr>
              <a:t> (10 gr).</a:t>
            </a:r>
          </a:p>
          <a:p>
            <a:r>
              <a:rPr lang="es-ES" sz="1800" b="1" dirty="0" smtClean="0">
                <a:latin typeface="Maiandra GD" pitchFamily="34" charset="0"/>
              </a:rPr>
              <a:t>FERTILIZACIÓN – </a:t>
            </a:r>
            <a:r>
              <a:rPr lang="es-ES" sz="1800" dirty="0" smtClean="0">
                <a:latin typeface="Maiandra GD" pitchFamily="34" charset="0"/>
              </a:rPr>
              <a:t>En  comparación al mejor tratamiento de </a:t>
            </a:r>
            <a:r>
              <a:rPr lang="es-ES" sz="1800" dirty="0" err="1" smtClean="0">
                <a:latin typeface="Maiandra GD" pitchFamily="34" charset="0"/>
              </a:rPr>
              <a:t>Paillacho</a:t>
            </a:r>
            <a:r>
              <a:rPr lang="es-ES" sz="1800" dirty="0" smtClean="0">
                <a:latin typeface="Maiandra GD" pitchFamily="34" charset="0"/>
              </a:rPr>
              <a:t> (2010) y se aplicó 86,41 kg/ha de P (roca fosfórica) y 259,23 kg/ha de Mg (carbonato de magnesio)</a:t>
            </a:r>
          </a:p>
          <a:p>
            <a:r>
              <a:rPr lang="es-ES" sz="1800" b="1" dirty="0" smtClean="0">
                <a:latin typeface="Maiandra GD" pitchFamily="34" charset="0"/>
              </a:rPr>
              <a:t>CONTROLES FITOSANITARIOS – </a:t>
            </a:r>
          </a:p>
          <a:p>
            <a:pPr lvl="1"/>
            <a:r>
              <a:rPr lang="es-ES" sz="1400" b="1" dirty="0" smtClean="0">
                <a:latin typeface="Maiandra GD" pitchFamily="34" charset="0"/>
              </a:rPr>
              <a:t>MALEZAS : </a:t>
            </a:r>
            <a:r>
              <a:rPr lang="es-ES" sz="1400" dirty="0" smtClean="0">
                <a:latin typeface="Maiandra GD" pitchFamily="34" charset="0"/>
              </a:rPr>
              <a:t>Glifosato 48% (1 galón/400 </a:t>
            </a:r>
            <a:r>
              <a:rPr lang="es-ES" sz="1400" dirty="0" err="1" smtClean="0">
                <a:latin typeface="Maiandra GD" pitchFamily="34" charset="0"/>
              </a:rPr>
              <a:t>lts</a:t>
            </a:r>
            <a:r>
              <a:rPr lang="es-ES" sz="1400" dirty="0" smtClean="0">
                <a:latin typeface="Maiandra GD" pitchFamily="34" charset="0"/>
              </a:rPr>
              <a:t>.); </a:t>
            </a:r>
            <a:r>
              <a:rPr lang="es-ES" sz="1400" dirty="0" err="1" smtClean="0">
                <a:latin typeface="Maiandra GD" pitchFamily="34" charset="0"/>
              </a:rPr>
              <a:t>Gramoxone</a:t>
            </a:r>
            <a:r>
              <a:rPr lang="es-ES" sz="1400" dirty="0" smtClean="0">
                <a:latin typeface="Maiandra GD" pitchFamily="34" charset="0"/>
              </a:rPr>
              <a:t> (1lt./ha)</a:t>
            </a:r>
          </a:p>
          <a:p>
            <a:pPr lvl="1"/>
            <a:r>
              <a:rPr lang="es-ES" sz="1400" b="1" dirty="0" smtClean="0">
                <a:latin typeface="Maiandra GD" pitchFamily="34" charset="0"/>
              </a:rPr>
              <a:t>FUNGICIDAS:</a:t>
            </a:r>
            <a:r>
              <a:rPr lang="es-ES" sz="1400" dirty="0" smtClean="0">
                <a:latin typeface="Maiandra GD" pitchFamily="34" charset="0"/>
              </a:rPr>
              <a:t> </a:t>
            </a:r>
            <a:r>
              <a:rPr lang="es-ES" sz="1400" dirty="0" err="1" smtClean="0">
                <a:latin typeface="Maiandra GD" pitchFamily="34" charset="0"/>
              </a:rPr>
              <a:t>Benomyl</a:t>
            </a:r>
            <a:r>
              <a:rPr lang="es-ES" sz="1400" dirty="0" smtClean="0">
                <a:latin typeface="Maiandra GD" pitchFamily="34" charset="0"/>
              </a:rPr>
              <a:t> 50 MP (75 gr/20 </a:t>
            </a:r>
            <a:r>
              <a:rPr lang="es-ES" sz="1400" dirty="0" err="1" smtClean="0">
                <a:latin typeface="Maiandra GD" pitchFamily="34" charset="0"/>
              </a:rPr>
              <a:t>lts</a:t>
            </a:r>
            <a:r>
              <a:rPr lang="es-ES" sz="1400" dirty="0" smtClean="0">
                <a:latin typeface="Maiandra GD" pitchFamily="34" charset="0"/>
              </a:rPr>
              <a:t>); </a:t>
            </a:r>
            <a:r>
              <a:rPr lang="es-ES" sz="1400" dirty="0" err="1" smtClean="0">
                <a:latin typeface="Maiandra GD" pitchFamily="34" charset="0"/>
              </a:rPr>
              <a:t>Vitavax</a:t>
            </a:r>
            <a:r>
              <a:rPr lang="es-ES" sz="1400" dirty="0" smtClean="0">
                <a:latin typeface="Maiandra GD" pitchFamily="34" charset="0"/>
              </a:rPr>
              <a:t> 300 (1 g/2 </a:t>
            </a:r>
            <a:r>
              <a:rPr lang="es-ES" sz="1400" dirty="0" err="1" smtClean="0">
                <a:latin typeface="Maiandra GD" pitchFamily="34" charset="0"/>
              </a:rPr>
              <a:t>lts</a:t>
            </a:r>
            <a:r>
              <a:rPr lang="es-ES" sz="1400" dirty="0" smtClean="0">
                <a:latin typeface="Maiandra GD" pitchFamily="34" charset="0"/>
              </a:rPr>
              <a:t> de agua)</a:t>
            </a:r>
          </a:p>
          <a:p>
            <a:pPr lvl="1"/>
            <a:r>
              <a:rPr lang="es-ES" sz="1400" b="1" dirty="0" smtClean="0">
                <a:latin typeface="Maiandra GD" pitchFamily="34" charset="0"/>
              </a:rPr>
              <a:t>INSECTICIDAS: </a:t>
            </a:r>
            <a:r>
              <a:rPr lang="es-ES" sz="1400" dirty="0" err="1" smtClean="0">
                <a:latin typeface="Maiandra GD" pitchFamily="34" charset="0"/>
              </a:rPr>
              <a:t>Cipermectrina</a:t>
            </a:r>
            <a:r>
              <a:rPr lang="es-ES" sz="1400" dirty="0" smtClean="0">
                <a:latin typeface="Maiandra GD" pitchFamily="34" charset="0"/>
              </a:rPr>
              <a:t> (1,5 – 2 ml/1 </a:t>
            </a:r>
            <a:r>
              <a:rPr lang="es-ES" sz="1400" dirty="0" err="1" smtClean="0">
                <a:latin typeface="Maiandra GD" pitchFamily="34" charset="0"/>
              </a:rPr>
              <a:t>lt</a:t>
            </a:r>
            <a:r>
              <a:rPr lang="es-ES" sz="1400" dirty="0">
                <a:latin typeface="Maiandra GD" pitchFamily="34" charset="0"/>
              </a:rPr>
              <a:t> </a:t>
            </a:r>
            <a:r>
              <a:rPr lang="es-ES" sz="1400" dirty="0" smtClean="0">
                <a:latin typeface="Maiandra GD" pitchFamily="34" charset="0"/>
              </a:rPr>
              <a:t>de agua); </a:t>
            </a:r>
            <a:r>
              <a:rPr lang="es-ES" sz="1400" dirty="0" err="1" smtClean="0">
                <a:latin typeface="Maiandra GD" pitchFamily="34" charset="0"/>
              </a:rPr>
              <a:t>Endosulfan</a:t>
            </a:r>
            <a:r>
              <a:rPr lang="es-ES" sz="1400" dirty="0" smtClean="0">
                <a:latin typeface="Maiandra GD" pitchFamily="34" charset="0"/>
              </a:rPr>
              <a:t> (1,5 – 2 </a:t>
            </a:r>
            <a:r>
              <a:rPr lang="es-ES" sz="1400" dirty="0" err="1" smtClean="0">
                <a:latin typeface="Maiandra GD" pitchFamily="34" charset="0"/>
              </a:rPr>
              <a:t>lt</a:t>
            </a:r>
            <a:r>
              <a:rPr lang="es-ES" sz="1400" dirty="0" smtClean="0">
                <a:latin typeface="Maiandra GD" pitchFamily="34" charset="0"/>
              </a:rPr>
              <a:t>/ha); </a:t>
            </a:r>
            <a:r>
              <a:rPr lang="es-ES" sz="1400" dirty="0" err="1" smtClean="0">
                <a:latin typeface="Maiandra GD" pitchFamily="34" charset="0"/>
              </a:rPr>
              <a:t>Atakil</a:t>
            </a:r>
            <a:r>
              <a:rPr lang="es-ES" sz="1400" dirty="0" smtClean="0">
                <a:latin typeface="Maiandra GD" pitchFamily="34" charset="0"/>
              </a:rPr>
              <a:t> (8 – 9 g/m2)</a:t>
            </a:r>
          </a:p>
          <a:p>
            <a:r>
              <a:rPr lang="es-ES" sz="1800" b="1" dirty="0" smtClean="0">
                <a:latin typeface="Maiandra GD" pitchFamily="34" charset="0"/>
              </a:rPr>
              <a:t>EVALUACIONES – </a:t>
            </a:r>
            <a:r>
              <a:rPr lang="es-ES" sz="1800" dirty="0" smtClean="0">
                <a:latin typeface="Maiandra GD" pitchFamily="34" charset="0"/>
              </a:rPr>
              <a:t>inicial ‡ 0,23 – 0,24 m Ø de 1,31 – 1,39 cm. Tres, seis, nueve y doce meses</a:t>
            </a:r>
            <a:endParaRPr lang="es-EC" sz="1800" dirty="0">
              <a:latin typeface="Maiandra GD" pitchFamily="34" charset="0"/>
            </a:endParaRPr>
          </a:p>
        </p:txBody>
      </p:sp>
      <p:sp>
        <p:nvSpPr>
          <p:cNvPr id="5" name="1 Título"/>
          <p:cNvSpPr txBox="1">
            <a:spLocks/>
          </p:cNvSpPr>
          <p:nvPr/>
        </p:nvSpPr>
        <p:spPr bwMode="auto">
          <a:xfrm>
            <a:off x="488504" y="44624"/>
            <a:ext cx="8706172" cy="851694"/>
          </a:xfrm>
          <a:prstGeom prst="rect">
            <a:avLst/>
          </a:prstGeom>
          <a:noFill/>
          <a:ln w="9525">
            <a:noFill/>
            <a:miter lim="800000"/>
            <a:headEnd/>
            <a:tailEnd/>
          </a:ln>
        </p:spPr>
        <p:txBody>
          <a:bodyPr vert="horz" wrap="square" lIns="95793" tIns="47896" rIns="95793" bIns="47896" numCol="1" anchor="b" anchorCtr="0" compatLnSpc="1">
            <a:prstTxWarp prst="textNoShape">
              <a:avLst/>
            </a:prstTxWarp>
          </a:bodyPr>
          <a:lstStyle>
            <a:lvl1pPr algn="l" defTabSz="957263" rtl="0" eaLnBrk="0" fontAlgn="base" hangingPunct="0">
              <a:spcBef>
                <a:spcPct val="0"/>
              </a:spcBef>
              <a:spcAft>
                <a:spcPct val="0"/>
              </a:spcAft>
              <a:defRPr sz="2000" b="1">
                <a:solidFill>
                  <a:schemeClr val="tx2"/>
                </a:solidFill>
                <a:latin typeface="+mj-lt"/>
                <a:ea typeface="+mj-ea"/>
                <a:cs typeface="+mj-cs"/>
              </a:defRPr>
            </a:lvl1pPr>
            <a:lvl2pPr algn="ctr" defTabSz="957263" rtl="0" eaLnBrk="0" fontAlgn="base" hangingPunct="0">
              <a:spcBef>
                <a:spcPct val="0"/>
              </a:spcBef>
              <a:spcAft>
                <a:spcPct val="0"/>
              </a:spcAft>
              <a:defRPr sz="4700">
                <a:solidFill>
                  <a:schemeClr val="tx2"/>
                </a:solidFill>
                <a:latin typeface="Times New Roman" pitchFamily="18" charset="0"/>
              </a:defRPr>
            </a:lvl2pPr>
            <a:lvl3pPr algn="ctr" defTabSz="957263" rtl="0" eaLnBrk="0" fontAlgn="base" hangingPunct="0">
              <a:spcBef>
                <a:spcPct val="0"/>
              </a:spcBef>
              <a:spcAft>
                <a:spcPct val="0"/>
              </a:spcAft>
              <a:defRPr sz="4700">
                <a:solidFill>
                  <a:schemeClr val="tx2"/>
                </a:solidFill>
                <a:latin typeface="Times New Roman" pitchFamily="18" charset="0"/>
              </a:defRPr>
            </a:lvl3pPr>
            <a:lvl4pPr algn="ctr" defTabSz="957263" rtl="0" eaLnBrk="0" fontAlgn="base" hangingPunct="0">
              <a:spcBef>
                <a:spcPct val="0"/>
              </a:spcBef>
              <a:spcAft>
                <a:spcPct val="0"/>
              </a:spcAft>
              <a:defRPr sz="4700">
                <a:solidFill>
                  <a:schemeClr val="tx2"/>
                </a:solidFill>
                <a:latin typeface="Times New Roman" pitchFamily="18" charset="0"/>
              </a:defRPr>
            </a:lvl4pPr>
            <a:lvl5pPr algn="ctr" defTabSz="957263" rtl="0" eaLnBrk="0" fontAlgn="base" hangingPunct="0">
              <a:spcBef>
                <a:spcPct val="0"/>
              </a:spcBef>
              <a:spcAft>
                <a:spcPct val="0"/>
              </a:spcAft>
              <a:defRPr sz="4700">
                <a:solidFill>
                  <a:schemeClr val="tx2"/>
                </a:solidFill>
                <a:latin typeface="Times New Roman" pitchFamily="18" charset="0"/>
              </a:defRPr>
            </a:lvl5pPr>
            <a:lvl6pPr marL="457200" algn="ctr" defTabSz="957263" rtl="0" fontAlgn="base">
              <a:spcBef>
                <a:spcPct val="0"/>
              </a:spcBef>
              <a:spcAft>
                <a:spcPct val="0"/>
              </a:spcAft>
              <a:defRPr sz="4700">
                <a:solidFill>
                  <a:schemeClr val="tx2"/>
                </a:solidFill>
                <a:latin typeface="Times New Roman" pitchFamily="18" charset="0"/>
              </a:defRPr>
            </a:lvl6pPr>
            <a:lvl7pPr marL="914400" algn="ctr" defTabSz="957263" rtl="0" fontAlgn="base">
              <a:spcBef>
                <a:spcPct val="0"/>
              </a:spcBef>
              <a:spcAft>
                <a:spcPct val="0"/>
              </a:spcAft>
              <a:defRPr sz="4700">
                <a:solidFill>
                  <a:schemeClr val="tx2"/>
                </a:solidFill>
                <a:latin typeface="Times New Roman" pitchFamily="18" charset="0"/>
              </a:defRPr>
            </a:lvl7pPr>
            <a:lvl8pPr marL="1371600" algn="ctr" defTabSz="957263" rtl="0" fontAlgn="base">
              <a:spcBef>
                <a:spcPct val="0"/>
              </a:spcBef>
              <a:spcAft>
                <a:spcPct val="0"/>
              </a:spcAft>
              <a:defRPr sz="4700">
                <a:solidFill>
                  <a:schemeClr val="tx2"/>
                </a:solidFill>
                <a:latin typeface="Times New Roman" pitchFamily="18" charset="0"/>
              </a:defRPr>
            </a:lvl8pPr>
            <a:lvl9pPr marL="1828800" algn="ctr" defTabSz="957263" rtl="0" fontAlgn="base">
              <a:spcBef>
                <a:spcPct val="0"/>
              </a:spcBef>
              <a:spcAft>
                <a:spcPct val="0"/>
              </a:spcAft>
              <a:defRPr sz="4700">
                <a:solidFill>
                  <a:schemeClr val="tx2"/>
                </a:solidFill>
                <a:latin typeface="Times New Roman" pitchFamily="18" charset="0"/>
              </a:defRPr>
            </a:lvl9pPr>
          </a:lstStyle>
          <a:p>
            <a:pPr algn="ctr"/>
            <a:r>
              <a:rPr lang="es-ES_tradnl" sz="3200" dirty="0" smtClean="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rPr>
              <a:t>METODOLOGÍA</a:t>
            </a:r>
            <a:endParaRPr lang="es-ES_tradnl" sz="3200" dirty="0"/>
          </a:p>
        </p:txBody>
      </p:sp>
      <p:graphicFrame>
        <p:nvGraphicFramePr>
          <p:cNvPr id="7" name="Object 16"/>
          <p:cNvGraphicFramePr>
            <a:graphicFrameLocks noChangeAspect="1"/>
          </p:cNvGraphicFramePr>
          <p:nvPr>
            <p:extLst>
              <p:ext uri="{D42A27DB-BD31-4B8C-83A1-F6EECF244321}">
                <p14:modId xmlns:p14="http://schemas.microsoft.com/office/powerpoint/2010/main" xmlns="" val="2280176672"/>
              </p:ext>
            </p:extLst>
          </p:nvPr>
        </p:nvGraphicFramePr>
        <p:xfrm>
          <a:off x="920750" y="5786710"/>
          <a:ext cx="1225550" cy="882650"/>
        </p:xfrm>
        <a:graphic>
          <a:graphicData uri="http://schemas.openxmlformats.org/presentationml/2006/ole">
            <p:oleObj spid="_x0000_s46164" name="Fotografía de Photo Editor" r:id="rId6" imgW="6609524" imgH="4761905" progId="">
              <p:embed/>
            </p:oleObj>
          </a:graphicData>
        </a:graphic>
      </p:graphicFrame>
      <p:sp>
        <p:nvSpPr>
          <p:cNvPr id="8" name="Text Box 19"/>
          <p:cNvSpPr txBox="1">
            <a:spLocks noChangeArrowheads="1"/>
          </p:cNvSpPr>
          <p:nvPr/>
        </p:nvSpPr>
        <p:spPr bwMode="auto">
          <a:xfrm>
            <a:off x="1712913" y="5931173"/>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9" name="Line 20"/>
          <p:cNvSpPr>
            <a:spLocks noChangeShapeType="1"/>
          </p:cNvSpPr>
          <p:nvPr/>
        </p:nvSpPr>
        <p:spPr bwMode="auto">
          <a:xfrm>
            <a:off x="273050" y="5858148"/>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p>
        </p:txBody>
      </p:sp>
    </p:spTree>
    <p:extLst>
      <p:ext uri="{BB962C8B-B14F-4D97-AF65-F5344CB8AC3E}">
        <p14:creationId xmlns:p14="http://schemas.microsoft.com/office/powerpoint/2010/main" xmlns="" val="230042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500"/>
                                        <p:tgtEl>
                                          <p:spTgt spid="3">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32520" y="188640"/>
            <a:ext cx="8424935" cy="730002"/>
          </a:xfrm>
        </p:spPr>
        <p:txBody>
          <a:bodyPr/>
          <a:lstStyle/>
          <a:p>
            <a:pPr algn="ctr"/>
            <a:r>
              <a:rPr lang="es-ES_tradnl" sz="3200" dirty="0" smtClean="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rPr>
              <a:t>VISTA GENERAL (12 MESES)</a:t>
            </a:r>
            <a:endParaRPr lang="es-ES_tradnl" sz="3200" dirty="0">
              <a:solidFill>
                <a:srgbClr val="003300"/>
              </a:solidFill>
              <a:effectLst>
                <a:glow rad="228600">
                  <a:srgbClr val="003300">
                    <a:alpha val="40000"/>
                  </a:srgbClr>
                </a:glow>
                <a:outerShdw blurRad="38100" dist="38100" dir="2700000" algn="tl">
                  <a:srgbClr val="000000">
                    <a:alpha val="43137"/>
                  </a:srgbClr>
                </a:outerShdw>
              </a:effectLst>
              <a:latin typeface="Maiandra GD" pitchFamily="34" charset="0"/>
            </a:endParaRPr>
          </a:p>
        </p:txBody>
      </p:sp>
      <p:graphicFrame>
        <p:nvGraphicFramePr>
          <p:cNvPr id="6" name="Object 16"/>
          <p:cNvGraphicFramePr>
            <a:graphicFrameLocks noChangeAspect="1"/>
          </p:cNvGraphicFramePr>
          <p:nvPr>
            <p:extLst>
              <p:ext uri="{D42A27DB-BD31-4B8C-83A1-F6EECF244321}">
                <p14:modId xmlns:p14="http://schemas.microsoft.com/office/powerpoint/2010/main" xmlns="" val="2768479506"/>
              </p:ext>
            </p:extLst>
          </p:nvPr>
        </p:nvGraphicFramePr>
        <p:xfrm>
          <a:off x="920750" y="6002734"/>
          <a:ext cx="1225550" cy="882650"/>
        </p:xfrm>
        <a:graphic>
          <a:graphicData uri="http://schemas.openxmlformats.org/presentationml/2006/ole">
            <p:oleObj spid="_x0000_s44152" name="Fotografía de Photo Editor" r:id="rId3" imgW="6609524" imgH="4761905" progId="">
              <p:embed/>
            </p:oleObj>
          </a:graphicData>
        </a:graphic>
      </p:graphicFrame>
      <p:sp>
        <p:nvSpPr>
          <p:cNvPr id="7" name="Text Box 19"/>
          <p:cNvSpPr txBox="1">
            <a:spLocks noChangeArrowheads="1"/>
          </p:cNvSpPr>
          <p:nvPr/>
        </p:nvSpPr>
        <p:spPr bwMode="auto">
          <a:xfrm>
            <a:off x="1712913" y="6147197"/>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8" name="Line 20"/>
          <p:cNvSpPr>
            <a:spLocks noChangeShapeType="1"/>
          </p:cNvSpPr>
          <p:nvPr/>
        </p:nvSpPr>
        <p:spPr bwMode="auto">
          <a:xfrm>
            <a:off x="273050" y="6074172"/>
            <a:ext cx="4535488" cy="0"/>
          </a:xfrm>
          <a:prstGeom prst="line">
            <a:avLst/>
          </a:prstGeom>
          <a:noFill/>
          <a:ln w="76200" cmpd="tri">
            <a:pattFill prst="dkHorz">
              <a:fgClr>
                <a:srgbClr val="339966"/>
              </a:fgClr>
              <a:bgClr>
                <a:srgbClr val="FF0000"/>
              </a:bgClr>
            </a:pattFill>
            <a:round/>
            <a:headEnd/>
            <a:tailEnd/>
          </a:ln>
        </p:spPr>
        <p:txBody>
          <a:bodyPr/>
          <a:lstStyle/>
          <a:p>
            <a:endParaRPr lang="es-ES_tradnl" dirty="0"/>
          </a:p>
        </p:txBody>
      </p:sp>
      <p:pic>
        <p:nvPicPr>
          <p:cNvPr id="4" name="3 Marcador de contenido"/>
          <p:cNvPicPr>
            <a:picLocks noGrp="1" noChangeAspect="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704528" y="1051172"/>
            <a:ext cx="8706172" cy="5114132"/>
          </a:xfrm>
          <a:prstGeom prst="rect">
            <a:avLst/>
          </a:prstGeom>
          <a:ln>
            <a:noFill/>
          </a:ln>
          <a:effectLst>
            <a:softEdge rad="112500"/>
          </a:effectLst>
        </p:spPr>
      </p:pic>
    </p:spTree>
    <p:extLst>
      <p:ext uri="{BB962C8B-B14F-4D97-AF65-F5344CB8AC3E}">
        <p14:creationId xmlns:p14="http://schemas.microsoft.com/office/powerpoint/2010/main" xmlns="" val="161182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122373" y="404664"/>
            <a:ext cx="5295124" cy="3971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7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8504" y="404664"/>
            <a:ext cx="4320480" cy="5760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4 Marcador de contenido"/>
          <p:cNvPicPr>
            <a:picLocks noGrp="1" noChangeAspect="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6301389" y="2492896"/>
            <a:ext cx="3116107" cy="4154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1 Título"/>
          <p:cNvSpPr>
            <a:spLocks noGrp="1"/>
          </p:cNvSpPr>
          <p:nvPr>
            <p:ph type="title"/>
          </p:nvPr>
        </p:nvSpPr>
        <p:spPr>
          <a:xfrm>
            <a:off x="704528" y="2420888"/>
            <a:ext cx="8778180" cy="923702"/>
          </a:xfrm>
        </p:spPr>
        <p:txBody>
          <a:bodyPr/>
          <a:lstStyle/>
          <a:p>
            <a:pPr algn="ctr"/>
            <a:r>
              <a:rPr lang="es-ES" sz="6000" dirty="0" smtClean="0">
                <a:ln w="31550" cmpd="sng">
                  <a:solidFill>
                    <a:srgbClr val="003300"/>
                  </a:solidFill>
                  <a:prstDash val="solid"/>
                </a:ln>
                <a:solidFill>
                  <a:srgbClr val="FFFFFF"/>
                </a:solidFill>
                <a:effectLst>
                  <a:glow rad="228600">
                    <a:srgbClr val="003300">
                      <a:alpha val="40000"/>
                    </a:srgbClr>
                  </a:glow>
                  <a:outerShdw blurRad="50800" dist="38100" dir="2700000" algn="tl" rotWithShape="0">
                    <a:prstClr val="black">
                      <a:alpha val="40000"/>
                    </a:prstClr>
                  </a:outerShdw>
                </a:effectLst>
                <a:latin typeface="Maiandra GD" pitchFamily="34" charset="0"/>
              </a:rPr>
              <a:t>RESULTADOS</a:t>
            </a:r>
            <a:endParaRPr lang="es-ES" sz="6000" dirty="0">
              <a:ln w="31550" cmpd="sng">
                <a:solidFill>
                  <a:srgbClr val="003300"/>
                </a:solidFill>
                <a:prstDash val="solid"/>
              </a:ln>
              <a:solidFill>
                <a:srgbClr val="FFFFFF"/>
              </a:solidFill>
              <a:effectLst>
                <a:glow rad="228600">
                  <a:srgbClr val="003300">
                    <a:alpha val="40000"/>
                  </a:srgbClr>
                </a:glow>
                <a:outerShdw blurRad="50800" dist="38100" dir="2700000" algn="tl" rotWithShape="0">
                  <a:prstClr val="black">
                    <a:alpha val="40000"/>
                  </a:prstClr>
                </a:outerShdw>
              </a:effectLst>
              <a:latin typeface="Maiandra GD" pitchFamily="34" charset="0"/>
            </a:endParaRPr>
          </a:p>
        </p:txBody>
      </p:sp>
    </p:spTree>
    <p:extLst>
      <p:ext uri="{BB962C8B-B14F-4D97-AF65-F5344CB8AC3E}">
        <p14:creationId xmlns:p14="http://schemas.microsoft.com/office/powerpoint/2010/main" xmlns="" val="34397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80">
                                          <p:stCondLst>
                                            <p:cond delay="0"/>
                                          </p:stCondLst>
                                        </p:cTn>
                                        <p:tgtEl>
                                          <p:spTgt spid="5"/>
                                        </p:tgtEl>
                                      </p:cBhvr>
                                    </p:animEffect>
                                    <p:anim calcmode="lin" valueType="num">
                                      <p:cBhvr>
                                        <p:cTn id="5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1" dur="26">
                                          <p:stCondLst>
                                            <p:cond delay="650"/>
                                          </p:stCondLst>
                                        </p:cTn>
                                        <p:tgtEl>
                                          <p:spTgt spid="5"/>
                                        </p:tgtEl>
                                      </p:cBhvr>
                                      <p:to x="100000" y="60000"/>
                                    </p:animScale>
                                    <p:animScale>
                                      <p:cBhvr>
                                        <p:cTn id="62" dur="166" decel="50000">
                                          <p:stCondLst>
                                            <p:cond delay="676"/>
                                          </p:stCondLst>
                                        </p:cTn>
                                        <p:tgtEl>
                                          <p:spTgt spid="5"/>
                                        </p:tgtEl>
                                      </p:cBhvr>
                                      <p:to x="100000" y="100000"/>
                                    </p:animScale>
                                    <p:animScale>
                                      <p:cBhvr>
                                        <p:cTn id="63" dur="26">
                                          <p:stCondLst>
                                            <p:cond delay="1312"/>
                                          </p:stCondLst>
                                        </p:cTn>
                                        <p:tgtEl>
                                          <p:spTgt spid="5"/>
                                        </p:tgtEl>
                                      </p:cBhvr>
                                      <p:to x="100000" y="80000"/>
                                    </p:animScale>
                                    <p:animScale>
                                      <p:cBhvr>
                                        <p:cTn id="64" dur="166" decel="50000">
                                          <p:stCondLst>
                                            <p:cond delay="1338"/>
                                          </p:stCondLst>
                                        </p:cTn>
                                        <p:tgtEl>
                                          <p:spTgt spid="5"/>
                                        </p:tgtEl>
                                      </p:cBhvr>
                                      <p:to x="100000" y="100000"/>
                                    </p:animScale>
                                    <p:animScale>
                                      <p:cBhvr>
                                        <p:cTn id="65" dur="26">
                                          <p:stCondLst>
                                            <p:cond delay="1642"/>
                                          </p:stCondLst>
                                        </p:cTn>
                                        <p:tgtEl>
                                          <p:spTgt spid="5"/>
                                        </p:tgtEl>
                                      </p:cBhvr>
                                      <p:to x="100000" y="90000"/>
                                    </p:animScale>
                                    <p:animScale>
                                      <p:cBhvr>
                                        <p:cTn id="66" dur="166" decel="50000">
                                          <p:stCondLst>
                                            <p:cond delay="1668"/>
                                          </p:stCondLst>
                                        </p:cTn>
                                        <p:tgtEl>
                                          <p:spTgt spid="5"/>
                                        </p:tgtEl>
                                      </p:cBhvr>
                                      <p:to x="100000" y="100000"/>
                                    </p:animScale>
                                    <p:animScale>
                                      <p:cBhvr>
                                        <p:cTn id="67" dur="26">
                                          <p:stCondLst>
                                            <p:cond delay="1808"/>
                                          </p:stCondLst>
                                        </p:cTn>
                                        <p:tgtEl>
                                          <p:spTgt spid="5"/>
                                        </p:tgtEl>
                                      </p:cBhvr>
                                      <p:to x="100000" y="95000"/>
                                    </p:animScale>
                                    <p:animScale>
                                      <p:cBhvr>
                                        <p:cTn id="6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57263" rtl="0" eaLnBrk="1" fontAlgn="base" latinLnBrk="0" hangingPunct="1">
          <a:lnSpc>
            <a:spcPct val="100000"/>
          </a:lnSpc>
          <a:spcBef>
            <a:spcPct val="0"/>
          </a:spcBef>
          <a:spcAft>
            <a:spcPct val="0"/>
          </a:spcAft>
          <a:buClrTx/>
          <a:buSzTx/>
          <a:buFontTx/>
          <a:buNone/>
          <a:tabLst/>
          <a:defRPr kumimoji="0" lang="es-ES" sz="2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57263" rtl="0" eaLnBrk="1" fontAlgn="base" latinLnBrk="0" hangingPunct="1">
          <a:lnSpc>
            <a:spcPct val="100000"/>
          </a:lnSpc>
          <a:spcBef>
            <a:spcPct val="0"/>
          </a:spcBef>
          <a:spcAft>
            <a:spcPct val="0"/>
          </a:spcAft>
          <a:buClrTx/>
          <a:buSzTx/>
          <a:buFontTx/>
          <a:buNone/>
          <a:tabLst/>
          <a:defRPr kumimoji="0" lang="es-ES" sz="2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1872</TotalTime>
  <Words>3413</Words>
  <Application>Microsoft Office PowerPoint</Application>
  <PresentationFormat>A4 (210 x 297 mm)</PresentationFormat>
  <Paragraphs>725</Paragraphs>
  <Slides>30</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30</vt:i4>
      </vt:variant>
    </vt:vector>
  </HeadingPairs>
  <TitlesOfParts>
    <vt:vector size="32" baseType="lpstr">
      <vt:lpstr>Diseño predeterminado</vt:lpstr>
      <vt:lpstr>Fotografía de Photo Editor</vt:lpstr>
      <vt:lpstr>Diapositiva 1</vt:lpstr>
      <vt:lpstr>INTRODUCCIÓN</vt:lpstr>
      <vt:lpstr>MATERIALES Y MÉTODOS</vt:lpstr>
      <vt:lpstr>Diapositiva 4</vt:lpstr>
      <vt:lpstr>Diapositiva 5</vt:lpstr>
      <vt:lpstr>Diapositiva 6</vt:lpstr>
      <vt:lpstr>Diapositiva 7</vt:lpstr>
      <vt:lpstr>VISTA GENERAL (12 MESES)</vt:lpstr>
      <vt:lpstr>RESULTADOS</vt:lpstr>
      <vt:lpstr>ALTURA (m)</vt:lpstr>
      <vt:lpstr>Diapositiva 11</vt:lpstr>
      <vt:lpstr>ANÁLISIS DE VARIANZA DE LA VARIABLE ALTURA (m)</vt:lpstr>
      <vt:lpstr>DIÁMETRO (cm)</vt:lpstr>
      <vt:lpstr>Diapositiva 14</vt:lpstr>
      <vt:lpstr>ANÁLISIS DE VARIANZA DE LA VARIABLE  DIÁMETRO (cm)</vt:lpstr>
      <vt:lpstr>ÁREA BASAL (m2)</vt:lpstr>
      <vt:lpstr>ANÁLISIS MORFOLÓGICO</vt:lpstr>
      <vt:lpstr>Diapositiva 18</vt:lpstr>
      <vt:lpstr>SOBREVIVENCIA (%)</vt:lpstr>
      <vt:lpstr>Diapositiva 20</vt:lpstr>
      <vt:lpstr>ANÁLISIS DE VARIANZA DE LA VARIABLE  SOBREVIVENCIA (%)</vt:lpstr>
      <vt:lpstr>CORRELACIÓN DIÁMETRO VS ÁREA BASAL</vt:lpstr>
      <vt:lpstr>CORRELACIÓN ALTURA VS DIÁMETRO</vt:lpstr>
      <vt:lpstr>BIOMASA</vt:lpstr>
      <vt:lpstr>Diapositiva 25</vt:lpstr>
      <vt:lpstr>COSTOS  DE  ESTABLECIMIENTO  Y MANEJO  DEL  PRIMER AÑO  DE  LA PLANTACIÓN</vt:lpstr>
      <vt:lpstr>CONCLUSIONES Y RECOMENDACIONES</vt:lpstr>
      <vt:lpstr>CONCLUSIONES</vt:lpstr>
      <vt:lpstr>RECOMENDACIONES</vt:lpstr>
      <vt:lpstr>GRACIAS…</vt:lpstr>
    </vt:vector>
  </TitlesOfParts>
  <Company>USUARIO 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MICROSOFT</dc:creator>
  <cp:lastModifiedBy>Biblioteca</cp:lastModifiedBy>
  <cp:revision>182</cp:revision>
  <dcterms:created xsi:type="dcterms:W3CDTF">2007-06-25T16:33:29Z</dcterms:created>
  <dcterms:modified xsi:type="dcterms:W3CDTF">2013-06-25T13:37:36Z</dcterms:modified>
</cp:coreProperties>
</file>