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9"/>
  </p:notesMasterIdLst>
  <p:sldIdLst>
    <p:sldId id="256" r:id="rId2"/>
    <p:sldId id="257" r:id="rId3"/>
    <p:sldId id="304" r:id="rId4"/>
    <p:sldId id="258" r:id="rId5"/>
    <p:sldId id="259" r:id="rId6"/>
    <p:sldId id="260" r:id="rId7"/>
    <p:sldId id="30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5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1" r:id="rId47"/>
    <p:sldId id="300" r:id="rId48"/>
    <p:sldId id="310" r:id="rId49"/>
    <p:sldId id="312" r:id="rId50"/>
    <p:sldId id="311" r:id="rId51"/>
    <p:sldId id="313" r:id="rId52"/>
    <p:sldId id="314" r:id="rId53"/>
    <p:sldId id="315" r:id="rId54"/>
    <p:sldId id="316" r:id="rId55"/>
    <p:sldId id="317" r:id="rId56"/>
    <p:sldId id="318" r:id="rId57"/>
    <p:sldId id="319" r:id="rId5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03_Mapa%20de%20Conflictos%20de%20Uso-Chamizo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38F4C-B5BB-44FD-B5AE-E4F13F09FF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124DD91-AB17-4C85-9BE4-5FDE4DB1150D}">
      <dgm:prSet phldrT="[Texto]"/>
      <dgm:spPr/>
      <dgm:t>
        <a:bodyPr/>
        <a:lstStyle/>
        <a:p>
          <a:r>
            <a:rPr lang="es-EC" dirty="0" smtClean="0"/>
            <a:t>Inexistencia de P. Educación Ambiental en la zona</a:t>
          </a:r>
          <a:endParaRPr lang="es-EC" dirty="0"/>
        </a:p>
      </dgm:t>
    </dgm:pt>
    <dgm:pt modelId="{53C221FF-0A71-4B33-8DB6-212E1B834051}" type="parTrans" cxnId="{168872F4-50A5-42A5-BCBA-04302481836E}">
      <dgm:prSet/>
      <dgm:spPr/>
      <dgm:t>
        <a:bodyPr/>
        <a:lstStyle/>
        <a:p>
          <a:endParaRPr lang="es-EC"/>
        </a:p>
      </dgm:t>
    </dgm:pt>
    <dgm:pt modelId="{C802FFA5-0202-4BAE-95B4-3BF3C8C7A4AD}" type="sibTrans" cxnId="{168872F4-50A5-42A5-BCBA-04302481836E}">
      <dgm:prSet/>
      <dgm:spPr/>
      <dgm:t>
        <a:bodyPr/>
        <a:lstStyle/>
        <a:p>
          <a:endParaRPr lang="es-EC"/>
        </a:p>
      </dgm:t>
    </dgm:pt>
    <dgm:pt modelId="{4B2DB929-9074-4126-B96B-C5A8E783B269}">
      <dgm:prSet phldrT="[Texto]"/>
      <dgm:spPr/>
      <dgm:t>
        <a:bodyPr/>
        <a:lstStyle/>
        <a:p>
          <a:r>
            <a:rPr lang="es-EC" dirty="0" smtClean="0"/>
            <a:t>Débil aplicación de la Legislación Ambiental </a:t>
          </a:r>
          <a:endParaRPr lang="es-EC" dirty="0"/>
        </a:p>
      </dgm:t>
    </dgm:pt>
    <dgm:pt modelId="{CA5030DF-CB5C-4FC6-A67F-1A7B8224940C}" type="parTrans" cxnId="{E92EF522-743B-4CC4-9953-777F85F93685}">
      <dgm:prSet/>
      <dgm:spPr/>
      <dgm:t>
        <a:bodyPr/>
        <a:lstStyle/>
        <a:p>
          <a:endParaRPr lang="es-EC"/>
        </a:p>
      </dgm:t>
    </dgm:pt>
    <dgm:pt modelId="{5C7A1612-E95E-4458-90E6-759DE39E1E3A}" type="sibTrans" cxnId="{E92EF522-743B-4CC4-9953-777F85F93685}">
      <dgm:prSet/>
      <dgm:spPr/>
      <dgm:t>
        <a:bodyPr/>
        <a:lstStyle/>
        <a:p>
          <a:endParaRPr lang="es-EC"/>
        </a:p>
      </dgm:t>
    </dgm:pt>
    <dgm:pt modelId="{EF916885-DC3F-4479-B617-3F41D7969073}">
      <dgm:prSet phldrT="[Texto]"/>
      <dgm:spPr/>
      <dgm:t>
        <a:bodyPr/>
        <a:lstStyle/>
        <a:p>
          <a:r>
            <a:rPr lang="es-EC" dirty="0" smtClean="0"/>
            <a:t>Comunidades no </a:t>
          </a:r>
          <a:r>
            <a:rPr lang="es-EC" dirty="0" smtClean="0">
              <a:hlinkClick xmlns:r="http://schemas.openxmlformats.org/officeDocument/2006/relationships" r:id="rId1" action="ppaction://hlinkfile"/>
            </a:rPr>
            <a:t>tienen</a:t>
          </a:r>
          <a:r>
            <a:rPr lang="es-EC" dirty="0" smtClean="0"/>
            <a:t>  alternativas productivas</a:t>
          </a:r>
          <a:endParaRPr lang="es-EC" dirty="0"/>
        </a:p>
      </dgm:t>
    </dgm:pt>
    <dgm:pt modelId="{07E28896-241E-4CE3-9A54-F1701917387A}" type="parTrans" cxnId="{CADC2F53-8B84-43DA-9126-444CA5BB6D6C}">
      <dgm:prSet/>
      <dgm:spPr/>
      <dgm:t>
        <a:bodyPr/>
        <a:lstStyle/>
        <a:p>
          <a:endParaRPr lang="es-EC"/>
        </a:p>
      </dgm:t>
    </dgm:pt>
    <dgm:pt modelId="{5AD879EC-BF1A-4B50-94E7-FF8DC3739D43}" type="sibTrans" cxnId="{CADC2F53-8B84-43DA-9126-444CA5BB6D6C}">
      <dgm:prSet/>
      <dgm:spPr/>
      <dgm:t>
        <a:bodyPr/>
        <a:lstStyle/>
        <a:p>
          <a:endParaRPr lang="es-EC"/>
        </a:p>
      </dgm:t>
    </dgm:pt>
    <dgm:pt modelId="{9FC7324B-2C14-40A3-A421-926CC6061706}" type="pres">
      <dgm:prSet presAssocID="{BBC38F4C-B5BB-44FD-B5AE-E4F13F09FF80}" presName="CompostProcess" presStyleCnt="0">
        <dgm:presLayoutVars>
          <dgm:dir/>
          <dgm:resizeHandles val="exact"/>
        </dgm:presLayoutVars>
      </dgm:prSet>
      <dgm:spPr/>
    </dgm:pt>
    <dgm:pt modelId="{5F0C32AD-96BD-4531-8CFF-883E23C4463D}" type="pres">
      <dgm:prSet presAssocID="{BBC38F4C-B5BB-44FD-B5AE-E4F13F09FF80}" presName="arrow" presStyleLbl="bgShp" presStyleIdx="0" presStyleCnt="1"/>
      <dgm:spPr/>
    </dgm:pt>
    <dgm:pt modelId="{3EE392DE-5134-4C87-92A0-B19542FC9783}" type="pres">
      <dgm:prSet presAssocID="{BBC38F4C-B5BB-44FD-B5AE-E4F13F09FF80}" presName="linearProcess" presStyleCnt="0"/>
      <dgm:spPr/>
    </dgm:pt>
    <dgm:pt modelId="{E534E6AD-609B-451E-AA38-52EEB473F326}" type="pres">
      <dgm:prSet presAssocID="{B124DD91-AB17-4C85-9BE4-5FDE4DB1150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829F58-34BE-4E69-9B9F-0DC57EAB48E7}" type="pres">
      <dgm:prSet presAssocID="{C802FFA5-0202-4BAE-95B4-3BF3C8C7A4AD}" presName="sibTrans" presStyleCnt="0"/>
      <dgm:spPr/>
    </dgm:pt>
    <dgm:pt modelId="{3FE85091-665C-47A5-8171-3946691FF980}" type="pres">
      <dgm:prSet presAssocID="{4B2DB929-9074-4126-B96B-C5A8E783B26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2560A0-C1F2-477D-BCE7-4FBC8AFF4B7A}" type="pres">
      <dgm:prSet presAssocID="{5C7A1612-E95E-4458-90E6-759DE39E1E3A}" presName="sibTrans" presStyleCnt="0"/>
      <dgm:spPr/>
    </dgm:pt>
    <dgm:pt modelId="{1403C204-2BD1-4CC3-B855-5217743A3FD6}" type="pres">
      <dgm:prSet presAssocID="{EF916885-DC3F-4479-B617-3F41D796907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490D57-7BD1-4DFC-A084-8733546543B3}" type="presOf" srcId="{BBC38F4C-B5BB-44FD-B5AE-E4F13F09FF80}" destId="{9FC7324B-2C14-40A3-A421-926CC6061706}" srcOrd="0" destOrd="0" presId="urn:microsoft.com/office/officeart/2005/8/layout/hProcess9"/>
    <dgm:cxn modelId="{4EEA8E7E-1EB8-4B9A-BCA5-40C25C5B26F0}" type="presOf" srcId="{EF916885-DC3F-4479-B617-3F41D7969073}" destId="{1403C204-2BD1-4CC3-B855-5217743A3FD6}" srcOrd="0" destOrd="0" presId="urn:microsoft.com/office/officeart/2005/8/layout/hProcess9"/>
    <dgm:cxn modelId="{29791185-BB01-43DA-9DCD-76A47C6360E9}" type="presOf" srcId="{4B2DB929-9074-4126-B96B-C5A8E783B269}" destId="{3FE85091-665C-47A5-8171-3946691FF980}" srcOrd="0" destOrd="0" presId="urn:microsoft.com/office/officeart/2005/8/layout/hProcess9"/>
    <dgm:cxn modelId="{168872F4-50A5-42A5-BCBA-04302481836E}" srcId="{BBC38F4C-B5BB-44FD-B5AE-E4F13F09FF80}" destId="{B124DD91-AB17-4C85-9BE4-5FDE4DB1150D}" srcOrd="0" destOrd="0" parTransId="{53C221FF-0A71-4B33-8DB6-212E1B834051}" sibTransId="{C802FFA5-0202-4BAE-95B4-3BF3C8C7A4AD}"/>
    <dgm:cxn modelId="{0B8B1F1D-CAFD-406C-972D-9984BC54510D}" type="presOf" srcId="{B124DD91-AB17-4C85-9BE4-5FDE4DB1150D}" destId="{E534E6AD-609B-451E-AA38-52EEB473F326}" srcOrd="0" destOrd="0" presId="urn:microsoft.com/office/officeart/2005/8/layout/hProcess9"/>
    <dgm:cxn modelId="{E92EF522-743B-4CC4-9953-777F85F93685}" srcId="{BBC38F4C-B5BB-44FD-B5AE-E4F13F09FF80}" destId="{4B2DB929-9074-4126-B96B-C5A8E783B269}" srcOrd="1" destOrd="0" parTransId="{CA5030DF-CB5C-4FC6-A67F-1A7B8224940C}" sibTransId="{5C7A1612-E95E-4458-90E6-759DE39E1E3A}"/>
    <dgm:cxn modelId="{CADC2F53-8B84-43DA-9126-444CA5BB6D6C}" srcId="{BBC38F4C-B5BB-44FD-B5AE-E4F13F09FF80}" destId="{EF916885-DC3F-4479-B617-3F41D7969073}" srcOrd="2" destOrd="0" parTransId="{07E28896-241E-4CE3-9A54-F1701917387A}" sibTransId="{5AD879EC-BF1A-4B50-94E7-FF8DC3739D43}"/>
    <dgm:cxn modelId="{DA5BF70C-9F99-4A28-AF6D-23E609B1AF16}" type="presParOf" srcId="{9FC7324B-2C14-40A3-A421-926CC6061706}" destId="{5F0C32AD-96BD-4531-8CFF-883E23C4463D}" srcOrd="0" destOrd="0" presId="urn:microsoft.com/office/officeart/2005/8/layout/hProcess9"/>
    <dgm:cxn modelId="{A495FF17-C659-4D0F-9A68-A7D1510CEC71}" type="presParOf" srcId="{9FC7324B-2C14-40A3-A421-926CC6061706}" destId="{3EE392DE-5134-4C87-92A0-B19542FC9783}" srcOrd="1" destOrd="0" presId="urn:microsoft.com/office/officeart/2005/8/layout/hProcess9"/>
    <dgm:cxn modelId="{FF864C67-FA56-4EDA-B7E6-F874BB690FE1}" type="presParOf" srcId="{3EE392DE-5134-4C87-92A0-B19542FC9783}" destId="{E534E6AD-609B-451E-AA38-52EEB473F326}" srcOrd="0" destOrd="0" presId="urn:microsoft.com/office/officeart/2005/8/layout/hProcess9"/>
    <dgm:cxn modelId="{E44DEA75-32C1-4A4C-B574-10DCADA69EB4}" type="presParOf" srcId="{3EE392DE-5134-4C87-92A0-B19542FC9783}" destId="{DC829F58-34BE-4E69-9B9F-0DC57EAB48E7}" srcOrd="1" destOrd="0" presId="urn:microsoft.com/office/officeart/2005/8/layout/hProcess9"/>
    <dgm:cxn modelId="{7D9A1915-82F5-4B15-A93E-59DF85855C6D}" type="presParOf" srcId="{3EE392DE-5134-4C87-92A0-B19542FC9783}" destId="{3FE85091-665C-47A5-8171-3946691FF980}" srcOrd="2" destOrd="0" presId="urn:microsoft.com/office/officeart/2005/8/layout/hProcess9"/>
    <dgm:cxn modelId="{8E265C74-7CB2-4A57-858E-CF77360FAD59}" type="presParOf" srcId="{3EE392DE-5134-4C87-92A0-B19542FC9783}" destId="{4A2560A0-C1F2-477D-BCE7-4FBC8AFF4B7A}" srcOrd="3" destOrd="0" presId="urn:microsoft.com/office/officeart/2005/8/layout/hProcess9"/>
    <dgm:cxn modelId="{04E30687-70FA-407F-B385-BEB9794FEC0A}" type="presParOf" srcId="{3EE392DE-5134-4C87-92A0-B19542FC9783}" destId="{1403C204-2BD1-4CC3-B855-5217743A3FD6}" srcOrd="4" destOrd="0" presId="urn:microsoft.com/office/officeart/2005/8/layout/hProcess9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6F0322-6DF0-4F39-A747-C44D17F8D6E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83EA01-3C5F-42EE-87B8-5F4DF114CDE5}">
      <dgm:prSet phldrT="[Texto]"/>
      <dgm:spPr/>
      <dgm:t>
        <a:bodyPr/>
        <a:lstStyle/>
        <a:p>
          <a:r>
            <a:rPr lang="es-EC" dirty="0" smtClean="0"/>
            <a:t>1 Actividad</a:t>
          </a:r>
          <a:endParaRPr lang="es-EC" dirty="0"/>
        </a:p>
      </dgm:t>
    </dgm:pt>
    <dgm:pt modelId="{D26149A2-8394-48CB-B4B1-6FEE34D1ABA7}" type="parTrans" cxnId="{47A09FDA-B482-45E8-94CF-4E9C6854AFF0}">
      <dgm:prSet/>
      <dgm:spPr/>
      <dgm:t>
        <a:bodyPr/>
        <a:lstStyle/>
        <a:p>
          <a:endParaRPr lang="es-EC"/>
        </a:p>
      </dgm:t>
    </dgm:pt>
    <dgm:pt modelId="{9AF80C5C-68D5-4319-910A-00F44B15D98B}" type="sibTrans" cxnId="{47A09FDA-B482-45E8-94CF-4E9C6854AFF0}">
      <dgm:prSet/>
      <dgm:spPr/>
      <dgm:t>
        <a:bodyPr/>
        <a:lstStyle/>
        <a:p>
          <a:endParaRPr lang="es-EC"/>
        </a:p>
      </dgm:t>
    </dgm:pt>
    <dgm:pt modelId="{85721C8B-F3B3-4DBD-AE54-D2E83E0A19ED}">
      <dgm:prSet phldrT="[Texto]"/>
      <dgm:spPr/>
      <dgm:t>
        <a:bodyPr/>
        <a:lstStyle/>
        <a:p>
          <a:r>
            <a:rPr lang="es-EC" dirty="0" smtClean="0"/>
            <a:t>1 semana</a:t>
          </a:r>
          <a:endParaRPr lang="es-EC" dirty="0"/>
        </a:p>
      </dgm:t>
    </dgm:pt>
    <dgm:pt modelId="{0F67B171-F9C8-4EE2-ACA2-83A70ADAB1B8}" type="parTrans" cxnId="{92DE8405-BD29-4DAC-8180-AA368341004A}">
      <dgm:prSet/>
      <dgm:spPr/>
      <dgm:t>
        <a:bodyPr/>
        <a:lstStyle/>
        <a:p>
          <a:endParaRPr lang="es-EC"/>
        </a:p>
      </dgm:t>
    </dgm:pt>
    <dgm:pt modelId="{5E03FEB2-4760-49CB-AC5D-600E6D938135}" type="sibTrans" cxnId="{92DE8405-BD29-4DAC-8180-AA368341004A}">
      <dgm:prSet/>
      <dgm:spPr/>
      <dgm:t>
        <a:bodyPr/>
        <a:lstStyle/>
        <a:p>
          <a:endParaRPr lang="es-EC"/>
        </a:p>
      </dgm:t>
    </dgm:pt>
    <dgm:pt modelId="{CD81539D-E158-4F40-AFB1-07D3FA259F27}">
      <dgm:prSet phldrT="[Texto]"/>
      <dgm:spPr/>
      <dgm:t>
        <a:bodyPr/>
        <a:lstStyle/>
        <a:p>
          <a:r>
            <a:rPr lang="es-EC" dirty="0" smtClean="0"/>
            <a:t>1 Proyecto de aula</a:t>
          </a:r>
          <a:endParaRPr lang="es-EC" dirty="0"/>
        </a:p>
      </dgm:t>
    </dgm:pt>
    <dgm:pt modelId="{DA3C9D14-1247-46BA-840F-229131F9BD10}" type="parTrans" cxnId="{58BD5ED4-B797-48CA-A1E5-BCB54642EF24}">
      <dgm:prSet/>
      <dgm:spPr/>
      <dgm:t>
        <a:bodyPr/>
        <a:lstStyle/>
        <a:p>
          <a:endParaRPr lang="es-EC"/>
        </a:p>
      </dgm:t>
    </dgm:pt>
    <dgm:pt modelId="{A6706142-215D-4F83-9F78-2A78C6A991F0}" type="sibTrans" cxnId="{58BD5ED4-B797-48CA-A1E5-BCB54642EF24}">
      <dgm:prSet/>
      <dgm:spPr/>
      <dgm:t>
        <a:bodyPr/>
        <a:lstStyle/>
        <a:p>
          <a:endParaRPr lang="es-EC"/>
        </a:p>
      </dgm:t>
    </dgm:pt>
    <dgm:pt modelId="{F8720B96-0AC1-44F3-B116-73FD7754CC1C}">
      <dgm:prSet phldrT="[Texto]"/>
      <dgm:spPr/>
      <dgm:t>
        <a:bodyPr/>
        <a:lstStyle/>
        <a:p>
          <a:r>
            <a:rPr lang="es-EC" dirty="0" smtClean="0"/>
            <a:t>3 semanas</a:t>
          </a:r>
          <a:endParaRPr lang="es-EC" dirty="0"/>
        </a:p>
      </dgm:t>
    </dgm:pt>
    <dgm:pt modelId="{AB9D951D-E722-455D-9DC8-0E59319A20D5}" type="parTrans" cxnId="{7623BB65-6570-4B0B-8008-4F177D27FB2E}">
      <dgm:prSet/>
      <dgm:spPr/>
      <dgm:t>
        <a:bodyPr/>
        <a:lstStyle/>
        <a:p>
          <a:endParaRPr lang="es-EC"/>
        </a:p>
      </dgm:t>
    </dgm:pt>
    <dgm:pt modelId="{A3AEE904-6BC9-4FCE-92BA-EBB52B0E5368}" type="sibTrans" cxnId="{7623BB65-6570-4B0B-8008-4F177D27FB2E}">
      <dgm:prSet/>
      <dgm:spPr/>
      <dgm:t>
        <a:bodyPr/>
        <a:lstStyle/>
        <a:p>
          <a:endParaRPr lang="es-EC"/>
        </a:p>
      </dgm:t>
    </dgm:pt>
    <dgm:pt modelId="{908261CF-E32E-40F7-8B61-22DF45E98262}" type="pres">
      <dgm:prSet presAssocID="{F06F0322-6DF0-4F39-A747-C44D17F8D6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7C37962-522C-47BA-8662-48C927898D42}" type="pres">
      <dgm:prSet presAssocID="{6183EA01-3C5F-42EE-87B8-5F4DF114CDE5}" presName="linNode" presStyleCnt="0"/>
      <dgm:spPr/>
    </dgm:pt>
    <dgm:pt modelId="{C0D89E11-8EE0-4E18-924E-2AC49377AEE3}" type="pres">
      <dgm:prSet presAssocID="{6183EA01-3C5F-42EE-87B8-5F4DF114CDE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BB3046-8DB9-4701-BFA2-5B640DE3396B}" type="pres">
      <dgm:prSet presAssocID="{6183EA01-3C5F-42EE-87B8-5F4DF114CDE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07474-A32D-44B4-9032-9F8BC0C679B0}" type="pres">
      <dgm:prSet presAssocID="{9AF80C5C-68D5-4319-910A-00F44B15D98B}" presName="spacing" presStyleCnt="0"/>
      <dgm:spPr/>
    </dgm:pt>
    <dgm:pt modelId="{CE4E37D2-6462-493F-9499-A2FB89DB57E7}" type="pres">
      <dgm:prSet presAssocID="{CD81539D-E158-4F40-AFB1-07D3FA259F27}" presName="linNode" presStyleCnt="0"/>
      <dgm:spPr/>
    </dgm:pt>
    <dgm:pt modelId="{04446F79-AE35-4F06-831E-A245B63A7105}" type="pres">
      <dgm:prSet presAssocID="{CD81539D-E158-4F40-AFB1-07D3FA259F2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F5DF29-DAFD-49FA-9F47-E6133D41DEB4}" type="pres">
      <dgm:prSet presAssocID="{CD81539D-E158-4F40-AFB1-07D3FA259F2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23BB65-6570-4B0B-8008-4F177D27FB2E}" srcId="{CD81539D-E158-4F40-AFB1-07D3FA259F27}" destId="{F8720B96-0AC1-44F3-B116-73FD7754CC1C}" srcOrd="0" destOrd="0" parTransId="{AB9D951D-E722-455D-9DC8-0E59319A20D5}" sibTransId="{A3AEE904-6BC9-4FCE-92BA-EBB52B0E5368}"/>
    <dgm:cxn modelId="{030BA6C5-BCCD-467D-8C45-E41937D1BE50}" type="presOf" srcId="{F8720B96-0AC1-44F3-B116-73FD7754CC1C}" destId="{ACF5DF29-DAFD-49FA-9F47-E6133D41DEB4}" srcOrd="0" destOrd="0" presId="urn:microsoft.com/office/officeart/2005/8/layout/vList6"/>
    <dgm:cxn modelId="{3F389A8E-51B2-4174-B6D0-CC47DAEFC5D3}" type="presOf" srcId="{6183EA01-3C5F-42EE-87B8-5F4DF114CDE5}" destId="{C0D89E11-8EE0-4E18-924E-2AC49377AEE3}" srcOrd="0" destOrd="0" presId="urn:microsoft.com/office/officeart/2005/8/layout/vList6"/>
    <dgm:cxn modelId="{47A09FDA-B482-45E8-94CF-4E9C6854AFF0}" srcId="{F06F0322-6DF0-4F39-A747-C44D17F8D6EB}" destId="{6183EA01-3C5F-42EE-87B8-5F4DF114CDE5}" srcOrd="0" destOrd="0" parTransId="{D26149A2-8394-48CB-B4B1-6FEE34D1ABA7}" sibTransId="{9AF80C5C-68D5-4319-910A-00F44B15D98B}"/>
    <dgm:cxn modelId="{F77DF43A-0EBE-45EF-B7F6-95772203DF40}" type="presOf" srcId="{85721C8B-F3B3-4DBD-AE54-D2E83E0A19ED}" destId="{C7BB3046-8DB9-4701-BFA2-5B640DE3396B}" srcOrd="0" destOrd="0" presId="urn:microsoft.com/office/officeart/2005/8/layout/vList6"/>
    <dgm:cxn modelId="{47F3E4C2-D9FF-4CD6-94B5-90529513F007}" type="presOf" srcId="{CD81539D-E158-4F40-AFB1-07D3FA259F27}" destId="{04446F79-AE35-4F06-831E-A245B63A7105}" srcOrd="0" destOrd="0" presId="urn:microsoft.com/office/officeart/2005/8/layout/vList6"/>
    <dgm:cxn modelId="{92DE8405-BD29-4DAC-8180-AA368341004A}" srcId="{6183EA01-3C5F-42EE-87B8-5F4DF114CDE5}" destId="{85721C8B-F3B3-4DBD-AE54-D2E83E0A19ED}" srcOrd="0" destOrd="0" parTransId="{0F67B171-F9C8-4EE2-ACA2-83A70ADAB1B8}" sibTransId="{5E03FEB2-4760-49CB-AC5D-600E6D938135}"/>
    <dgm:cxn modelId="{58BD5ED4-B797-48CA-A1E5-BCB54642EF24}" srcId="{F06F0322-6DF0-4F39-A747-C44D17F8D6EB}" destId="{CD81539D-E158-4F40-AFB1-07D3FA259F27}" srcOrd="1" destOrd="0" parTransId="{DA3C9D14-1247-46BA-840F-229131F9BD10}" sibTransId="{A6706142-215D-4F83-9F78-2A78C6A991F0}"/>
    <dgm:cxn modelId="{29A18F1B-F98F-4831-964F-380D145A30D8}" type="presOf" srcId="{F06F0322-6DF0-4F39-A747-C44D17F8D6EB}" destId="{908261CF-E32E-40F7-8B61-22DF45E98262}" srcOrd="0" destOrd="0" presId="urn:microsoft.com/office/officeart/2005/8/layout/vList6"/>
    <dgm:cxn modelId="{1EC16161-65A7-4772-AC8F-B0DBF374317F}" type="presParOf" srcId="{908261CF-E32E-40F7-8B61-22DF45E98262}" destId="{67C37962-522C-47BA-8662-48C927898D42}" srcOrd="0" destOrd="0" presId="urn:microsoft.com/office/officeart/2005/8/layout/vList6"/>
    <dgm:cxn modelId="{32FA5C85-39FF-4B55-8B44-B230A380E1F8}" type="presParOf" srcId="{67C37962-522C-47BA-8662-48C927898D42}" destId="{C0D89E11-8EE0-4E18-924E-2AC49377AEE3}" srcOrd="0" destOrd="0" presId="urn:microsoft.com/office/officeart/2005/8/layout/vList6"/>
    <dgm:cxn modelId="{CE3FE1E1-9BBD-42E7-86AB-C751C6C9DE4B}" type="presParOf" srcId="{67C37962-522C-47BA-8662-48C927898D42}" destId="{C7BB3046-8DB9-4701-BFA2-5B640DE3396B}" srcOrd="1" destOrd="0" presId="urn:microsoft.com/office/officeart/2005/8/layout/vList6"/>
    <dgm:cxn modelId="{B747B692-63A8-48E6-BA5E-0FBEB1F087F9}" type="presParOf" srcId="{908261CF-E32E-40F7-8B61-22DF45E98262}" destId="{00007474-A32D-44B4-9032-9F8BC0C679B0}" srcOrd="1" destOrd="0" presId="urn:microsoft.com/office/officeart/2005/8/layout/vList6"/>
    <dgm:cxn modelId="{CCBDEFF6-0549-405C-98FF-63C550400381}" type="presParOf" srcId="{908261CF-E32E-40F7-8B61-22DF45E98262}" destId="{CE4E37D2-6462-493F-9499-A2FB89DB57E7}" srcOrd="2" destOrd="0" presId="urn:microsoft.com/office/officeart/2005/8/layout/vList6"/>
    <dgm:cxn modelId="{6429DFD2-4A48-48AA-8606-4300A756D29F}" type="presParOf" srcId="{CE4E37D2-6462-493F-9499-A2FB89DB57E7}" destId="{04446F79-AE35-4F06-831E-A245B63A7105}" srcOrd="0" destOrd="0" presId="urn:microsoft.com/office/officeart/2005/8/layout/vList6"/>
    <dgm:cxn modelId="{EF679205-2670-4E28-B683-D431BBDB8AAC}" type="presParOf" srcId="{CE4E37D2-6462-493F-9499-A2FB89DB57E7}" destId="{ACF5DF29-DAFD-49FA-9F47-E6133D41DEB4}" srcOrd="1" destOrd="0" presId="urn:microsoft.com/office/officeart/2005/8/layout/v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6F0322-6DF0-4F39-A747-C44D17F8D6E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83EA01-3C5F-42EE-87B8-5F4DF114CDE5}">
      <dgm:prSet phldrT="[Texto]"/>
      <dgm:spPr/>
      <dgm:t>
        <a:bodyPr/>
        <a:lstStyle/>
        <a:p>
          <a:r>
            <a:rPr lang="es-EC" dirty="0" smtClean="0"/>
            <a:t>17 Actividades</a:t>
          </a:r>
          <a:endParaRPr lang="es-EC" dirty="0"/>
        </a:p>
      </dgm:t>
    </dgm:pt>
    <dgm:pt modelId="{D26149A2-8394-48CB-B4B1-6FEE34D1ABA7}" type="parTrans" cxnId="{47A09FDA-B482-45E8-94CF-4E9C6854AFF0}">
      <dgm:prSet/>
      <dgm:spPr/>
      <dgm:t>
        <a:bodyPr/>
        <a:lstStyle/>
        <a:p>
          <a:endParaRPr lang="es-EC"/>
        </a:p>
      </dgm:t>
    </dgm:pt>
    <dgm:pt modelId="{9AF80C5C-68D5-4319-910A-00F44B15D98B}" type="sibTrans" cxnId="{47A09FDA-B482-45E8-94CF-4E9C6854AFF0}">
      <dgm:prSet/>
      <dgm:spPr/>
      <dgm:t>
        <a:bodyPr/>
        <a:lstStyle/>
        <a:p>
          <a:endParaRPr lang="es-EC"/>
        </a:p>
      </dgm:t>
    </dgm:pt>
    <dgm:pt modelId="{85721C8B-F3B3-4DBD-AE54-D2E83E0A19ED}">
      <dgm:prSet phldrT="[Texto]"/>
      <dgm:spPr/>
      <dgm:t>
        <a:bodyPr/>
        <a:lstStyle/>
        <a:p>
          <a:r>
            <a:rPr lang="es-EC" dirty="0" smtClean="0"/>
            <a:t>17 semanas</a:t>
          </a:r>
          <a:endParaRPr lang="es-EC" dirty="0"/>
        </a:p>
      </dgm:t>
    </dgm:pt>
    <dgm:pt modelId="{0F67B171-F9C8-4EE2-ACA2-83A70ADAB1B8}" type="parTrans" cxnId="{92DE8405-BD29-4DAC-8180-AA368341004A}">
      <dgm:prSet/>
      <dgm:spPr/>
      <dgm:t>
        <a:bodyPr/>
        <a:lstStyle/>
        <a:p>
          <a:endParaRPr lang="es-EC"/>
        </a:p>
      </dgm:t>
    </dgm:pt>
    <dgm:pt modelId="{5E03FEB2-4760-49CB-AC5D-600E6D938135}" type="sibTrans" cxnId="{92DE8405-BD29-4DAC-8180-AA368341004A}">
      <dgm:prSet/>
      <dgm:spPr/>
      <dgm:t>
        <a:bodyPr/>
        <a:lstStyle/>
        <a:p>
          <a:endParaRPr lang="es-EC"/>
        </a:p>
      </dgm:t>
    </dgm:pt>
    <dgm:pt modelId="{CD81539D-E158-4F40-AFB1-07D3FA259F27}">
      <dgm:prSet phldrT="[Texto]"/>
      <dgm:spPr/>
      <dgm:t>
        <a:bodyPr/>
        <a:lstStyle/>
        <a:p>
          <a:r>
            <a:rPr lang="es-EC" dirty="0" smtClean="0"/>
            <a:t>5 Proyectos de aula</a:t>
          </a:r>
          <a:endParaRPr lang="es-EC" dirty="0"/>
        </a:p>
      </dgm:t>
    </dgm:pt>
    <dgm:pt modelId="{DA3C9D14-1247-46BA-840F-229131F9BD10}" type="parTrans" cxnId="{58BD5ED4-B797-48CA-A1E5-BCB54642EF24}">
      <dgm:prSet/>
      <dgm:spPr/>
      <dgm:t>
        <a:bodyPr/>
        <a:lstStyle/>
        <a:p>
          <a:endParaRPr lang="es-EC"/>
        </a:p>
      </dgm:t>
    </dgm:pt>
    <dgm:pt modelId="{A6706142-215D-4F83-9F78-2A78C6A991F0}" type="sibTrans" cxnId="{58BD5ED4-B797-48CA-A1E5-BCB54642EF24}">
      <dgm:prSet/>
      <dgm:spPr/>
      <dgm:t>
        <a:bodyPr/>
        <a:lstStyle/>
        <a:p>
          <a:endParaRPr lang="es-EC"/>
        </a:p>
      </dgm:t>
    </dgm:pt>
    <dgm:pt modelId="{F8720B96-0AC1-44F3-B116-73FD7754CC1C}">
      <dgm:prSet phldrT="[Texto]"/>
      <dgm:spPr/>
      <dgm:t>
        <a:bodyPr/>
        <a:lstStyle/>
        <a:p>
          <a:r>
            <a:rPr lang="es-EC" dirty="0" smtClean="0"/>
            <a:t>15 semanas</a:t>
          </a:r>
          <a:endParaRPr lang="es-EC" dirty="0"/>
        </a:p>
      </dgm:t>
    </dgm:pt>
    <dgm:pt modelId="{AB9D951D-E722-455D-9DC8-0E59319A20D5}" type="parTrans" cxnId="{7623BB65-6570-4B0B-8008-4F177D27FB2E}">
      <dgm:prSet/>
      <dgm:spPr/>
      <dgm:t>
        <a:bodyPr/>
        <a:lstStyle/>
        <a:p>
          <a:endParaRPr lang="es-EC"/>
        </a:p>
      </dgm:t>
    </dgm:pt>
    <dgm:pt modelId="{A3AEE904-6BC9-4FCE-92BA-EBB52B0E5368}" type="sibTrans" cxnId="{7623BB65-6570-4B0B-8008-4F177D27FB2E}">
      <dgm:prSet/>
      <dgm:spPr/>
      <dgm:t>
        <a:bodyPr/>
        <a:lstStyle/>
        <a:p>
          <a:endParaRPr lang="es-EC"/>
        </a:p>
      </dgm:t>
    </dgm:pt>
    <dgm:pt modelId="{908261CF-E32E-40F7-8B61-22DF45E98262}" type="pres">
      <dgm:prSet presAssocID="{F06F0322-6DF0-4F39-A747-C44D17F8D6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7C37962-522C-47BA-8662-48C927898D42}" type="pres">
      <dgm:prSet presAssocID="{6183EA01-3C5F-42EE-87B8-5F4DF114CDE5}" presName="linNode" presStyleCnt="0"/>
      <dgm:spPr/>
    </dgm:pt>
    <dgm:pt modelId="{C0D89E11-8EE0-4E18-924E-2AC49377AEE3}" type="pres">
      <dgm:prSet presAssocID="{6183EA01-3C5F-42EE-87B8-5F4DF114CDE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BB3046-8DB9-4701-BFA2-5B640DE3396B}" type="pres">
      <dgm:prSet presAssocID="{6183EA01-3C5F-42EE-87B8-5F4DF114CDE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07474-A32D-44B4-9032-9F8BC0C679B0}" type="pres">
      <dgm:prSet presAssocID="{9AF80C5C-68D5-4319-910A-00F44B15D98B}" presName="spacing" presStyleCnt="0"/>
      <dgm:spPr/>
    </dgm:pt>
    <dgm:pt modelId="{CE4E37D2-6462-493F-9499-A2FB89DB57E7}" type="pres">
      <dgm:prSet presAssocID="{CD81539D-E158-4F40-AFB1-07D3FA259F27}" presName="linNode" presStyleCnt="0"/>
      <dgm:spPr/>
    </dgm:pt>
    <dgm:pt modelId="{04446F79-AE35-4F06-831E-A245B63A7105}" type="pres">
      <dgm:prSet presAssocID="{CD81539D-E158-4F40-AFB1-07D3FA259F2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F5DF29-DAFD-49FA-9F47-E6133D41DEB4}" type="pres">
      <dgm:prSet presAssocID="{CD81539D-E158-4F40-AFB1-07D3FA259F2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23BB65-6570-4B0B-8008-4F177D27FB2E}" srcId="{CD81539D-E158-4F40-AFB1-07D3FA259F27}" destId="{F8720B96-0AC1-44F3-B116-73FD7754CC1C}" srcOrd="0" destOrd="0" parTransId="{AB9D951D-E722-455D-9DC8-0E59319A20D5}" sibTransId="{A3AEE904-6BC9-4FCE-92BA-EBB52B0E5368}"/>
    <dgm:cxn modelId="{138821BF-BE02-4DBC-922F-ECA3727E2B7D}" type="presOf" srcId="{F8720B96-0AC1-44F3-B116-73FD7754CC1C}" destId="{ACF5DF29-DAFD-49FA-9F47-E6133D41DEB4}" srcOrd="0" destOrd="0" presId="urn:microsoft.com/office/officeart/2005/8/layout/vList6"/>
    <dgm:cxn modelId="{47A09FDA-B482-45E8-94CF-4E9C6854AFF0}" srcId="{F06F0322-6DF0-4F39-A747-C44D17F8D6EB}" destId="{6183EA01-3C5F-42EE-87B8-5F4DF114CDE5}" srcOrd="0" destOrd="0" parTransId="{D26149A2-8394-48CB-B4B1-6FEE34D1ABA7}" sibTransId="{9AF80C5C-68D5-4319-910A-00F44B15D98B}"/>
    <dgm:cxn modelId="{58392D03-C218-422A-8901-79BD20D587A6}" type="presOf" srcId="{85721C8B-F3B3-4DBD-AE54-D2E83E0A19ED}" destId="{C7BB3046-8DB9-4701-BFA2-5B640DE3396B}" srcOrd="0" destOrd="0" presId="urn:microsoft.com/office/officeart/2005/8/layout/vList6"/>
    <dgm:cxn modelId="{141FA453-E22B-4793-B060-0F988962FF48}" type="presOf" srcId="{CD81539D-E158-4F40-AFB1-07D3FA259F27}" destId="{04446F79-AE35-4F06-831E-A245B63A7105}" srcOrd="0" destOrd="0" presId="urn:microsoft.com/office/officeart/2005/8/layout/vList6"/>
    <dgm:cxn modelId="{AA2CAB98-042F-4255-9E79-8DA2F66A9D68}" type="presOf" srcId="{6183EA01-3C5F-42EE-87B8-5F4DF114CDE5}" destId="{C0D89E11-8EE0-4E18-924E-2AC49377AEE3}" srcOrd="0" destOrd="0" presId="urn:microsoft.com/office/officeart/2005/8/layout/vList6"/>
    <dgm:cxn modelId="{92DE8405-BD29-4DAC-8180-AA368341004A}" srcId="{6183EA01-3C5F-42EE-87B8-5F4DF114CDE5}" destId="{85721C8B-F3B3-4DBD-AE54-D2E83E0A19ED}" srcOrd="0" destOrd="0" parTransId="{0F67B171-F9C8-4EE2-ACA2-83A70ADAB1B8}" sibTransId="{5E03FEB2-4760-49CB-AC5D-600E6D938135}"/>
    <dgm:cxn modelId="{58BD5ED4-B797-48CA-A1E5-BCB54642EF24}" srcId="{F06F0322-6DF0-4F39-A747-C44D17F8D6EB}" destId="{CD81539D-E158-4F40-AFB1-07D3FA259F27}" srcOrd="1" destOrd="0" parTransId="{DA3C9D14-1247-46BA-840F-229131F9BD10}" sibTransId="{A6706142-215D-4F83-9F78-2A78C6A991F0}"/>
    <dgm:cxn modelId="{68F6F63A-7431-4B32-B1CE-36748419CE8B}" type="presOf" srcId="{F06F0322-6DF0-4F39-A747-C44D17F8D6EB}" destId="{908261CF-E32E-40F7-8B61-22DF45E98262}" srcOrd="0" destOrd="0" presId="urn:microsoft.com/office/officeart/2005/8/layout/vList6"/>
    <dgm:cxn modelId="{CEA79405-EE6C-4711-A188-838ECBEB5D27}" type="presParOf" srcId="{908261CF-E32E-40F7-8B61-22DF45E98262}" destId="{67C37962-522C-47BA-8662-48C927898D42}" srcOrd="0" destOrd="0" presId="urn:microsoft.com/office/officeart/2005/8/layout/vList6"/>
    <dgm:cxn modelId="{D4875BFD-0645-414B-BF03-0CDB63B58C8A}" type="presParOf" srcId="{67C37962-522C-47BA-8662-48C927898D42}" destId="{C0D89E11-8EE0-4E18-924E-2AC49377AEE3}" srcOrd="0" destOrd="0" presId="urn:microsoft.com/office/officeart/2005/8/layout/vList6"/>
    <dgm:cxn modelId="{6035DDDE-D452-4A75-8B52-39E662642048}" type="presParOf" srcId="{67C37962-522C-47BA-8662-48C927898D42}" destId="{C7BB3046-8DB9-4701-BFA2-5B640DE3396B}" srcOrd="1" destOrd="0" presId="urn:microsoft.com/office/officeart/2005/8/layout/vList6"/>
    <dgm:cxn modelId="{9C9A2ECE-693C-42A7-9E9A-3197F4D809DA}" type="presParOf" srcId="{908261CF-E32E-40F7-8B61-22DF45E98262}" destId="{00007474-A32D-44B4-9032-9F8BC0C679B0}" srcOrd="1" destOrd="0" presId="urn:microsoft.com/office/officeart/2005/8/layout/vList6"/>
    <dgm:cxn modelId="{5136805B-B01C-40DA-B70F-39CD1AE3D101}" type="presParOf" srcId="{908261CF-E32E-40F7-8B61-22DF45E98262}" destId="{CE4E37D2-6462-493F-9499-A2FB89DB57E7}" srcOrd="2" destOrd="0" presId="urn:microsoft.com/office/officeart/2005/8/layout/vList6"/>
    <dgm:cxn modelId="{CE727D23-02D4-4FA3-93C9-473B2FC534D8}" type="presParOf" srcId="{CE4E37D2-6462-493F-9499-A2FB89DB57E7}" destId="{04446F79-AE35-4F06-831E-A245B63A7105}" srcOrd="0" destOrd="0" presId="urn:microsoft.com/office/officeart/2005/8/layout/vList6"/>
    <dgm:cxn modelId="{59874A21-FE18-4CEA-A9BB-EEA355BF5C7F}" type="presParOf" srcId="{CE4E37D2-6462-493F-9499-A2FB89DB57E7}" destId="{ACF5DF29-DAFD-49FA-9F47-E6133D41DEB4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C388C-9D4A-47FF-B373-2F57247318C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100A136-7DD8-4913-92E4-78471E03E405}">
      <dgm:prSet phldrT="[Texto]"/>
      <dgm:spPr/>
      <dgm:t>
        <a:bodyPr/>
        <a:lstStyle/>
        <a:p>
          <a:r>
            <a:rPr lang="es-EC" dirty="0" smtClean="0"/>
            <a:t>Problemas socio ambientales</a:t>
          </a:r>
          <a:endParaRPr lang="es-EC" dirty="0"/>
        </a:p>
      </dgm:t>
    </dgm:pt>
    <dgm:pt modelId="{F1763D87-FB5A-4D8D-B574-EADAA76884E2}" type="parTrans" cxnId="{042B7AD5-6261-4026-9480-E36F8693CC98}">
      <dgm:prSet/>
      <dgm:spPr/>
      <dgm:t>
        <a:bodyPr/>
        <a:lstStyle/>
        <a:p>
          <a:endParaRPr lang="es-EC"/>
        </a:p>
      </dgm:t>
    </dgm:pt>
    <dgm:pt modelId="{4C443A85-2E1A-48FC-B7DF-914D08C1BCEF}" type="sibTrans" cxnId="{042B7AD5-6261-4026-9480-E36F8693CC98}">
      <dgm:prSet/>
      <dgm:spPr/>
      <dgm:t>
        <a:bodyPr/>
        <a:lstStyle/>
        <a:p>
          <a:endParaRPr lang="es-EC"/>
        </a:p>
      </dgm:t>
    </dgm:pt>
    <dgm:pt modelId="{3C9D91BE-B780-4149-8BAA-1C39048AEFC4}">
      <dgm:prSet phldrT="[Texto]"/>
      <dgm:spPr/>
      <dgm:t>
        <a:bodyPr/>
        <a:lstStyle/>
        <a:p>
          <a:r>
            <a:rPr lang="es-EC" dirty="0" smtClean="0"/>
            <a:t>Debilidad en la aplicación de la EA.</a:t>
          </a:r>
          <a:endParaRPr lang="es-EC" dirty="0"/>
        </a:p>
      </dgm:t>
    </dgm:pt>
    <dgm:pt modelId="{5F20A105-9A41-4AA3-9BE1-EFF19DAD9627}" type="parTrans" cxnId="{966A3CBD-E2D5-4E31-B3A6-20286FA99E00}">
      <dgm:prSet/>
      <dgm:spPr/>
      <dgm:t>
        <a:bodyPr/>
        <a:lstStyle/>
        <a:p>
          <a:endParaRPr lang="es-EC"/>
        </a:p>
      </dgm:t>
    </dgm:pt>
    <dgm:pt modelId="{9327C15A-D280-40C7-A7C5-20C57A28FBFB}" type="sibTrans" cxnId="{966A3CBD-E2D5-4E31-B3A6-20286FA99E00}">
      <dgm:prSet/>
      <dgm:spPr/>
      <dgm:t>
        <a:bodyPr/>
        <a:lstStyle/>
        <a:p>
          <a:endParaRPr lang="es-EC"/>
        </a:p>
      </dgm:t>
    </dgm:pt>
    <dgm:pt modelId="{3E830BB3-560A-458F-BC8D-A0DC72B08384}" type="pres">
      <dgm:prSet presAssocID="{5F6C388C-9D4A-47FF-B373-2F57247318C7}" presName="linearFlow" presStyleCnt="0">
        <dgm:presLayoutVars>
          <dgm:resizeHandles val="exact"/>
        </dgm:presLayoutVars>
      </dgm:prSet>
      <dgm:spPr/>
    </dgm:pt>
    <dgm:pt modelId="{BCB4A520-11FB-454C-9A9B-5336DBD859B9}" type="pres">
      <dgm:prSet presAssocID="{8100A136-7DD8-4913-92E4-78471E03E40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775C49-DE43-4CFE-BEE0-BD8F130E90C3}" type="pres">
      <dgm:prSet presAssocID="{4C443A85-2E1A-48FC-B7DF-914D08C1BCEF}" presName="sibTrans" presStyleLbl="sibTrans2D1" presStyleIdx="0" presStyleCnt="1"/>
      <dgm:spPr/>
      <dgm:t>
        <a:bodyPr/>
        <a:lstStyle/>
        <a:p>
          <a:endParaRPr lang="es-EC"/>
        </a:p>
      </dgm:t>
    </dgm:pt>
    <dgm:pt modelId="{D40D9916-712D-413F-A3A9-94A03117B93E}" type="pres">
      <dgm:prSet presAssocID="{4C443A85-2E1A-48FC-B7DF-914D08C1BCEF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921537F3-4877-447A-A065-5C11A8DBBD7E}" type="pres">
      <dgm:prSet presAssocID="{3C9D91BE-B780-4149-8BAA-1C39048AEFC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E36C96-E06C-4D1B-8D98-A27E5A078084}" type="presOf" srcId="{5F6C388C-9D4A-47FF-B373-2F57247318C7}" destId="{3E830BB3-560A-458F-BC8D-A0DC72B08384}" srcOrd="0" destOrd="0" presId="urn:microsoft.com/office/officeart/2005/8/layout/process2"/>
    <dgm:cxn modelId="{966A3CBD-E2D5-4E31-B3A6-20286FA99E00}" srcId="{5F6C388C-9D4A-47FF-B373-2F57247318C7}" destId="{3C9D91BE-B780-4149-8BAA-1C39048AEFC4}" srcOrd="1" destOrd="0" parTransId="{5F20A105-9A41-4AA3-9BE1-EFF19DAD9627}" sibTransId="{9327C15A-D280-40C7-A7C5-20C57A28FBFB}"/>
    <dgm:cxn modelId="{CD7352D5-1D2E-4190-89A0-1D92C44D7702}" type="presOf" srcId="{3C9D91BE-B780-4149-8BAA-1C39048AEFC4}" destId="{921537F3-4877-447A-A065-5C11A8DBBD7E}" srcOrd="0" destOrd="0" presId="urn:microsoft.com/office/officeart/2005/8/layout/process2"/>
    <dgm:cxn modelId="{86BBAA73-CB25-4B17-8DCF-71972CCD7BC2}" type="presOf" srcId="{8100A136-7DD8-4913-92E4-78471E03E405}" destId="{BCB4A520-11FB-454C-9A9B-5336DBD859B9}" srcOrd="0" destOrd="0" presId="urn:microsoft.com/office/officeart/2005/8/layout/process2"/>
    <dgm:cxn modelId="{17AE71B4-0C69-477F-BDF3-2663E11A4AA1}" type="presOf" srcId="{4C443A85-2E1A-48FC-B7DF-914D08C1BCEF}" destId="{21775C49-DE43-4CFE-BEE0-BD8F130E90C3}" srcOrd="0" destOrd="0" presId="urn:microsoft.com/office/officeart/2005/8/layout/process2"/>
    <dgm:cxn modelId="{042B7AD5-6261-4026-9480-E36F8693CC98}" srcId="{5F6C388C-9D4A-47FF-B373-2F57247318C7}" destId="{8100A136-7DD8-4913-92E4-78471E03E405}" srcOrd="0" destOrd="0" parTransId="{F1763D87-FB5A-4D8D-B574-EADAA76884E2}" sibTransId="{4C443A85-2E1A-48FC-B7DF-914D08C1BCEF}"/>
    <dgm:cxn modelId="{FC186421-6757-4338-B800-6AEAC9564DBB}" type="presOf" srcId="{4C443A85-2E1A-48FC-B7DF-914D08C1BCEF}" destId="{D40D9916-712D-413F-A3A9-94A03117B93E}" srcOrd="1" destOrd="0" presId="urn:microsoft.com/office/officeart/2005/8/layout/process2"/>
    <dgm:cxn modelId="{B17E33B2-6E96-4111-BFC0-A8DFAAB45258}" type="presParOf" srcId="{3E830BB3-560A-458F-BC8D-A0DC72B08384}" destId="{BCB4A520-11FB-454C-9A9B-5336DBD859B9}" srcOrd="0" destOrd="0" presId="urn:microsoft.com/office/officeart/2005/8/layout/process2"/>
    <dgm:cxn modelId="{F1E0B197-C068-4293-8714-5F3E3FC22223}" type="presParOf" srcId="{3E830BB3-560A-458F-BC8D-A0DC72B08384}" destId="{21775C49-DE43-4CFE-BEE0-BD8F130E90C3}" srcOrd="1" destOrd="0" presId="urn:microsoft.com/office/officeart/2005/8/layout/process2"/>
    <dgm:cxn modelId="{6AFEA408-759D-4312-B1B6-3950ACDA3B69}" type="presParOf" srcId="{21775C49-DE43-4CFE-BEE0-BD8F130E90C3}" destId="{D40D9916-712D-413F-A3A9-94A03117B93E}" srcOrd="0" destOrd="0" presId="urn:microsoft.com/office/officeart/2005/8/layout/process2"/>
    <dgm:cxn modelId="{DDFA2E71-9556-4C95-BC6E-A6C17203B766}" type="presParOf" srcId="{3E830BB3-560A-458F-BC8D-A0DC72B08384}" destId="{921537F3-4877-447A-A065-5C11A8DBBD7E}" srcOrd="2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AD9B6-5CB4-4AD0-9030-338E8DDB9E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1ACE7D-8C80-40A8-A5E7-E98FB1FBE4E8}">
      <dgm:prSet phldrT="[Texto]"/>
      <dgm:spPr/>
      <dgm:t>
        <a:bodyPr/>
        <a:lstStyle/>
        <a:p>
          <a:r>
            <a:rPr lang="es-EC" dirty="0" smtClean="0"/>
            <a:t>Técnica </a:t>
          </a:r>
          <a:endParaRPr lang="es-EC" dirty="0"/>
        </a:p>
      </dgm:t>
    </dgm:pt>
    <dgm:pt modelId="{BBD0609D-889B-4137-A386-B06BFF4F6868}" type="parTrans" cxnId="{50A89110-626D-41C9-AF00-D553C958D034}">
      <dgm:prSet/>
      <dgm:spPr/>
      <dgm:t>
        <a:bodyPr/>
        <a:lstStyle/>
        <a:p>
          <a:endParaRPr lang="es-EC"/>
        </a:p>
      </dgm:t>
    </dgm:pt>
    <dgm:pt modelId="{ED8A4844-FE21-491A-AFD5-ABEB127C2C23}" type="sibTrans" cxnId="{50A89110-626D-41C9-AF00-D553C958D034}">
      <dgm:prSet/>
      <dgm:spPr/>
      <dgm:t>
        <a:bodyPr/>
        <a:lstStyle/>
        <a:p>
          <a:endParaRPr lang="es-EC"/>
        </a:p>
      </dgm:t>
    </dgm:pt>
    <dgm:pt modelId="{CD52EA98-7495-4F05-B676-DAFC9A7BA004}">
      <dgm:prSet phldrT="[Texto]"/>
      <dgm:spPr/>
      <dgm:t>
        <a:bodyPr/>
        <a:lstStyle/>
        <a:p>
          <a:r>
            <a:rPr lang="es-EC" dirty="0" smtClean="0"/>
            <a:t>Económica</a:t>
          </a:r>
          <a:endParaRPr lang="es-EC" dirty="0"/>
        </a:p>
      </dgm:t>
    </dgm:pt>
    <dgm:pt modelId="{2E08EBFD-1204-4FE2-B237-6F84D44B0948}" type="parTrans" cxnId="{6D90115A-6FF6-483E-8686-2B1C2DFF53F1}">
      <dgm:prSet/>
      <dgm:spPr/>
      <dgm:t>
        <a:bodyPr/>
        <a:lstStyle/>
        <a:p>
          <a:endParaRPr lang="es-EC"/>
        </a:p>
      </dgm:t>
    </dgm:pt>
    <dgm:pt modelId="{020CC04E-F92C-4D98-BC64-555EF08F2890}" type="sibTrans" cxnId="{6D90115A-6FF6-483E-8686-2B1C2DFF53F1}">
      <dgm:prSet/>
      <dgm:spPr/>
      <dgm:t>
        <a:bodyPr/>
        <a:lstStyle/>
        <a:p>
          <a:endParaRPr lang="es-EC"/>
        </a:p>
      </dgm:t>
    </dgm:pt>
    <dgm:pt modelId="{724FF79A-7E3D-4D33-BAF3-D9E73281CBA2}" type="pres">
      <dgm:prSet presAssocID="{6A5AD9B6-5CB4-4AD0-9030-338E8DDB9EE5}" presName="Name0" presStyleCnt="0">
        <dgm:presLayoutVars>
          <dgm:dir/>
          <dgm:resizeHandles val="exact"/>
        </dgm:presLayoutVars>
      </dgm:prSet>
      <dgm:spPr/>
    </dgm:pt>
    <dgm:pt modelId="{D44ED5B1-403A-4E02-A1B2-378A6E9EA17B}" type="pres">
      <dgm:prSet presAssocID="{B51ACE7D-8C80-40A8-A5E7-E98FB1FBE4E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F9A161-9990-4031-A32B-48F8EB3EF320}" type="pres">
      <dgm:prSet presAssocID="{ED8A4844-FE21-491A-AFD5-ABEB127C2C23}" presName="sibTrans" presStyleLbl="sibTrans2D1" presStyleIdx="0" presStyleCnt="1"/>
      <dgm:spPr/>
      <dgm:t>
        <a:bodyPr/>
        <a:lstStyle/>
        <a:p>
          <a:endParaRPr lang="es-EC"/>
        </a:p>
      </dgm:t>
    </dgm:pt>
    <dgm:pt modelId="{54E0A179-6DB9-409A-8346-561F09DDA547}" type="pres">
      <dgm:prSet presAssocID="{ED8A4844-FE21-491A-AFD5-ABEB127C2C23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6D8370F0-589E-41AD-AB3B-9CF2FBA16461}" type="pres">
      <dgm:prSet presAssocID="{CD52EA98-7495-4F05-B676-DAFC9A7BA00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FDFEA9-666F-4842-BB74-1BD7766C5A7A}" type="presOf" srcId="{6A5AD9B6-5CB4-4AD0-9030-338E8DDB9EE5}" destId="{724FF79A-7E3D-4D33-BAF3-D9E73281CBA2}" srcOrd="0" destOrd="0" presId="urn:microsoft.com/office/officeart/2005/8/layout/process1"/>
    <dgm:cxn modelId="{8D9D3ECE-173C-4E64-8DF1-11595A55AF48}" type="presOf" srcId="{CD52EA98-7495-4F05-B676-DAFC9A7BA004}" destId="{6D8370F0-589E-41AD-AB3B-9CF2FBA16461}" srcOrd="0" destOrd="0" presId="urn:microsoft.com/office/officeart/2005/8/layout/process1"/>
    <dgm:cxn modelId="{19711F95-C66D-44FD-B4C6-0E60A30550A7}" type="presOf" srcId="{B51ACE7D-8C80-40A8-A5E7-E98FB1FBE4E8}" destId="{D44ED5B1-403A-4E02-A1B2-378A6E9EA17B}" srcOrd="0" destOrd="0" presId="urn:microsoft.com/office/officeart/2005/8/layout/process1"/>
    <dgm:cxn modelId="{50A89110-626D-41C9-AF00-D553C958D034}" srcId="{6A5AD9B6-5CB4-4AD0-9030-338E8DDB9EE5}" destId="{B51ACE7D-8C80-40A8-A5E7-E98FB1FBE4E8}" srcOrd="0" destOrd="0" parTransId="{BBD0609D-889B-4137-A386-B06BFF4F6868}" sibTransId="{ED8A4844-FE21-491A-AFD5-ABEB127C2C23}"/>
    <dgm:cxn modelId="{A9A8EF8A-F00C-4A1E-B0A0-B08F12B518D1}" type="presOf" srcId="{ED8A4844-FE21-491A-AFD5-ABEB127C2C23}" destId="{54E0A179-6DB9-409A-8346-561F09DDA547}" srcOrd="1" destOrd="0" presId="urn:microsoft.com/office/officeart/2005/8/layout/process1"/>
    <dgm:cxn modelId="{6D90115A-6FF6-483E-8686-2B1C2DFF53F1}" srcId="{6A5AD9B6-5CB4-4AD0-9030-338E8DDB9EE5}" destId="{CD52EA98-7495-4F05-B676-DAFC9A7BA004}" srcOrd="1" destOrd="0" parTransId="{2E08EBFD-1204-4FE2-B237-6F84D44B0948}" sibTransId="{020CC04E-F92C-4D98-BC64-555EF08F2890}"/>
    <dgm:cxn modelId="{9CEA4AA5-25C5-453C-A0FC-62BCEB33D6C0}" type="presOf" srcId="{ED8A4844-FE21-491A-AFD5-ABEB127C2C23}" destId="{95F9A161-9990-4031-A32B-48F8EB3EF320}" srcOrd="0" destOrd="0" presId="urn:microsoft.com/office/officeart/2005/8/layout/process1"/>
    <dgm:cxn modelId="{995800EA-237D-4E2D-8986-64E9D9DAC760}" type="presParOf" srcId="{724FF79A-7E3D-4D33-BAF3-D9E73281CBA2}" destId="{D44ED5B1-403A-4E02-A1B2-378A6E9EA17B}" srcOrd="0" destOrd="0" presId="urn:microsoft.com/office/officeart/2005/8/layout/process1"/>
    <dgm:cxn modelId="{7B292EB1-F6D5-4BCD-8F6B-E8909F7FE7FC}" type="presParOf" srcId="{724FF79A-7E3D-4D33-BAF3-D9E73281CBA2}" destId="{95F9A161-9990-4031-A32B-48F8EB3EF320}" srcOrd="1" destOrd="0" presId="urn:microsoft.com/office/officeart/2005/8/layout/process1"/>
    <dgm:cxn modelId="{8E1FE863-D42F-4680-AAFD-B788E6E34D8F}" type="presParOf" srcId="{95F9A161-9990-4031-A32B-48F8EB3EF320}" destId="{54E0A179-6DB9-409A-8346-561F09DDA547}" srcOrd="0" destOrd="0" presId="urn:microsoft.com/office/officeart/2005/8/layout/process1"/>
    <dgm:cxn modelId="{33D44AED-E9E2-4D1A-8ED4-2EAB2F5C7EFD}" type="presParOf" srcId="{724FF79A-7E3D-4D33-BAF3-D9E73281CBA2}" destId="{6D8370F0-589E-41AD-AB3B-9CF2FBA16461}" srcOrd="2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28BCCA-E42C-4A4D-BE9A-CD6FBF56A6D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426DE0-0DC0-4E2C-A279-9E23FEF3831D}">
      <dgm:prSet phldrT="[Texto]"/>
      <dgm:spPr/>
      <dgm:t>
        <a:bodyPr/>
        <a:lstStyle/>
        <a:p>
          <a:r>
            <a:rPr lang="es-EC" dirty="0" smtClean="0"/>
            <a:t>Sustento legal, teórico, filosófico</a:t>
          </a:r>
          <a:endParaRPr lang="es-EC" dirty="0"/>
        </a:p>
      </dgm:t>
    </dgm:pt>
    <dgm:pt modelId="{4C04D967-E624-42E5-A02A-A423AA950EA7}" type="parTrans" cxnId="{C6A73917-6BD9-4B6F-B421-7C6AE209DFB0}">
      <dgm:prSet/>
      <dgm:spPr/>
      <dgm:t>
        <a:bodyPr/>
        <a:lstStyle/>
        <a:p>
          <a:endParaRPr lang="es-EC"/>
        </a:p>
      </dgm:t>
    </dgm:pt>
    <dgm:pt modelId="{80E859EE-CCED-4B37-BEBE-0A65E812C3AD}" type="sibTrans" cxnId="{C6A73917-6BD9-4B6F-B421-7C6AE209DFB0}">
      <dgm:prSet/>
      <dgm:spPr/>
      <dgm:t>
        <a:bodyPr/>
        <a:lstStyle/>
        <a:p>
          <a:endParaRPr lang="es-EC"/>
        </a:p>
      </dgm:t>
    </dgm:pt>
    <dgm:pt modelId="{B6DF9545-F86F-42A3-845D-DB5858B6660D}">
      <dgm:prSet phldrT="[Texto]"/>
      <dgm:spPr/>
      <dgm:t>
        <a:bodyPr/>
        <a:lstStyle/>
        <a:p>
          <a:r>
            <a:rPr lang="es-EC" dirty="0" smtClean="0"/>
            <a:t>Talento humano</a:t>
          </a:r>
          <a:endParaRPr lang="es-EC" dirty="0"/>
        </a:p>
      </dgm:t>
    </dgm:pt>
    <dgm:pt modelId="{E6F1408F-0DDB-499F-91A7-29DAA4BD4621}" type="parTrans" cxnId="{6CB36E7A-9330-4CBE-9187-B4E1AF6B4C02}">
      <dgm:prSet/>
      <dgm:spPr/>
      <dgm:t>
        <a:bodyPr/>
        <a:lstStyle/>
        <a:p>
          <a:endParaRPr lang="es-EC"/>
        </a:p>
      </dgm:t>
    </dgm:pt>
    <dgm:pt modelId="{D451975C-B288-4322-AEC4-2287DCC9A8B7}" type="sibTrans" cxnId="{6CB36E7A-9330-4CBE-9187-B4E1AF6B4C02}">
      <dgm:prSet/>
      <dgm:spPr/>
      <dgm:t>
        <a:bodyPr/>
        <a:lstStyle/>
        <a:p>
          <a:endParaRPr lang="es-EC"/>
        </a:p>
      </dgm:t>
    </dgm:pt>
    <dgm:pt modelId="{AC8CC34A-EFCA-48D7-8A08-2D998E26B1B9}">
      <dgm:prSet phldrT="[Texto]"/>
      <dgm:spPr/>
      <dgm:t>
        <a:bodyPr/>
        <a:lstStyle/>
        <a:p>
          <a:r>
            <a:rPr lang="es-EC" dirty="0" smtClean="0"/>
            <a:t>Recursos</a:t>
          </a:r>
          <a:endParaRPr lang="es-EC" dirty="0"/>
        </a:p>
      </dgm:t>
    </dgm:pt>
    <dgm:pt modelId="{4364246F-CD42-40EB-B19A-871AA2EE5931}" type="parTrans" cxnId="{6D662EE1-3DB1-4020-B7C1-7FEA31650002}">
      <dgm:prSet/>
      <dgm:spPr/>
      <dgm:t>
        <a:bodyPr/>
        <a:lstStyle/>
        <a:p>
          <a:endParaRPr lang="es-EC"/>
        </a:p>
      </dgm:t>
    </dgm:pt>
    <dgm:pt modelId="{C50076D6-D238-4BC6-8944-498D1CB413E7}" type="sibTrans" cxnId="{6D662EE1-3DB1-4020-B7C1-7FEA31650002}">
      <dgm:prSet/>
      <dgm:spPr/>
      <dgm:t>
        <a:bodyPr/>
        <a:lstStyle/>
        <a:p>
          <a:endParaRPr lang="es-EC"/>
        </a:p>
      </dgm:t>
    </dgm:pt>
    <dgm:pt modelId="{621E612B-F6E7-4C13-A929-698CC20B4111}">
      <dgm:prSet/>
      <dgm:spPr/>
      <dgm:t>
        <a:bodyPr/>
        <a:lstStyle/>
        <a:p>
          <a:r>
            <a:rPr lang="es-EC" dirty="0" smtClean="0"/>
            <a:t>Información</a:t>
          </a:r>
          <a:endParaRPr lang="es-EC" dirty="0"/>
        </a:p>
      </dgm:t>
    </dgm:pt>
    <dgm:pt modelId="{C59BE3F0-94BA-41DF-AF09-7400159DAC03}" type="parTrans" cxnId="{B367A4C2-38CF-494D-BA98-1B3F05652127}">
      <dgm:prSet/>
      <dgm:spPr/>
      <dgm:t>
        <a:bodyPr/>
        <a:lstStyle/>
        <a:p>
          <a:endParaRPr lang="es-EC"/>
        </a:p>
      </dgm:t>
    </dgm:pt>
    <dgm:pt modelId="{4581D865-C4C1-44AC-8080-3865291EF4E5}" type="sibTrans" cxnId="{B367A4C2-38CF-494D-BA98-1B3F05652127}">
      <dgm:prSet/>
      <dgm:spPr/>
      <dgm:t>
        <a:bodyPr/>
        <a:lstStyle/>
        <a:p>
          <a:endParaRPr lang="es-EC"/>
        </a:p>
      </dgm:t>
    </dgm:pt>
    <dgm:pt modelId="{8074CF12-2E72-448B-B584-5B811DB6C0FF}" type="pres">
      <dgm:prSet presAssocID="{B628BCCA-E42C-4A4D-BE9A-CD6FBF56A6D7}" presName="Name0" presStyleCnt="0">
        <dgm:presLayoutVars>
          <dgm:dir/>
          <dgm:resizeHandles val="exact"/>
        </dgm:presLayoutVars>
      </dgm:prSet>
      <dgm:spPr/>
    </dgm:pt>
    <dgm:pt modelId="{7A36FC3D-5906-4440-B41C-F43F8160517B}" type="pres">
      <dgm:prSet presAssocID="{E0426DE0-0DC0-4E2C-A279-9E23FEF383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038F5C-7080-42A9-8CD5-A9A7070C7850}" type="pres">
      <dgm:prSet presAssocID="{80E859EE-CCED-4B37-BEBE-0A65E812C3AD}" presName="sibTrans" presStyleLbl="sibTrans2D1" presStyleIdx="0" presStyleCnt="3"/>
      <dgm:spPr/>
      <dgm:t>
        <a:bodyPr/>
        <a:lstStyle/>
        <a:p>
          <a:endParaRPr lang="es-EC"/>
        </a:p>
      </dgm:t>
    </dgm:pt>
    <dgm:pt modelId="{601780DE-95A2-4F52-BBCE-1492980589DC}" type="pres">
      <dgm:prSet presAssocID="{80E859EE-CCED-4B37-BEBE-0A65E812C3AD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10F6AB1E-750A-4A3B-86E5-20BD27C8DE43}" type="pres">
      <dgm:prSet presAssocID="{B6DF9545-F86F-42A3-845D-DB5858B666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370E2B-B24C-40EF-B1BB-FEA43C67D38B}" type="pres">
      <dgm:prSet presAssocID="{D451975C-B288-4322-AEC4-2287DCC9A8B7}" presName="sibTrans" presStyleLbl="sibTrans2D1" presStyleIdx="1" presStyleCnt="3"/>
      <dgm:spPr/>
      <dgm:t>
        <a:bodyPr/>
        <a:lstStyle/>
        <a:p>
          <a:endParaRPr lang="es-EC"/>
        </a:p>
      </dgm:t>
    </dgm:pt>
    <dgm:pt modelId="{DF39AB1D-7518-4126-ACE6-ED109E4F8A8A}" type="pres">
      <dgm:prSet presAssocID="{D451975C-B288-4322-AEC4-2287DCC9A8B7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376C304B-F85A-4A94-8BE3-1FF3547C8E48}" type="pres">
      <dgm:prSet presAssocID="{621E612B-F6E7-4C13-A929-698CC20B41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155268-30D1-4944-8302-EDF88CD95FAA}" type="pres">
      <dgm:prSet presAssocID="{4581D865-C4C1-44AC-8080-3865291EF4E5}" presName="sibTrans" presStyleLbl="sibTrans2D1" presStyleIdx="2" presStyleCnt="3"/>
      <dgm:spPr/>
      <dgm:t>
        <a:bodyPr/>
        <a:lstStyle/>
        <a:p>
          <a:endParaRPr lang="es-EC"/>
        </a:p>
      </dgm:t>
    </dgm:pt>
    <dgm:pt modelId="{AECB76BB-7FBC-4957-A91F-E4EAE0459133}" type="pres">
      <dgm:prSet presAssocID="{4581D865-C4C1-44AC-8080-3865291EF4E5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FCAE24A3-921A-4986-A1AD-5694000D0387}" type="pres">
      <dgm:prSet presAssocID="{AC8CC34A-EFCA-48D7-8A08-2D998E26B1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D662EE1-3DB1-4020-B7C1-7FEA31650002}" srcId="{B628BCCA-E42C-4A4D-BE9A-CD6FBF56A6D7}" destId="{AC8CC34A-EFCA-48D7-8A08-2D998E26B1B9}" srcOrd="3" destOrd="0" parTransId="{4364246F-CD42-40EB-B19A-871AA2EE5931}" sibTransId="{C50076D6-D238-4BC6-8944-498D1CB413E7}"/>
    <dgm:cxn modelId="{C6A73917-6BD9-4B6F-B421-7C6AE209DFB0}" srcId="{B628BCCA-E42C-4A4D-BE9A-CD6FBF56A6D7}" destId="{E0426DE0-0DC0-4E2C-A279-9E23FEF3831D}" srcOrd="0" destOrd="0" parTransId="{4C04D967-E624-42E5-A02A-A423AA950EA7}" sibTransId="{80E859EE-CCED-4B37-BEBE-0A65E812C3AD}"/>
    <dgm:cxn modelId="{D4EC6E2A-47DF-4026-A0ED-92CA8D7F5712}" type="presOf" srcId="{4581D865-C4C1-44AC-8080-3865291EF4E5}" destId="{E6155268-30D1-4944-8302-EDF88CD95FAA}" srcOrd="0" destOrd="0" presId="urn:microsoft.com/office/officeart/2005/8/layout/process1"/>
    <dgm:cxn modelId="{E110210D-24C0-4C28-922B-9ABECD979444}" type="presOf" srcId="{B6DF9545-F86F-42A3-845D-DB5858B6660D}" destId="{10F6AB1E-750A-4A3B-86E5-20BD27C8DE43}" srcOrd="0" destOrd="0" presId="urn:microsoft.com/office/officeart/2005/8/layout/process1"/>
    <dgm:cxn modelId="{3A1F448D-91D6-4B5E-B52E-A75F4DE7B9CC}" type="presOf" srcId="{621E612B-F6E7-4C13-A929-698CC20B4111}" destId="{376C304B-F85A-4A94-8BE3-1FF3547C8E48}" srcOrd="0" destOrd="0" presId="urn:microsoft.com/office/officeart/2005/8/layout/process1"/>
    <dgm:cxn modelId="{80600E74-150F-4DA6-870D-1FFA72A55B00}" type="presOf" srcId="{AC8CC34A-EFCA-48D7-8A08-2D998E26B1B9}" destId="{FCAE24A3-921A-4986-A1AD-5694000D0387}" srcOrd="0" destOrd="0" presId="urn:microsoft.com/office/officeart/2005/8/layout/process1"/>
    <dgm:cxn modelId="{4C32F1A4-834D-49BB-97E1-97CB61E06F4A}" type="presOf" srcId="{4581D865-C4C1-44AC-8080-3865291EF4E5}" destId="{AECB76BB-7FBC-4957-A91F-E4EAE0459133}" srcOrd="1" destOrd="0" presId="urn:microsoft.com/office/officeart/2005/8/layout/process1"/>
    <dgm:cxn modelId="{5DE1C50C-B93C-4625-9C1C-DA0132C0000B}" type="presOf" srcId="{B628BCCA-E42C-4A4D-BE9A-CD6FBF56A6D7}" destId="{8074CF12-2E72-448B-B584-5B811DB6C0FF}" srcOrd="0" destOrd="0" presId="urn:microsoft.com/office/officeart/2005/8/layout/process1"/>
    <dgm:cxn modelId="{290A2EEF-5799-4416-9343-AFB9E2F51A62}" type="presOf" srcId="{80E859EE-CCED-4B37-BEBE-0A65E812C3AD}" destId="{601780DE-95A2-4F52-BBCE-1492980589DC}" srcOrd="1" destOrd="0" presId="urn:microsoft.com/office/officeart/2005/8/layout/process1"/>
    <dgm:cxn modelId="{6CB36E7A-9330-4CBE-9187-B4E1AF6B4C02}" srcId="{B628BCCA-E42C-4A4D-BE9A-CD6FBF56A6D7}" destId="{B6DF9545-F86F-42A3-845D-DB5858B6660D}" srcOrd="1" destOrd="0" parTransId="{E6F1408F-0DDB-499F-91A7-29DAA4BD4621}" sibTransId="{D451975C-B288-4322-AEC4-2287DCC9A8B7}"/>
    <dgm:cxn modelId="{B367A4C2-38CF-494D-BA98-1B3F05652127}" srcId="{B628BCCA-E42C-4A4D-BE9A-CD6FBF56A6D7}" destId="{621E612B-F6E7-4C13-A929-698CC20B4111}" srcOrd="2" destOrd="0" parTransId="{C59BE3F0-94BA-41DF-AF09-7400159DAC03}" sibTransId="{4581D865-C4C1-44AC-8080-3865291EF4E5}"/>
    <dgm:cxn modelId="{5723B58A-1C38-4400-A5CE-22CEFF8DB1E7}" type="presOf" srcId="{80E859EE-CCED-4B37-BEBE-0A65E812C3AD}" destId="{51038F5C-7080-42A9-8CD5-A9A7070C7850}" srcOrd="0" destOrd="0" presId="urn:microsoft.com/office/officeart/2005/8/layout/process1"/>
    <dgm:cxn modelId="{92BDD431-937B-43B5-B279-022C6A962F74}" type="presOf" srcId="{E0426DE0-0DC0-4E2C-A279-9E23FEF3831D}" destId="{7A36FC3D-5906-4440-B41C-F43F8160517B}" srcOrd="0" destOrd="0" presId="urn:microsoft.com/office/officeart/2005/8/layout/process1"/>
    <dgm:cxn modelId="{C291B2AA-E66C-4F2C-BC6E-5F2C7ECA2A8C}" type="presOf" srcId="{D451975C-B288-4322-AEC4-2287DCC9A8B7}" destId="{DF39AB1D-7518-4126-ACE6-ED109E4F8A8A}" srcOrd="1" destOrd="0" presId="urn:microsoft.com/office/officeart/2005/8/layout/process1"/>
    <dgm:cxn modelId="{5EDD82E4-865C-4A8D-AFE9-8D7D6E44621C}" type="presOf" srcId="{D451975C-B288-4322-AEC4-2287DCC9A8B7}" destId="{46370E2B-B24C-40EF-B1BB-FEA43C67D38B}" srcOrd="0" destOrd="0" presId="urn:microsoft.com/office/officeart/2005/8/layout/process1"/>
    <dgm:cxn modelId="{DF20566E-DD28-4E62-917E-1EDB2B7EE9B3}" type="presParOf" srcId="{8074CF12-2E72-448B-B584-5B811DB6C0FF}" destId="{7A36FC3D-5906-4440-B41C-F43F8160517B}" srcOrd="0" destOrd="0" presId="urn:microsoft.com/office/officeart/2005/8/layout/process1"/>
    <dgm:cxn modelId="{D4EB4116-6DA6-4974-8B64-C80E2CEA65F7}" type="presParOf" srcId="{8074CF12-2E72-448B-B584-5B811DB6C0FF}" destId="{51038F5C-7080-42A9-8CD5-A9A7070C7850}" srcOrd="1" destOrd="0" presId="urn:microsoft.com/office/officeart/2005/8/layout/process1"/>
    <dgm:cxn modelId="{54A1E0D6-1513-4083-8DCD-8E380217D45F}" type="presParOf" srcId="{51038F5C-7080-42A9-8CD5-A9A7070C7850}" destId="{601780DE-95A2-4F52-BBCE-1492980589DC}" srcOrd="0" destOrd="0" presId="urn:microsoft.com/office/officeart/2005/8/layout/process1"/>
    <dgm:cxn modelId="{BDB7CE49-7744-4D06-B4C9-1CB5AAF00032}" type="presParOf" srcId="{8074CF12-2E72-448B-B584-5B811DB6C0FF}" destId="{10F6AB1E-750A-4A3B-86E5-20BD27C8DE43}" srcOrd="2" destOrd="0" presId="urn:microsoft.com/office/officeart/2005/8/layout/process1"/>
    <dgm:cxn modelId="{52461D8F-F489-4B7E-B3F4-0850C19CF26C}" type="presParOf" srcId="{8074CF12-2E72-448B-B584-5B811DB6C0FF}" destId="{46370E2B-B24C-40EF-B1BB-FEA43C67D38B}" srcOrd="3" destOrd="0" presId="urn:microsoft.com/office/officeart/2005/8/layout/process1"/>
    <dgm:cxn modelId="{59B781BF-B21D-4822-9A10-D84ED931326C}" type="presParOf" srcId="{46370E2B-B24C-40EF-B1BB-FEA43C67D38B}" destId="{DF39AB1D-7518-4126-ACE6-ED109E4F8A8A}" srcOrd="0" destOrd="0" presId="urn:microsoft.com/office/officeart/2005/8/layout/process1"/>
    <dgm:cxn modelId="{45BCF37D-8FE3-486C-A0F5-4D1AEA95A153}" type="presParOf" srcId="{8074CF12-2E72-448B-B584-5B811DB6C0FF}" destId="{376C304B-F85A-4A94-8BE3-1FF3547C8E48}" srcOrd="4" destOrd="0" presId="urn:microsoft.com/office/officeart/2005/8/layout/process1"/>
    <dgm:cxn modelId="{457FDEB0-0C48-4CCA-B7FA-752FE557DD74}" type="presParOf" srcId="{8074CF12-2E72-448B-B584-5B811DB6C0FF}" destId="{E6155268-30D1-4944-8302-EDF88CD95FAA}" srcOrd="5" destOrd="0" presId="urn:microsoft.com/office/officeart/2005/8/layout/process1"/>
    <dgm:cxn modelId="{CB997C91-1420-4D60-A2D1-984634BCAB8B}" type="presParOf" srcId="{E6155268-30D1-4944-8302-EDF88CD95FAA}" destId="{AECB76BB-7FBC-4957-A91F-E4EAE0459133}" srcOrd="0" destOrd="0" presId="urn:microsoft.com/office/officeart/2005/8/layout/process1"/>
    <dgm:cxn modelId="{255C9ED4-E884-4DE1-8A13-069CA1532851}" type="presParOf" srcId="{8074CF12-2E72-448B-B584-5B811DB6C0FF}" destId="{FCAE24A3-921A-4986-A1AD-5694000D0387}" srcOrd="6" destOrd="0" presId="urn:microsoft.com/office/officeart/2005/8/layout/process1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E7B983-D68A-47C9-80CE-F91A59BCC8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921E61B-B01F-4537-9F2D-EDC121A57E2C}">
      <dgm:prSet phldrT="[Texto]"/>
      <dgm:spPr/>
      <dgm:t>
        <a:bodyPr/>
        <a:lstStyle/>
        <a:p>
          <a:r>
            <a:rPr lang="es-EC" dirty="0" smtClean="0"/>
            <a:t>Financiamiento (POA)</a:t>
          </a:r>
          <a:endParaRPr lang="es-EC" dirty="0"/>
        </a:p>
      </dgm:t>
    </dgm:pt>
    <dgm:pt modelId="{6FD64541-7F97-42FA-AAA4-B80B3EEAA851}" type="parTrans" cxnId="{AC4C6395-C664-4196-B281-7A8369EDCDBC}">
      <dgm:prSet/>
      <dgm:spPr/>
      <dgm:t>
        <a:bodyPr/>
        <a:lstStyle/>
        <a:p>
          <a:endParaRPr lang="es-EC"/>
        </a:p>
      </dgm:t>
    </dgm:pt>
    <dgm:pt modelId="{33692602-2314-4B79-BFBA-8901314228D2}" type="sibTrans" cxnId="{AC4C6395-C664-4196-B281-7A8369EDCDBC}">
      <dgm:prSet/>
      <dgm:spPr/>
      <dgm:t>
        <a:bodyPr/>
        <a:lstStyle/>
        <a:p>
          <a:endParaRPr lang="es-EC"/>
        </a:p>
      </dgm:t>
    </dgm:pt>
    <dgm:pt modelId="{5DDD28ED-D9D1-4A2E-B691-4E77CE490939}" type="pres">
      <dgm:prSet presAssocID="{FFE7B983-D68A-47C9-80CE-F91A59BCC82A}" presName="Name0" presStyleCnt="0">
        <dgm:presLayoutVars>
          <dgm:dir/>
          <dgm:resizeHandles val="exact"/>
        </dgm:presLayoutVars>
      </dgm:prSet>
      <dgm:spPr/>
    </dgm:pt>
    <dgm:pt modelId="{E4650518-D9FB-42B8-BF16-E17EE7D89DC6}" type="pres">
      <dgm:prSet presAssocID="{C921E61B-B01F-4537-9F2D-EDC121A57E2C}" presName="node" presStyleLbl="node1" presStyleIdx="0" presStyleCnt="1" custLinFactNeighborX="49" custLinFactNeighborY="254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361500-B333-4BAB-93F1-5E49F859A26C}" type="presOf" srcId="{C921E61B-B01F-4537-9F2D-EDC121A57E2C}" destId="{E4650518-D9FB-42B8-BF16-E17EE7D89DC6}" srcOrd="0" destOrd="0" presId="urn:microsoft.com/office/officeart/2005/8/layout/process1"/>
    <dgm:cxn modelId="{AC4C6395-C664-4196-B281-7A8369EDCDBC}" srcId="{FFE7B983-D68A-47C9-80CE-F91A59BCC82A}" destId="{C921E61B-B01F-4537-9F2D-EDC121A57E2C}" srcOrd="0" destOrd="0" parTransId="{6FD64541-7F97-42FA-AAA4-B80B3EEAA851}" sibTransId="{33692602-2314-4B79-BFBA-8901314228D2}"/>
    <dgm:cxn modelId="{192E4F56-8FC8-4C0C-97F6-075A488F9B68}" type="presOf" srcId="{FFE7B983-D68A-47C9-80CE-F91A59BCC82A}" destId="{5DDD28ED-D9D1-4A2E-B691-4E77CE490939}" srcOrd="0" destOrd="0" presId="urn:microsoft.com/office/officeart/2005/8/layout/process1"/>
    <dgm:cxn modelId="{C68CF061-94E0-4A2F-ABA1-55F3A90FE0C4}" type="presParOf" srcId="{5DDD28ED-D9D1-4A2E-B691-4E77CE490939}" destId="{E4650518-D9FB-42B8-BF16-E17EE7D89DC6}" srcOrd="0" destOrd="0" presId="urn:microsoft.com/office/officeart/2005/8/layout/process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C30714-1C1B-4F6D-B93E-FE81DE67F5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59AB9AA-C031-4391-ABEF-260667D4CA7D}">
      <dgm:prSet phldrT="[Texto]"/>
      <dgm:spPr/>
      <dgm:t>
        <a:bodyPr/>
        <a:lstStyle/>
        <a:p>
          <a:r>
            <a:rPr lang="es-EC" dirty="0" smtClean="0"/>
            <a:t>Técnicas e Instrumentos</a:t>
          </a:r>
          <a:endParaRPr lang="es-EC" dirty="0"/>
        </a:p>
      </dgm:t>
    </dgm:pt>
    <dgm:pt modelId="{C3E07423-4F77-45CD-B672-1F6220162DE6}" type="parTrans" cxnId="{9994928B-61AE-43FD-B424-1EAAAAB2D912}">
      <dgm:prSet/>
      <dgm:spPr/>
      <dgm:t>
        <a:bodyPr/>
        <a:lstStyle/>
        <a:p>
          <a:endParaRPr lang="es-EC"/>
        </a:p>
      </dgm:t>
    </dgm:pt>
    <dgm:pt modelId="{349FF438-CBF6-45B0-AF52-0B61894C5237}" type="sibTrans" cxnId="{9994928B-61AE-43FD-B424-1EAAAAB2D912}">
      <dgm:prSet/>
      <dgm:spPr/>
      <dgm:t>
        <a:bodyPr/>
        <a:lstStyle/>
        <a:p>
          <a:endParaRPr lang="es-EC"/>
        </a:p>
      </dgm:t>
    </dgm:pt>
    <dgm:pt modelId="{3755330F-F893-46A4-83A5-A0A29C18879D}">
      <dgm:prSet phldrT="[Texto]"/>
      <dgm:spPr/>
      <dgm:t>
        <a:bodyPr/>
        <a:lstStyle/>
        <a:p>
          <a:r>
            <a:rPr lang="es-EC" dirty="0" smtClean="0"/>
            <a:t>Cuestionario</a:t>
          </a:r>
          <a:endParaRPr lang="es-EC" dirty="0"/>
        </a:p>
      </dgm:t>
    </dgm:pt>
    <dgm:pt modelId="{337A5B5D-1D02-4819-A7B0-8743D0BD7259}" type="parTrans" cxnId="{1EE5E2B5-CF63-48A9-BCD2-584E3C6D7398}">
      <dgm:prSet/>
      <dgm:spPr/>
      <dgm:t>
        <a:bodyPr/>
        <a:lstStyle/>
        <a:p>
          <a:endParaRPr lang="es-EC"/>
        </a:p>
      </dgm:t>
    </dgm:pt>
    <dgm:pt modelId="{8FEB3760-12EB-4AD4-B654-32F271520F76}" type="sibTrans" cxnId="{1EE5E2B5-CF63-48A9-BCD2-584E3C6D7398}">
      <dgm:prSet/>
      <dgm:spPr/>
      <dgm:t>
        <a:bodyPr/>
        <a:lstStyle/>
        <a:p>
          <a:endParaRPr lang="es-EC"/>
        </a:p>
      </dgm:t>
    </dgm:pt>
    <dgm:pt modelId="{DE0E4723-CA8B-4425-B522-F2193926432F}">
      <dgm:prSet phldrT="[Texto]"/>
      <dgm:spPr/>
      <dgm:t>
        <a:bodyPr/>
        <a:lstStyle/>
        <a:p>
          <a:r>
            <a:rPr lang="es-EC" dirty="0" smtClean="0"/>
            <a:t>Entrevista estructurada</a:t>
          </a:r>
          <a:endParaRPr lang="es-EC" dirty="0"/>
        </a:p>
      </dgm:t>
    </dgm:pt>
    <dgm:pt modelId="{635F53BD-D4FB-407C-8D59-0BED251B2334}" type="parTrans" cxnId="{0275D4B9-A111-462E-8090-F85EBF620B3F}">
      <dgm:prSet/>
      <dgm:spPr/>
      <dgm:t>
        <a:bodyPr/>
        <a:lstStyle/>
        <a:p>
          <a:endParaRPr lang="es-EC"/>
        </a:p>
      </dgm:t>
    </dgm:pt>
    <dgm:pt modelId="{8FB0CA1D-7B6E-49A3-B2EC-D6678B2DDC00}" type="sibTrans" cxnId="{0275D4B9-A111-462E-8090-F85EBF620B3F}">
      <dgm:prSet/>
      <dgm:spPr/>
      <dgm:t>
        <a:bodyPr/>
        <a:lstStyle/>
        <a:p>
          <a:endParaRPr lang="es-EC"/>
        </a:p>
      </dgm:t>
    </dgm:pt>
    <dgm:pt modelId="{9D068806-F7DB-4334-8F61-704F003C13A9}" type="pres">
      <dgm:prSet presAssocID="{2CC30714-1C1B-4F6D-B93E-FE81DE67F5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078F0BD-954E-4603-A0C1-5002756DF35C}" type="pres">
      <dgm:prSet presAssocID="{359AB9AA-C031-4391-ABEF-260667D4CA7D}" presName="root1" presStyleCnt="0"/>
      <dgm:spPr/>
    </dgm:pt>
    <dgm:pt modelId="{6690A4FB-1BCC-4208-A35E-75A37DECA427}" type="pres">
      <dgm:prSet presAssocID="{359AB9AA-C031-4391-ABEF-260667D4CA7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842F42F-5508-4EFB-88FD-37E70A52E669}" type="pres">
      <dgm:prSet presAssocID="{359AB9AA-C031-4391-ABEF-260667D4CA7D}" presName="level2hierChild" presStyleCnt="0"/>
      <dgm:spPr/>
    </dgm:pt>
    <dgm:pt modelId="{D078149F-8DD9-4DFF-B966-4A87D2B330DA}" type="pres">
      <dgm:prSet presAssocID="{337A5B5D-1D02-4819-A7B0-8743D0BD7259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AD124EB2-A998-4EEA-842B-FA9AD5C0E4AF}" type="pres">
      <dgm:prSet presAssocID="{337A5B5D-1D02-4819-A7B0-8743D0BD7259}" presName="connTx" presStyleLbl="parChTrans1D2" presStyleIdx="0" presStyleCnt="2"/>
      <dgm:spPr/>
      <dgm:t>
        <a:bodyPr/>
        <a:lstStyle/>
        <a:p>
          <a:endParaRPr lang="es-EC"/>
        </a:p>
      </dgm:t>
    </dgm:pt>
    <dgm:pt modelId="{6F660725-7E61-4E46-A8B2-7F432420F64E}" type="pres">
      <dgm:prSet presAssocID="{3755330F-F893-46A4-83A5-A0A29C18879D}" presName="root2" presStyleCnt="0"/>
      <dgm:spPr/>
    </dgm:pt>
    <dgm:pt modelId="{DC32939F-E464-43AF-A4F5-B55297F7A6E4}" type="pres">
      <dgm:prSet presAssocID="{3755330F-F893-46A4-83A5-A0A29C18879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6BBD41-A135-4CBA-8DDD-FB747BB13804}" type="pres">
      <dgm:prSet presAssocID="{3755330F-F893-46A4-83A5-A0A29C18879D}" presName="level3hierChild" presStyleCnt="0"/>
      <dgm:spPr/>
    </dgm:pt>
    <dgm:pt modelId="{A6494708-09A5-412B-88AF-B69326882138}" type="pres">
      <dgm:prSet presAssocID="{635F53BD-D4FB-407C-8D59-0BED251B2334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CA92F6AE-B59E-48FB-B39A-1DE48BDA6D22}" type="pres">
      <dgm:prSet presAssocID="{635F53BD-D4FB-407C-8D59-0BED251B2334}" presName="connTx" presStyleLbl="parChTrans1D2" presStyleIdx="1" presStyleCnt="2"/>
      <dgm:spPr/>
      <dgm:t>
        <a:bodyPr/>
        <a:lstStyle/>
        <a:p>
          <a:endParaRPr lang="es-EC"/>
        </a:p>
      </dgm:t>
    </dgm:pt>
    <dgm:pt modelId="{F0479577-1B59-4A67-B76C-7A8435BD4E35}" type="pres">
      <dgm:prSet presAssocID="{DE0E4723-CA8B-4425-B522-F2193926432F}" presName="root2" presStyleCnt="0"/>
      <dgm:spPr/>
    </dgm:pt>
    <dgm:pt modelId="{16CBE5F1-8AD7-4D6A-BAAB-1C568FFA85CE}" type="pres">
      <dgm:prSet presAssocID="{DE0E4723-CA8B-4425-B522-F2193926432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2650B4-208B-4C1C-AF30-5E422C94D20D}" type="pres">
      <dgm:prSet presAssocID="{DE0E4723-CA8B-4425-B522-F2193926432F}" presName="level3hierChild" presStyleCnt="0"/>
      <dgm:spPr/>
    </dgm:pt>
  </dgm:ptLst>
  <dgm:cxnLst>
    <dgm:cxn modelId="{6065A93F-895A-47C5-BD50-BC71AE14439F}" type="presOf" srcId="{337A5B5D-1D02-4819-A7B0-8743D0BD7259}" destId="{D078149F-8DD9-4DFF-B966-4A87D2B330DA}" srcOrd="0" destOrd="0" presId="urn:microsoft.com/office/officeart/2005/8/layout/hierarchy2"/>
    <dgm:cxn modelId="{1EE5E2B5-CF63-48A9-BCD2-584E3C6D7398}" srcId="{359AB9AA-C031-4391-ABEF-260667D4CA7D}" destId="{3755330F-F893-46A4-83A5-A0A29C18879D}" srcOrd="0" destOrd="0" parTransId="{337A5B5D-1D02-4819-A7B0-8743D0BD7259}" sibTransId="{8FEB3760-12EB-4AD4-B654-32F271520F76}"/>
    <dgm:cxn modelId="{E6EF05E6-488C-47B4-B72C-24DA65BBCB28}" type="presOf" srcId="{337A5B5D-1D02-4819-A7B0-8743D0BD7259}" destId="{AD124EB2-A998-4EEA-842B-FA9AD5C0E4AF}" srcOrd="1" destOrd="0" presId="urn:microsoft.com/office/officeart/2005/8/layout/hierarchy2"/>
    <dgm:cxn modelId="{24107386-FEAC-49AF-AA61-F6CB9B1DEF0D}" type="presOf" srcId="{DE0E4723-CA8B-4425-B522-F2193926432F}" destId="{16CBE5F1-8AD7-4D6A-BAAB-1C568FFA85CE}" srcOrd="0" destOrd="0" presId="urn:microsoft.com/office/officeart/2005/8/layout/hierarchy2"/>
    <dgm:cxn modelId="{B50D5E6B-2E05-4231-A9AD-F1E84052AB6C}" type="presOf" srcId="{2CC30714-1C1B-4F6D-B93E-FE81DE67F5EE}" destId="{9D068806-F7DB-4334-8F61-704F003C13A9}" srcOrd="0" destOrd="0" presId="urn:microsoft.com/office/officeart/2005/8/layout/hierarchy2"/>
    <dgm:cxn modelId="{4986A657-CC40-4614-B8C2-6B5638D18A8E}" type="presOf" srcId="{359AB9AA-C031-4391-ABEF-260667D4CA7D}" destId="{6690A4FB-1BCC-4208-A35E-75A37DECA427}" srcOrd="0" destOrd="0" presId="urn:microsoft.com/office/officeart/2005/8/layout/hierarchy2"/>
    <dgm:cxn modelId="{7B58352A-9C5C-4B25-AB4E-57FFB12FD8D8}" type="presOf" srcId="{635F53BD-D4FB-407C-8D59-0BED251B2334}" destId="{CA92F6AE-B59E-48FB-B39A-1DE48BDA6D22}" srcOrd="1" destOrd="0" presId="urn:microsoft.com/office/officeart/2005/8/layout/hierarchy2"/>
    <dgm:cxn modelId="{9994928B-61AE-43FD-B424-1EAAAAB2D912}" srcId="{2CC30714-1C1B-4F6D-B93E-FE81DE67F5EE}" destId="{359AB9AA-C031-4391-ABEF-260667D4CA7D}" srcOrd="0" destOrd="0" parTransId="{C3E07423-4F77-45CD-B672-1F6220162DE6}" sibTransId="{349FF438-CBF6-45B0-AF52-0B61894C5237}"/>
    <dgm:cxn modelId="{A32EB3E7-A2B5-4A70-8D7E-54B103CD611E}" type="presOf" srcId="{635F53BD-D4FB-407C-8D59-0BED251B2334}" destId="{A6494708-09A5-412B-88AF-B69326882138}" srcOrd="0" destOrd="0" presId="urn:microsoft.com/office/officeart/2005/8/layout/hierarchy2"/>
    <dgm:cxn modelId="{0275D4B9-A111-462E-8090-F85EBF620B3F}" srcId="{359AB9AA-C031-4391-ABEF-260667D4CA7D}" destId="{DE0E4723-CA8B-4425-B522-F2193926432F}" srcOrd="1" destOrd="0" parTransId="{635F53BD-D4FB-407C-8D59-0BED251B2334}" sibTransId="{8FB0CA1D-7B6E-49A3-B2EC-D6678B2DDC00}"/>
    <dgm:cxn modelId="{72DBF85B-C0CB-4B4F-8F9F-151CBB837DB5}" type="presOf" srcId="{3755330F-F893-46A4-83A5-A0A29C18879D}" destId="{DC32939F-E464-43AF-A4F5-B55297F7A6E4}" srcOrd="0" destOrd="0" presId="urn:microsoft.com/office/officeart/2005/8/layout/hierarchy2"/>
    <dgm:cxn modelId="{C935936B-92AF-4EDF-83C2-48A81BF87FEE}" type="presParOf" srcId="{9D068806-F7DB-4334-8F61-704F003C13A9}" destId="{5078F0BD-954E-4603-A0C1-5002756DF35C}" srcOrd="0" destOrd="0" presId="urn:microsoft.com/office/officeart/2005/8/layout/hierarchy2"/>
    <dgm:cxn modelId="{9DDB7EC8-873A-4959-B94B-A6589853F306}" type="presParOf" srcId="{5078F0BD-954E-4603-A0C1-5002756DF35C}" destId="{6690A4FB-1BCC-4208-A35E-75A37DECA427}" srcOrd="0" destOrd="0" presId="urn:microsoft.com/office/officeart/2005/8/layout/hierarchy2"/>
    <dgm:cxn modelId="{93D33526-047A-423D-A2B2-FEB8791170DD}" type="presParOf" srcId="{5078F0BD-954E-4603-A0C1-5002756DF35C}" destId="{8842F42F-5508-4EFB-88FD-37E70A52E669}" srcOrd="1" destOrd="0" presId="urn:microsoft.com/office/officeart/2005/8/layout/hierarchy2"/>
    <dgm:cxn modelId="{BB7FFA84-8FE9-4248-84FE-84CBDD56FE34}" type="presParOf" srcId="{8842F42F-5508-4EFB-88FD-37E70A52E669}" destId="{D078149F-8DD9-4DFF-B966-4A87D2B330DA}" srcOrd="0" destOrd="0" presId="urn:microsoft.com/office/officeart/2005/8/layout/hierarchy2"/>
    <dgm:cxn modelId="{11D1AD95-962D-4B3F-8AF8-81799CA93251}" type="presParOf" srcId="{D078149F-8DD9-4DFF-B966-4A87D2B330DA}" destId="{AD124EB2-A998-4EEA-842B-FA9AD5C0E4AF}" srcOrd="0" destOrd="0" presId="urn:microsoft.com/office/officeart/2005/8/layout/hierarchy2"/>
    <dgm:cxn modelId="{A14E6A98-31FC-4953-A07B-8EBDE5645C6B}" type="presParOf" srcId="{8842F42F-5508-4EFB-88FD-37E70A52E669}" destId="{6F660725-7E61-4E46-A8B2-7F432420F64E}" srcOrd="1" destOrd="0" presId="urn:microsoft.com/office/officeart/2005/8/layout/hierarchy2"/>
    <dgm:cxn modelId="{95B75A37-8ABB-4AF8-B588-B7245222C257}" type="presParOf" srcId="{6F660725-7E61-4E46-A8B2-7F432420F64E}" destId="{DC32939F-E464-43AF-A4F5-B55297F7A6E4}" srcOrd="0" destOrd="0" presId="urn:microsoft.com/office/officeart/2005/8/layout/hierarchy2"/>
    <dgm:cxn modelId="{6CC50DE5-9C0C-4308-AF88-D77D4D97E05A}" type="presParOf" srcId="{6F660725-7E61-4E46-A8B2-7F432420F64E}" destId="{EF6BBD41-A135-4CBA-8DDD-FB747BB13804}" srcOrd="1" destOrd="0" presId="urn:microsoft.com/office/officeart/2005/8/layout/hierarchy2"/>
    <dgm:cxn modelId="{F232575F-AAED-46C3-9DF5-7CEC46D29D50}" type="presParOf" srcId="{8842F42F-5508-4EFB-88FD-37E70A52E669}" destId="{A6494708-09A5-412B-88AF-B69326882138}" srcOrd="2" destOrd="0" presId="urn:microsoft.com/office/officeart/2005/8/layout/hierarchy2"/>
    <dgm:cxn modelId="{C673EFEF-06C6-48AD-B6D2-769F8EEC65A2}" type="presParOf" srcId="{A6494708-09A5-412B-88AF-B69326882138}" destId="{CA92F6AE-B59E-48FB-B39A-1DE48BDA6D22}" srcOrd="0" destOrd="0" presId="urn:microsoft.com/office/officeart/2005/8/layout/hierarchy2"/>
    <dgm:cxn modelId="{96322F5A-A4E4-4110-849A-455ECABE1279}" type="presParOf" srcId="{8842F42F-5508-4EFB-88FD-37E70A52E669}" destId="{F0479577-1B59-4A67-B76C-7A8435BD4E35}" srcOrd="3" destOrd="0" presId="urn:microsoft.com/office/officeart/2005/8/layout/hierarchy2"/>
    <dgm:cxn modelId="{993904A5-CDA6-426F-B696-A16891E64595}" type="presParOf" srcId="{F0479577-1B59-4A67-B76C-7A8435BD4E35}" destId="{16CBE5F1-8AD7-4D6A-BAAB-1C568FFA85CE}" srcOrd="0" destOrd="0" presId="urn:microsoft.com/office/officeart/2005/8/layout/hierarchy2"/>
    <dgm:cxn modelId="{6A3CC67E-A745-4E63-8259-0D5CC71CC0F4}" type="presParOf" srcId="{F0479577-1B59-4A67-B76C-7A8435BD4E35}" destId="{C62650B4-208B-4C1C-AF30-5E422C94D20D}" srcOrd="1" destOrd="0" presId="urn:microsoft.com/office/officeart/2005/8/layout/hierarchy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5841AF-FFD9-4483-A4EE-66F97565EFB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D3DDE7F-AA45-4C4E-8BDD-34633B88198E}">
      <dgm:prSet phldrT="[Texto]"/>
      <dgm:spPr/>
      <dgm:t>
        <a:bodyPr/>
        <a:lstStyle/>
        <a:p>
          <a:r>
            <a:rPr lang="es-EC" dirty="0" smtClean="0"/>
            <a:t>Taller participativo</a:t>
          </a:r>
          <a:endParaRPr lang="es-EC" dirty="0"/>
        </a:p>
      </dgm:t>
    </dgm:pt>
    <dgm:pt modelId="{8E17F1A7-D485-4E59-B66F-D658FAD7DD15}" type="parTrans" cxnId="{2E7B2212-F05B-4646-9932-043653487D05}">
      <dgm:prSet/>
      <dgm:spPr/>
      <dgm:t>
        <a:bodyPr/>
        <a:lstStyle/>
        <a:p>
          <a:endParaRPr lang="es-EC"/>
        </a:p>
      </dgm:t>
    </dgm:pt>
    <dgm:pt modelId="{E561CE78-C523-4822-ACC7-0B2843D75D24}" type="sibTrans" cxnId="{2E7B2212-F05B-4646-9932-043653487D05}">
      <dgm:prSet/>
      <dgm:spPr/>
      <dgm:t>
        <a:bodyPr/>
        <a:lstStyle/>
        <a:p>
          <a:endParaRPr lang="es-EC"/>
        </a:p>
      </dgm:t>
    </dgm:pt>
    <dgm:pt modelId="{C25A5B99-AD7C-4F38-AEE6-55C8F7507637}">
      <dgm:prSet phldrT="[Texto]"/>
      <dgm:spPr/>
      <dgm:t>
        <a:bodyPr/>
        <a:lstStyle/>
        <a:p>
          <a:r>
            <a:rPr lang="es-EC" dirty="0" smtClean="0"/>
            <a:t>Mesas de trabajo</a:t>
          </a:r>
          <a:endParaRPr lang="es-EC" dirty="0"/>
        </a:p>
      </dgm:t>
    </dgm:pt>
    <dgm:pt modelId="{303BEAF6-68C9-4394-878B-906AD1B51C3D}" type="parTrans" cxnId="{B0513A78-E996-421D-B65C-015FFCAC7D99}">
      <dgm:prSet/>
      <dgm:spPr/>
      <dgm:t>
        <a:bodyPr/>
        <a:lstStyle/>
        <a:p>
          <a:endParaRPr lang="es-EC"/>
        </a:p>
      </dgm:t>
    </dgm:pt>
    <dgm:pt modelId="{70F6B7CC-5C7A-4066-A5D4-2BCB3D352E71}" type="sibTrans" cxnId="{B0513A78-E996-421D-B65C-015FFCAC7D99}">
      <dgm:prSet/>
      <dgm:spPr/>
      <dgm:t>
        <a:bodyPr/>
        <a:lstStyle/>
        <a:p>
          <a:endParaRPr lang="es-EC"/>
        </a:p>
      </dgm:t>
    </dgm:pt>
    <dgm:pt modelId="{E027A764-BD52-402F-89E0-7EBE6E75CFDA}">
      <dgm:prSet phldrT="[Texto]"/>
      <dgm:spPr/>
      <dgm:t>
        <a:bodyPr/>
        <a:lstStyle/>
        <a:p>
          <a:r>
            <a:rPr lang="es-EC" dirty="0" smtClean="0"/>
            <a:t>Exposiciones</a:t>
          </a:r>
          <a:endParaRPr lang="es-EC" dirty="0"/>
        </a:p>
      </dgm:t>
    </dgm:pt>
    <dgm:pt modelId="{6129D240-E5DE-482F-9754-15BC5805CD74}" type="parTrans" cxnId="{693273A8-1679-4E14-812A-4E7C60A7F237}">
      <dgm:prSet/>
      <dgm:spPr/>
      <dgm:t>
        <a:bodyPr/>
        <a:lstStyle/>
        <a:p>
          <a:endParaRPr lang="es-EC"/>
        </a:p>
      </dgm:t>
    </dgm:pt>
    <dgm:pt modelId="{12901E1C-9EAE-4F9A-8040-1F0433331683}" type="sibTrans" cxnId="{693273A8-1679-4E14-812A-4E7C60A7F237}">
      <dgm:prSet/>
      <dgm:spPr/>
      <dgm:t>
        <a:bodyPr/>
        <a:lstStyle/>
        <a:p>
          <a:endParaRPr lang="es-EC"/>
        </a:p>
      </dgm:t>
    </dgm:pt>
    <dgm:pt modelId="{A294086F-A5DA-49CB-8DA5-8F3C78FC0266}" type="pres">
      <dgm:prSet presAssocID="{FF5841AF-FFD9-4483-A4EE-66F97565EF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5E355E-7C8A-4484-B587-2B5C7497DD20}" type="pres">
      <dgm:prSet presAssocID="{FD3DDE7F-AA45-4C4E-8BDD-34633B88198E}" presName="root1" presStyleCnt="0"/>
      <dgm:spPr/>
    </dgm:pt>
    <dgm:pt modelId="{FB34E724-C65A-4716-8D22-289B20B67C0C}" type="pres">
      <dgm:prSet presAssocID="{FD3DDE7F-AA45-4C4E-8BDD-34633B88198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4A9F07-E21F-4730-93A8-B656066617CC}" type="pres">
      <dgm:prSet presAssocID="{FD3DDE7F-AA45-4C4E-8BDD-34633B88198E}" presName="level2hierChild" presStyleCnt="0"/>
      <dgm:spPr/>
    </dgm:pt>
    <dgm:pt modelId="{35C29028-89EC-44BD-9F59-ED006C07C1B8}" type="pres">
      <dgm:prSet presAssocID="{303BEAF6-68C9-4394-878B-906AD1B51C3D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430DB4BD-3210-4DBA-B1C7-AF2AB9643923}" type="pres">
      <dgm:prSet presAssocID="{303BEAF6-68C9-4394-878B-906AD1B51C3D}" presName="connTx" presStyleLbl="parChTrans1D2" presStyleIdx="0" presStyleCnt="2"/>
      <dgm:spPr/>
      <dgm:t>
        <a:bodyPr/>
        <a:lstStyle/>
        <a:p>
          <a:endParaRPr lang="es-EC"/>
        </a:p>
      </dgm:t>
    </dgm:pt>
    <dgm:pt modelId="{2354D38E-5089-4251-92E5-1567CD3DB597}" type="pres">
      <dgm:prSet presAssocID="{C25A5B99-AD7C-4F38-AEE6-55C8F7507637}" presName="root2" presStyleCnt="0"/>
      <dgm:spPr/>
    </dgm:pt>
    <dgm:pt modelId="{DD6B8E51-1075-4957-8DB3-77852A43A22C}" type="pres">
      <dgm:prSet presAssocID="{C25A5B99-AD7C-4F38-AEE6-55C8F750763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A1D8A2-3BCF-4376-A6F9-641FD7219549}" type="pres">
      <dgm:prSet presAssocID="{C25A5B99-AD7C-4F38-AEE6-55C8F7507637}" presName="level3hierChild" presStyleCnt="0"/>
      <dgm:spPr/>
    </dgm:pt>
    <dgm:pt modelId="{4EBCB97C-A72C-463E-8A46-A1F7E70B8626}" type="pres">
      <dgm:prSet presAssocID="{6129D240-E5DE-482F-9754-15BC5805CD74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6E2079D3-B25E-4FF3-AAB7-DB8435798294}" type="pres">
      <dgm:prSet presAssocID="{6129D240-E5DE-482F-9754-15BC5805CD74}" presName="connTx" presStyleLbl="parChTrans1D2" presStyleIdx="1" presStyleCnt="2"/>
      <dgm:spPr/>
      <dgm:t>
        <a:bodyPr/>
        <a:lstStyle/>
        <a:p>
          <a:endParaRPr lang="es-EC"/>
        </a:p>
      </dgm:t>
    </dgm:pt>
    <dgm:pt modelId="{8E5E7CBD-23BA-45C5-B9E4-218A1D9A82CE}" type="pres">
      <dgm:prSet presAssocID="{E027A764-BD52-402F-89E0-7EBE6E75CFDA}" presName="root2" presStyleCnt="0"/>
      <dgm:spPr/>
    </dgm:pt>
    <dgm:pt modelId="{CF5F3867-3484-4771-B855-C8DFEA7D36AB}" type="pres">
      <dgm:prSet presAssocID="{E027A764-BD52-402F-89E0-7EBE6E75CFD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E54C70-07E5-42AD-AFAC-86F4F37E29BD}" type="pres">
      <dgm:prSet presAssocID="{E027A764-BD52-402F-89E0-7EBE6E75CFDA}" presName="level3hierChild" presStyleCnt="0"/>
      <dgm:spPr/>
    </dgm:pt>
  </dgm:ptLst>
  <dgm:cxnLst>
    <dgm:cxn modelId="{7AA1D520-B6A3-4916-94B7-E43331CFC997}" type="presOf" srcId="{E027A764-BD52-402F-89E0-7EBE6E75CFDA}" destId="{CF5F3867-3484-4771-B855-C8DFEA7D36AB}" srcOrd="0" destOrd="0" presId="urn:microsoft.com/office/officeart/2005/8/layout/hierarchy2"/>
    <dgm:cxn modelId="{693273A8-1679-4E14-812A-4E7C60A7F237}" srcId="{FD3DDE7F-AA45-4C4E-8BDD-34633B88198E}" destId="{E027A764-BD52-402F-89E0-7EBE6E75CFDA}" srcOrd="1" destOrd="0" parTransId="{6129D240-E5DE-482F-9754-15BC5805CD74}" sibTransId="{12901E1C-9EAE-4F9A-8040-1F0433331683}"/>
    <dgm:cxn modelId="{0959031F-74AE-443F-954A-406423B64309}" type="presOf" srcId="{FF5841AF-FFD9-4483-A4EE-66F97565EFB5}" destId="{A294086F-A5DA-49CB-8DA5-8F3C78FC0266}" srcOrd="0" destOrd="0" presId="urn:microsoft.com/office/officeart/2005/8/layout/hierarchy2"/>
    <dgm:cxn modelId="{3A9AC9CB-0D9B-4F16-8C1F-40DF98FE85D3}" type="presOf" srcId="{303BEAF6-68C9-4394-878B-906AD1B51C3D}" destId="{430DB4BD-3210-4DBA-B1C7-AF2AB9643923}" srcOrd="1" destOrd="0" presId="urn:microsoft.com/office/officeart/2005/8/layout/hierarchy2"/>
    <dgm:cxn modelId="{6C8521E8-2599-469D-A79E-B1411170BF43}" type="presOf" srcId="{6129D240-E5DE-482F-9754-15BC5805CD74}" destId="{6E2079D3-B25E-4FF3-AAB7-DB8435798294}" srcOrd="1" destOrd="0" presId="urn:microsoft.com/office/officeart/2005/8/layout/hierarchy2"/>
    <dgm:cxn modelId="{B0513A78-E996-421D-B65C-015FFCAC7D99}" srcId="{FD3DDE7F-AA45-4C4E-8BDD-34633B88198E}" destId="{C25A5B99-AD7C-4F38-AEE6-55C8F7507637}" srcOrd="0" destOrd="0" parTransId="{303BEAF6-68C9-4394-878B-906AD1B51C3D}" sibTransId="{70F6B7CC-5C7A-4066-A5D4-2BCB3D352E71}"/>
    <dgm:cxn modelId="{2D45A7C3-A12B-474B-86F8-53696BE9BC25}" type="presOf" srcId="{C25A5B99-AD7C-4F38-AEE6-55C8F7507637}" destId="{DD6B8E51-1075-4957-8DB3-77852A43A22C}" srcOrd="0" destOrd="0" presId="urn:microsoft.com/office/officeart/2005/8/layout/hierarchy2"/>
    <dgm:cxn modelId="{9328A846-614B-45E2-A898-2DA1AAC2602C}" type="presOf" srcId="{FD3DDE7F-AA45-4C4E-8BDD-34633B88198E}" destId="{FB34E724-C65A-4716-8D22-289B20B67C0C}" srcOrd="0" destOrd="0" presId="urn:microsoft.com/office/officeart/2005/8/layout/hierarchy2"/>
    <dgm:cxn modelId="{2E7B2212-F05B-4646-9932-043653487D05}" srcId="{FF5841AF-FFD9-4483-A4EE-66F97565EFB5}" destId="{FD3DDE7F-AA45-4C4E-8BDD-34633B88198E}" srcOrd="0" destOrd="0" parTransId="{8E17F1A7-D485-4E59-B66F-D658FAD7DD15}" sibTransId="{E561CE78-C523-4822-ACC7-0B2843D75D24}"/>
    <dgm:cxn modelId="{93096BB1-1C51-4741-9ADF-34CF7D664953}" type="presOf" srcId="{6129D240-E5DE-482F-9754-15BC5805CD74}" destId="{4EBCB97C-A72C-463E-8A46-A1F7E70B8626}" srcOrd="0" destOrd="0" presId="urn:microsoft.com/office/officeart/2005/8/layout/hierarchy2"/>
    <dgm:cxn modelId="{FCCD8980-4272-41D7-86B1-BD9E8C3195B4}" type="presOf" srcId="{303BEAF6-68C9-4394-878B-906AD1B51C3D}" destId="{35C29028-89EC-44BD-9F59-ED006C07C1B8}" srcOrd="0" destOrd="0" presId="urn:microsoft.com/office/officeart/2005/8/layout/hierarchy2"/>
    <dgm:cxn modelId="{772F2147-E982-429F-A409-1F99F1808333}" type="presParOf" srcId="{A294086F-A5DA-49CB-8DA5-8F3C78FC0266}" destId="{845E355E-7C8A-4484-B587-2B5C7497DD20}" srcOrd="0" destOrd="0" presId="urn:microsoft.com/office/officeart/2005/8/layout/hierarchy2"/>
    <dgm:cxn modelId="{B2519E0B-0538-4435-8362-DE56B66E91FB}" type="presParOf" srcId="{845E355E-7C8A-4484-B587-2B5C7497DD20}" destId="{FB34E724-C65A-4716-8D22-289B20B67C0C}" srcOrd="0" destOrd="0" presId="urn:microsoft.com/office/officeart/2005/8/layout/hierarchy2"/>
    <dgm:cxn modelId="{612A3CA1-97AB-4B28-8F2F-1451C56D35E2}" type="presParOf" srcId="{845E355E-7C8A-4484-B587-2B5C7497DD20}" destId="{CD4A9F07-E21F-4730-93A8-B656066617CC}" srcOrd="1" destOrd="0" presId="urn:microsoft.com/office/officeart/2005/8/layout/hierarchy2"/>
    <dgm:cxn modelId="{3883DC16-BFF5-45BC-B851-E91AC020FF38}" type="presParOf" srcId="{CD4A9F07-E21F-4730-93A8-B656066617CC}" destId="{35C29028-89EC-44BD-9F59-ED006C07C1B8}" srcOrd="0" destOrd="0" presId="urn:microsoft.com/office/officeart/2005/8/layout/hierarchy2"/>
    <dgm:cxn modelId="{788FA8F4-B131-4CE7-A5FA-E1E3141C8DA3}" type="presParOf" srcId="{35C29028-89EC-44BD-9F59-ED006C07C1B8}" destId="{430DB4BD-3210-4DBA-B1C7-AF2AB9643923}" srcOrd="0" destOrd="0" presId="urn:microsoft.com/office/officeart/2005/8/layout/hierarchy2"/>
    <dgm:cxn modelId="{314BE07C-C3B3-4522-9D8D-B733E19FE0DB}" type="presParOf" srcId="{CD4A9F07-E21F-4730-93A8-B656066617CC}" destId="{2354D38E-5089-4251-92E5-1567CD3DB597}" srcOrd="1" destOrd="0" presId="urn:microsoft.com/office/officeart/2005/8/layout/hierarchy2"/>
    <dgm:cxn modelId="{9677DD34-459D-4308-96EC-8DC56EEAE0E7}" type="presParOf" srcId="{2354D38E-5089-4251-92E5-1567CD3DB597}" destId="{DD6B8E51-1075-4957-8DB3-77852A43A22C}" srcOrd="0" destOrd="0" presId="urn:microsoft.com/office/officeart/2005/8/layout/hierarchy2"/>
    <dgm:cxn modelId="{1B3D4CC8-6C2A-4305-992B-9658E187F4EB}" type="presParOf" srcId="{2354D38E-5089-4251-92E5-1567CD3DB597}" destId="{77A1D8A2-3BCF-4376-A6F9-641FD7219549}" srcOrd="1" destOrd="0" presId="urn:microsoft.com/office/officeart/2005/8/layout/hierarchy2"/>
    <dgm:cxn modelId="{0DEC07A8-8ED6-470E-A185-DFE426CADAE4}" type="presParOf" srcId="{CD4A9F07-E21F-4730-93A8-B656066617CC}" destId="{4EBCB97C-A72C-463E-8A46-A1F7E70B8626}" srcOrd="2" destOrd="0" presId="urn:microsoft.com/office/officeart/2005/8/layout/hierarchy2"/>
    <dgm:cxn modelId="{1C643F0D-BEE0-47A6-8E1F-6F1C1F2F974E}" type="presParOf" srcId="{4EBCB97C-A72C-463E-8A46-A1F7E70B8626}" destId="{6E2079D3-B25E-4FF3-AAB7-DB8435798294}" srcOrd="0" destOrd="0" presId="urn:microsoft.com/office/officeart/2005/8/layout/hierarchy2"/>
    <dgm:cxn modelId="{4C1C6549-7604-4972-9C5B-9D7DC9A7EBDF}" type="presParOf" srcId="{CD4A9F07-E21F-4730-93A8-B656066617CC}" destId="{8E5E7CBD-23BA-45C5-B9E4-218A1D9A82CE}" srcOrd="3" destOrd="0" presId="urn:microsoft.com/office/officeart/2005/8/layout/hierarchy2"/>
    <dgm:cxn modelId="{25973CA4-41F4-4739-9F8F-E1DB4253EBF3}" type="presParOf" srcId="{8E5E7CBD-23BA-45C5-B9E4-218A1D9A82CE}" destId="{CF5F3867-3484-4771-B855-C8DFEA7D36AB}" srcOrd="0" destOrd="0" presId="urn:microsoft.com/office/officeart/2005/8/layout/hierarchy2"/>
    <dgm:cxn modelId="{77426C6C-00A4-4A74-89CB-A750EEEB7718}" type="presParOf" srcId="{8E5E7CBD-23BA-45C5-B9E4-218A1D9A82CE}" destId="{21E54C70-07E5-42AD-AFAC-86F4F37E29BD}" srcOrd="1" destOrd="0" presId="urn:microsoft.com/office/officeart/2005/8/layout/hierarchy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A62D45-8E2F-4C26-A1DA-7742085242F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231F125-AAD8-4615-A77B-93582C44C32C}">
      <dgm:prSet phldrT="[Texto]"/>
      <dgm:spPr/>
      <dgm:t>
        <a:bodyPr/>
        <a:lstStyle/>
        <a:p>
          <a:r>
            <a:rPr lang="es-EC" dirty="0" smtClean="0"/>
            <a:t>Talento Humano</a:t>
          </a:r>
          <a:endParaRPr lang="es-EC" dirty="0"/>
        </a:p>
      </dgm:t>
    </dgm:pt>
    <dgm:pt modelId="{65EDE10E-D43E-4BFA-99D4-E72421A6463A}" type="parTrans" cxnId="{05C62797-7E60-4E70-AF5E-1CE0462FB0B5}">
      <dgm:prSet/>
      <dgm:spPr/>
      <dgm:t>
        <a:bodyPr/>
        <a:lstStyle/>
        <a:p>
          <a:endParaRPr lang="es-EC"/>
        </a:p>
      </dgm:t>
    </dgm:pt>
    <dgm:pt modelId="{A4C2CB6E-19FF-410A-B5D4-7E9EED3BFFD9}" type="sibTrans" cxnId="{05C62797-7E60-4E70-AF5E-1CE0462FB0B5}">
      <dgm:prSet/>
      <dgm:spPr/>
      <dgm:t>
        <a:bodyPr/>
        <a:lstStyle/>
        <a:p>
          <a:endParaRPr lang="es-EC"/>
        </a:p>
      </dgm:t>
    </dgm:pt>
    <dgm:pt modelId="{964D82E6-725F-48B1-9C04-BC598870D801}">
      <dgm:prSet phldrT="[Texto]"/>
      <dgm:spPr/>
      <dgm:t>
        <a:bodyPr/>
        <a:lstStyle/>
        <a:p>
          <a:r>
            <a:rPr lang="es-EC" dirty="0" smtClean="0"/>
            <a:t>Involucramiento de docentes y directores de escuelas.</a:t>
          </a:r>
          <a:endParaRPr lang="es-EC" dirty="0"/>
        </a:p>
      </dgm:t>
    </dgm:pt>
    <dgm:pt modelId="{11090ACB-7C3F-4E42-8C55-501547B71D3C}" type="parTrans" cxnId="{0A8DDA4B-F728-48DE-BD75-93266CCF8E70}">
      <dgm:prSet/>
      <dgm:spPr/>
      <dgm:t>
        <a:bodyPr/>
        <a:lstStyle/>
        <a:p>
          <a:endParaRPr lang="es-EC"/>
        </a:p>
      </dgm:t>
    </dgm:pt>
    <dgm:pt modelId="{68938C21-FC14-496A-B2C3-6A6958465259}" type="sibTrans" cxnId="{0A8DDA4B-F728-48DE-BD75-93266CCF8E70}">
      <dgm:prSet/>
      <dgm:spPr/>
      <dgm:t>
        <a:bodyPr/>
        <a:lstStyle/>
        <a:p>
          <a:endParaRPr lang="es-EC"/>
        </a:p>
      </dgm:t>
    </dgm:pt>
    <dgm:pt modelId="{4CD8746B-EA7B-4394-898C-C2C089C6160C}">
      <dgm:prSet phldrT="[Texto]"/>
      <dgm:spPr/>
      <dgm:t>
        <a:bodyPr/>
        <a:lstStyle/>
        <a:p>
          <a:r>
            <a:rPr lang="es-EC" dirty="0" smtClean="0"/>
            <a:t>Autoridades del GADPC y DPEC.</a:t>
          </a:r>
          <a:endParaRPr lang="es-EC" dirty="0"/>
        </a:p>
      </dgm:t>
    </dgm:pt>
    <dgm:pt modelId="{60408CCF-57FB-4C02-A6C0-5F82081C2E16}" type="parTrans" cxnId="{EFE267A0-F90F-4E63-9C32-90FCF5493E7F}">
      <dgm:prSet/>
      <dgm:spPr/>
      <dgm:t>
        <a:bodyPr/>
        <a:lstStyle/>
        <a:p>
          <a:endParaRPr lang="es-EC"/>
        </a:p>
      </dgm:t>
    </dgm:pt>
    <dgm:pt modelId="{8C09BCF9-B679-4DBC-A3FF-68D01291EF9F}" type="sibTrans" cxnId="{EFE267A0-F90F-4E63-9C32-90FCF5493E7F}">
      <dgm:prSet/>
      <dgm:spPr/>
      <dgm:t>
        <a:bodyPr/>
        <a:lstStyle/>
        <a:p>
          <a:endParaRPr lang="es-EC"/>
        </a:p>
      </dgm:t>
    </dgm:pt>
    <dgm:pt modelId="{6CEFF63A-A110-4591-BA69-67819D66D776}">
      <dgm:prSet phldrT="[Texto]"/>
      <dgm:spPr/>
      <dgm:t>
        <a:bodyPr/>
        <a:lstStyle/>
        <a:p>
          <a:r>
            <a:rPr lang="es-EC" dirty="0" smtClean="0"/>
            <a:t>Información</a:t>
          </a:r>
          <a:endParaRPr lang="es-EC" dirty="0"/>
        </a:p>
      </dgm:t>
    </dgm:pt>
    <dgm:pt modelId="{EC0D26BD-B291-47FE-AA19-0A808AC1E133}" type="parTrans" cxnId="{29926BFC-D09A-460A-9361-D6E9DCDFBCD9}">
      <dgm:prSet/>
      <dgm:spPr/>
      <dgm:t>
        <a:bodyPr/>
        <a:lstStyle/>
        <a:p>
          <a:endParaRPr lang="es-EC"/>
        </a:p>
      </dgm:t>
    </dgm:pt>
    <dgm:pt modelId="{A489D8C4-DC40-4B43-AE0F-72511098E5B4}" type="sibTrans" cxnId="{29926BFC-D09A-460A-9361-D6E9DCDFBCD9}">
      <dgm:prSet/>
      <dgm:spPr/>
      <dgm:t>
        <a:bodyPr/>
        <a:lstStyle/>
        <a:p>
          <a:endParaRPr lang="es-EC"/>
        </a:p>
      </dgm:t>
    </dgm:pt>
    <dgm:pt modelId="{84E7ECCB-C223-4E5B-AEC2-8D5A906BF2C9}">
      <dgm:prSet phldrT="[Texto]"/>
      <dgm:spPr/>
      <dgm:t>
        <a:bodyPr/>
        <a:lstStyle/>
        <a:p>
          <a:r>
            <a:rPr lang="es-EC" dirty="0" smtClean="0"/>
            <a:t>Cuestionarios</a:t>
          </a:r>
          <a:endParaRPr lang="es-EC" dirty="0"/>
        </a:p>
      </dgm:t>
    </dgm:pt>
    <dgm:pt modelId="{E3F4A704-4069-4EB7-96AE-42A061248B65}" type="parTrans" cxnId="{F1D771E1-CA18-4BF6-B565-C3A1EFB30EAC}">
      <dgm:prSet/>
      <dgm:spPr/>
      <dgm:t>
        <a:bodyPr/>
        <a:lstStyle/>
        <a:p>
          <a:endParaRPr lang="es-EC"/>
        </a:p>
      </dgm:t>
    </dgm:pt>
    <dgm:pt modelId="{544FC93F-5A77-42E8-A530-5B086C5AFA21}" type="sibTrans" cxnId="{F1D771E1-CA18-4BF6-B565-C3A1EFB30EAC}">
      <dgm:prSet/>
      <dgm:spPr/>
      <dgm:t>
        <a:bodyPr/>
        <a:lstStyle/>
        <a:p>
          <a:endParaRPr lang="es-EC"/>
        </a:p>
      </dgm:t>
    </dgm:pt>
    <dgm:pt modelId="{647423DD-2EC9-4E50-B33B-CF15879262B6}">
      <dgm:prSet phldrT="[Texto]"/>
      <dgm:spPr/>
      <dgm:t>
        <a:bodyPr/>
        <a:lstStyle/>
        <a:p>
          <a:r>
            <a:rPr lang="es-EC" dirty="0" smtClean="0"/>
            <a:t>Conversatorios no formales.</a:t>
          </a:r>
          <a:endParaRPr lang="es-EC" dirty="0"/>
        </a:p>
      </dgm:t>
    </dgm:pt>
    <dgm:pt modelId="{ABA31835-FD7B-45C1-B251-934F2716C5B1}" type="parTrans" cxnId="{3367A301-DC7B-46B4-9BE0-3A8F669E3A9F}">
      <dgm:prSet/>
      <dgm:spPr/>
      <dgm:t>
        <a:bodyPr/>
        <a:lstStyle/>
        <a:p>
          <a:endParaRPr lang="es-EC"/>
        </a:p>
      </dgm:t>
    </dgm:pt>
    <dgm:pt modelId="{E8309512-67AA-499B-B238-CB8437C0CBDB}" type="sibTrans" cxnId="{3367A301-DC7B-46B4-9BE0-3A8F669E3A9F}">
      <dgm:prSet/>
      <dgm:spPr/>
      <dgm:t>
        <a:bodyPr/>
        <a:lstStyle/>
        <a:p>
          <a:endParaRPr lang="es-EC"/>
        </a:p>
      </dgm:t>
    </dgm:pt>
    <dgm:pt modelId="{7A889EB6-09F4-472A-AD8B-11621E482E3E}">
      <dgm:prSet phldrT="[Texto]"/>
      <dgm:spPr/>
      <dgm:t>
        <a:bodyPr/>
        <a:lstStyle/>
        <a:p>
          <a:r>
            <a:rPr lang="es-EC" dirty="0" smtClean="0"/>
            <a:t>Financiamiento</a:t>
          </a:r>
          <a:endParaRPr lang="es-EC" dirty="0"/>
        </a:p>
      </dgm:t>
    </dgm:pt>
    <dgm:pt modelId="{70F8C9DD-4F2C-4B45-8C73-7CDE4CB39840}" type="parTrans" cxnId="{DC69292F-7D3D-4261-8721-FEB47EE3756B}">
      <dgm:prSet/>
      <dgm:spPr/>
      <dgm:t>
        <a:bodyPr/>
        <a:lstStyle/>
        <a:p>
          <a:endParaRPr lang="es-EC"/>
        </a:p>
      </dgm:t>
    </dgm:pt>
    <dgm:pt modelId="{3AEBAB02-A112-488F-8DB7-DCF3738A7CDD}" type="sibTrans" cxnId="{DC69292F-7D3D-4261-8721-FEB47EE3756B}">
      <dgm:prSet/>
      <dgm:spPr/>
      <dgm:t>
        <a:bodyPr/>
        <a:lstStyle/>
        <a:p>
          <a:endParaRPr lang="es-EC"/>
        </a:p>
      </dgm:t>
    </dgm:pt>
    <dgm:pt modelId="{D59DF9CF-5154-4F79-9450-EF1B23DB0399}">
      <dgm:prSet phldrT="[Texto]"/>
      <dgm:spPr/>
      <dgm:t>
        <a:bodyPr/>
        <a:lstStyle/>
        <a:p>
          <a:r>
            <a:rPr lang="es-ES" dirty="0" smtClean="0"/>
            <a:t>Publicación y aplicación en el año 2013 asciende a $ 9.900,63</a:t>
          </a:r>
          <a:endParaRPr lang="es-EC" dirty="0"/>
        </a:p>
      </dgm:t>
    </dgm:pt>
    <dgm:pt modelId="{5DD623A8-969A-4846-A5E1-01FB536C7959}" type="parTrans" cxnId="{9D8EC2B2-D7DF-4DB8-907E-F13CF13290B9}">
      <dgm:prSet/>
      <dgm:spPr/>
      <dgm:t>
        <a:bodyPr/>
        <a:lstStyle/>
        <a:p>
          <a:endParaRPr lang="es-EC"/>
        </a:p>
      </dgm:t>
    </dgm:pt>
    <dgm:pt modelId="{076604AA-8CD7-4819-8E37-07A1E85E421A}" type="sibTrans" cxnId="{9D8EC2B2-D7DF-4DB8-907E-F13CF13290B9}">
      <dgm:prSet/>
      <dgm:spPr/>
      <dgm:t>
        <a:bodyPr/>
        <a:lstStyle/>
        <a:p>
          <a:endParaRPr lang="es-EC"/>
        </a:p>
      </dgm:t>
    </dgm:pt>
    <dgm:pt modelId="{F92FC730-EA7E-48FB-9A0F-A4E4D900CD1C}">
      <dgm:prSet phldrT="[Texto]"/>
      <dgm:spPr/>
      <dgm:t>
        <a:bodyPr/>
        <a:lstStyle/>
        <a:p>
          <a:r>
            <a:rPr lang="es-EC" dirty="0" smtClean="0"/>
            <a:t>Técnicos y especialistas en biología, educación ambiental, educación Básica y Bachillerato, fotógrafos.</a:t>
          </a:r>
          <a:endParaRPr lang="es-EC" dirty="0"/>
        </a:p>
      </dgm:t>
    </dgm:pt>
    <dgm:pt modelId="{973234FD-7421-4D2C-8808-E0D857ADA8DF}" type="parTrans" cxnId="{5021C800-8140-4D4B-BE25-64DA3ACE199E}">
      <dgm:prSet/>
      <dgm:spPr/>
      <dgm:t>
        <a:bodyPr/>
        <a:lstStyle/>
        <a:p>
          <a:endParaRPr lang="es-EC"/>
        </a:p>
      </dgm:t>
    </dgm:pt>
    <dgm:pt modelId="{1D9D05C3-E551-4A19-AE64-EEB280C919AD}" type="sibTrans" cxnId="{5021C800-8140-4D4B-BE25-64DA3ACE199E}">
      <dgm:prSet/>
      <dgm:spPr/>
      <dgm:t>
        <a:bodyPr/>
        <a:lstStyle/>
        <a:p>
          <a:endParaRPr lang="es-EC"/>
        </a:p>
      </dgm:t>
    </dgm:pt>
    <dgm:pt modelId="{4D912C5C-4CCA-4FF1-B28E-61DB37AFBDC8}">
      <dgm:prSet phldrT="[Texto]"/>
      <dgm:spPr/>
      <dgm:t>
        <a:bodyPr/>
        <a:lstStyle/>
        <a:p>
          <a:r>
            <a:rPr lang="es-EC" dirty="0" smtClean="0"/>
            <a:t>Taller participativo de dos días</a:t>
          </a:r>
          <a:endParaRPr lang="es-EC" dirty="0"/>
        </a:p>
      </dgm:t>
    </dgm:pt>
    <dgm:pt modelId="{0183BAA7-BE19-4E9E-8535-CDEB72D09C3E}" type="parTrans" cxnId="{9C449B2A-0906-4DC4-8C2A-1DB4BE2A35C5}">
      <dgm:prSet/>
      <dgm:spPr/>
      <dgm:t>
        <a:bodyPr/>
        <a:lstStyle/>
        <a:p>
          <a:endParaRPr lang="es-EC"/>
        </a:p>
      </dgm:t>
    </dgm:pt>
    <dgm:pt modelId="{DC23EA5F-8423-44B9-B3BB-03A2B7E37732}" type="sibTrans" cxnId="{9C449B2A-0906-4DC4-8C2A-1DB4BE2A35C5}">
      <dgm:prSet/>
      <dgm:spPr/>
      <dgm:t>
        <a:bodyPr/>
        <a:lstStyle/>
        <a:p>
          <a:endParaRPr lang="es-EC"/>
        </a:p>
      </dgm:t>
    </dgm:pt>
    <dgm:pt modelId="{074A60C5-01BE-4FB8-BDF9-C4205A09D9B4}">
      <dgm:prSet phldrT="[Texto]"/>
      <dgm:spPr/>
      <dgm:t>
        <a:bodyPr/>
        <a:lstStyle/>
        <a:p>
          <a:r>
            <a:rPr lang="es-EC" dirty="0" smtClean="0"/>
            <a:t>Investigación bibliográfica.</a:t>
          </a:r>
          <a:endParaRPr lang="es-EC" dirty="0"/>
        </a:p>
      </dgm:t>
    </dgm:pt>
    <dgm:pt modelId="{AE91ED7D-03E1-44C8-80D0-F3D6BC40C4CC}" type="parTrans" cxnId="{1B758C8D-2F1A-42E1-AAF1-46D045378DBE}">
      <dgm:prSet/>
      <dgm:spPr/>
      <dgm:t>
        <a:bodyPr/>
        <a:lstStyle/>
        <a:p>
          <a:endParaRPr lang="es-EC"/>
        </a:p>
      </dgm:t>
    </dgm:pt>
    <dgm:pt modelId="{6E9A1295-150B-4C1B-80AF-01F643AFEF24}" type="sibTrans" cxnId="{1B758C8D-2F1A-42E1-AAF1-46D045378DBE}">
      <dgm:prSet/>
      <dgm:spPr/>
      <dgm:t>
        <a:bodyPr/>
        <a:lstStyle/>
        <a:p>
          <a:endParaRPr lang="es-EC"/>
        </a:p>
      </dgm:t>
    </dgm:pt>
    <dgm:pt modelId="{3648363F-1DEB-4695-A15B-B2630DB1C0CD}" type="pres">
      <dgm:prSet presAssocID="{2AA62D45-8E2F-4C26-A1DA-7742085242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A19463-907C-4087-A82A-8B8DB4834ED7}" type="pres">
      <dgm:prSet presAssocID="{F231F125-AAD8-4615-A77B-93582C44C32C}" presName="composite" presStyleCnt="0"/>
      <dgm:spPr/>
    </dgm:pt>
    <dgm:pt modelId="{FA3C659F-D257-456D-8EED-A42378450F38}" type="pres">
      <dgm:prSet presAssocID="{F231F125-AAD8-4615-A77B-93582C44C3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2DDBCD-D153-445A-AA58-2C65C9000D78}" type="pres">
      <dgm:prSet presAssocID="{F231F125-AAD8-4615-A77B-93582C44C3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ECD184-9B99-4B6E-9F16-841AD55E8890}" type="pres">
      <dgm:prSet presAssocID="{A4C2CB6E-19FF-410A-B5D4-7E9EED3BFFD9}" presName="sp" presStyleCnt="0"/>
      <dgm:spPr/>
    </dgm:pt>
    <dgm:pt modelId="{B2C95414-E7FF-414D-8804-9D643E76E5DD}" type="pres">
      <dgm:prSet presAssocID="{6CEFF63A-A110-4591-BA69-67819D66D776}" presName="composite" presStyleCnt="0"/>
      <dgm:spPr/>
    </dgm:pt>
    <dgm:pt modelId="{DFA964EE-3D08-4673-8290-9A55A0F0135B}" type="pres">
      <dgm:prSet presAssocID="{6CEFF63A-A110-4591-BA69-67819D66D7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6C1C3E-E9B4-43E0-9E65-6CD63CDA9A1C}" type="pres">
      <dgm:prSet presAssocID="{6CEFF63A-A110-4591-BA69-67819D66D7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120F63-F56C-4111-B5D9-0EA53C2C9775}" type="pres">
      <dgm:prSet presAssocID="{A489D8C4-DC40-4B43-AE0F-72511098E5B4}" presName="sp" presStyleCnt="0"/>
      <dgm:spPr/>
    </dgm:pt>
    <dgm:pt modelId="{9B936671-D7AE-4538-9C22-0342F9D94A2C}" type="pres">
      <dgm:prSet presAssocID="{7A889EB6-09F4-472A-AD8B-11621E482E3E}" presName="composite" presStyleCnt="0"/>
      <dgm:spPr/>
    </dgm:pt>
    <dgm:pt modelId="{9446C143-3930-4302-A2EA-215DFFA899AE}" type="pres">
      <dgm:prSet presAssocID="{7A889EB6-09F4-472A-AD8B-11621E482E3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E9CDB3-07D1-4F38-98A5-7BBBA2FE1179}" type="pres">
      <dgm:prSet presAssocID="{7A889EB6-09F4-472A-AD8B-11621E482E3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5C62797-7E60-4E70-AF5E-1CE0462FB0B5}" srcId="{2AA62D45-8E2F-4C26-A1DA-7742085242FD}" destId="{F231F125-AAD8-4615-A77B-93582C44C32C}" srcOrd="0" destOrd="0" parTransId="{65EDE10E-D43E-4BFA-99D4-E72421A6463A}" sibTransId="{A4C2CB6E-19FF-410A-B5D4-7E9EED3BFFD9}"/>
    <dgm:cxn modelId="{DC69292F-7D3D-4261-8721-FEB47EE3756B}" srcId="{2AA62D45-8E2F-4C26-A1DA-7742085242FD}" destId="{7A889EB6-09F4-472A-AD8B-11621E482E3E}" srcOrd="2" destOrd="0" parTransId="{70F8C9DD-4F2C-4B45-8C73-7CDE4CB39840}" sibTransId="{3AEBAB02-A112-488F-8DB7-DCF3738A7CDD}"/>
    <dgm:cxn modelId="{3A148417-D026-4CD8-AD75-6EF9E05310ED}" type="presOf" srcId="{4CD8746B-EA7B-4394-898C-C2C089C6160C}" destId="{BA2DDBCD-D153-445A-AA58-2C65C9000D78}" srcOrd="0" destOrd="1" presId="urn:microsoft.com/office/officeart/2005/8/layout/chevron2"/>
    <dgm:cxn modelId="{AA7328E6-E314-4E8D-A263-CC2363069F99}" type="presOf" srcId="{964D82E6-725F-48B1-9C04-BC598870D801}" destId="{BA2DDBCD-D153-445A-AA58-2C65C9000D78}" srcOrd="0" destOrd="0" presId="urn:microsoft.com/office/officeart/2005/8/layout/chevron2"/>
    <dgm:cxn modelId="{9D8EC2B2-D7DF-4DB8-907E-F13CF13290B9}" srcId="{7A889EB6-09F4-472A-AD8B-11621E482E3E}" destId="{D59DF9CF-5154-4F79-9450-EF1B23DB0399}" srcOrd="0" destOrd="0" parTransId="{5DD623A8-969A-4846-A5E1-01FB536C7959}" sibTransId="{076604AA-8CD7-4819-8E37-07A1E85E421A}"/>
    <dgm:cxn modelId="{29926BFC-D09A-460A-9361-D6E9DCDFBCD9}" srcId="{2AA62D45-8E2F-4C26-A1DA-7742085242FD}" destId="{6CEFF63A-A110-4591-BA69-67819D66D776}" srcOrd="1" destOrd="0" parTransId="{EC0D26BD-B291-47FE-AA19-0A808AC1E133}" sibTransId="{A489D8C4-DC40-4B43-AE0F-72511098E5B4}"/>
    <dgm:cxn modelId="{3494D627-A77F-48CA-BB48-0212C3B82451}" type="presOf" srcId="{F231F125-AAD8-4615-A77B-93582C44C32C}" destId="{FA3C659F-D257-456D-8EED-A42378450F38}" srcOrd="0" destOrd="0" presId="urn:microsoft.com/office/officeart/2005/8/layout/chevron2"/>
    <dgm:cxn modelId="{F1D771E1-CA18-4BF6-B565-C3A1EFB30EAC}" srcId="{6CEFF63A-A110-4591-BA69-67819D66D776}" destId="{84E7ECCB-C223-4E5B-AEC2-8D5A906BF2C9}" srcOrd="0" destOrd="0" parTransId="{E3F4A704-4069-4EB7-96AE-42A061248B65}" sibTransId="{544FC93F-5A77-42E8-A530-5B086C5AFA21}"/>
    <dgm:cxn modelId="{5021C800-8140-4D4B-BE25-64DA3ACE199E}" srcId="{F231F125-AAD8-4615-A77B-93582C44C32C}" destId="{F92FC730-EA7E-48FB-9A0F-A4E4D900CD1C}" srcOrd="2" destOrd="0" parTransId="{973234FD-7421-4D2C-8808-E0D857ADA8DF}" sibTransId="{1D9D05C3-E551-4A19-AE64-EEB280C919AD}"/>
    <dgm:cxn modelId="{1B758C8D-2F1A-42E1-AAF1-46D045378DBE}" srcId="{6CEFF63A-A110-4591-BA69-67819D66D776}" destId="{074A60C5-01BE-4FB8-BDF9-C4205A09D9B4}" srcOrd="3" destOrd="0" parTransId="{AE91ED7D-03E1-44C8-80D0-F3D6BC40C4CC}" sibTransId="{6E9A1295-150B-4C1B-80AF-01F643AFEF24}"/>
    <dgm:cxn modelId="{EFE267A0-F90F-4E63-9C32-90FCF5493E7F}" srcId="{F231F125-AAD8-4615-A77B-93582C44C32C}" destId="{4CD8746B-EA7B-4394-898C-C2C089C6160C}" srcOrd="1" destOrd="0" parTransId="{60408CCF-57FB-4C02-A6C0-5F82081C2E16}" sibTransId="{8C09BCF9-B679-4DBC-A3FF-68D01291EF9F}"/>
    <dgm:cxn modelId="{9C449B2A-0906-4DC4-8C2A-1DB4BE2A35C5}" srcId="{6CEFF63A-A110-4591-BA69-67819D66D776}" destId="{4D912C5C-4CCA-4FF1-B28E-61DB37AFBDC8}" srcOrd="1" destOrd="0" parTransId="{0183BAA7-BE19-4E9E-8535-CDEB72D09C3E}" sibTransId="{DC23EA5F-8423-44B9-B3BB-03A2B7E37732}"/>
    <dgm:cxn modelId="{6895D8CB-A2D7-4097-B22F-1924CC6E0D50}" type="presOf" srcId="{D59DF9CF-5154-4F79-9450-EF1B23DB0399}" destId="{93E9CDB3-07D1-4F38-98A5-7BBBA2FE1179}" srcOrd="0" destOrd="0" presId="urn:microsoft.com/office/officeart/2005/8/layout/chevron2"/>
    <dgm:cxn modelId="{49A39A7C-CDC9-4ADA-BFB7-7D93E4602843}" type="presOf" srcId="{647423DD-2EC9-4E50-B33B-CF15879262B6}" destId="{BB6C1C3E-E9B4-43E0-9E65-6CD63CDA9A1C}" srcOrd="0" destOrd="2" presId="urn:microsoft.com/office/officeart/2005/8/layout/chevron2"/>
    <dgm:cxn modelId="{0E22FB7D-535C-4F1C-BFD7-F3F40EA93B9C}" type="presOf" srcId="{F92FC730-EA7E-48FB-9A0F-A4E4D900CD1C}" destId="{BA2DDBCD-D153-445A-AA58-2C65C9000D78}" srcOrd="0" destOrd="2" presId="urn:microsoft.com/office/officeart/2005/8/layout/chevron2"/>
    <dgm:cxn modelId="{073CD1E6-786D-47E1-BB82-D09EE1E5C92F}" type="presOf" srcId="{6CEFF63A-A110-4591-BA69-67819D66D776}" destId="{DFA964EE-3D08-4673-8290-9A55A0F0135B}" srcOrd="0" destOrd="0" presId="urn:microsoft.com/office/officeart/2005/8/layout/chevron2"/>
    <dgm:cxn modelId="{0A8DDA4B-F728-48DE-BD75-93266CCF8E70}" srcId="{F231F125-AAD8-4615-A77B-93582C44C32C}" destId="{964D82E6-725F-48B1-9C04-BC598870D801}" srcOrd="0" destOrd="0" parTransId="{11090ACB-7C3F-4E42-8C55-501547B71D3C}" sibTransId="{68938C21-FC14-496A-B2C3-6A6958465259}"/>
    <dgm:cxn modelId="{FD8D37C3-42DE-4891-BE0E-6DBE86E898EF}" type="presOf" srcId="{074A60C5-01BE-4FB8-BDF9-C4205A09D9B4}" destId="{BB6C1C3E-E9B4-43E0-9E65-6CD63CDA9A1C}" srcOrd="0" destOrd="3" presId="urn:microsoft.com/office/officeart/2005/8/layout/chevron2"/>
    <dgm:cxn modelId="{CE54542C-FD5D-4303-AE88-736F5F0891D5}" type="presOf" srcId="{4D912C5C-4CCA-4FF1-B28E-61DB37AFBDC8}" destId="{BB6C1C3E-E9B4-43E0-9E65-6CD63CDA9A1C}" srcOrd="0" destOrd="1" presId="urn:microsoft.com/office/officeart/2005/8/layout/chevron2"/>
    <dgm:cxn modelId="{46604AB3-F17C-48B9-BE6D-283A28253E55}" type="presOf" srcId="{84E7ECCB-C223-4E5B-AEC2-8D5A906BF2C9}" destId="{BB6C1C3E-E9B4-43E0-9E65-6CD63CDA9A1C}" srcOrd="0" destOrd="0" presId="urn:microsoft.com/office/officeart/2005/8/layout/chevron2"/>
    <dgm:cxn modelId="{504157A0-04E9-46E7-9862-88BABB8FF041}" type="presOf" srcId="{7A889EB6-09F4-472A-AD8B-11621E482E3E}" destId="{9446C143-3930-4302-A2EA-215DFFA899AE}" srcOrd="0" destOrd="0" presId="urn:microsoft.com/office/officeart/2005/8/layout/chevron2"/>
    <dgm:cxn modelId="{3367A301-DC7B-46B4-9BE0-3A8F669E3A9F}" srcId="{6CEFF63A-A110-4591-BA69-67819D66D776}" destId="{647423DD-2EC9-4E50-B33B-CF15879262B6}" srcOrd="2" destOrd="0" parTransId="{ABA31835-FD7B-45C1-B251-934F2716C5B1}" sibTransId="{E8309512-67AA-499B-B238-CB8437C0CBDB}"/>
    <dgm:cxn modelId="{CE8503B5-B5F6-4CA9-9B3B-8673672CEE7F}" type="presOf" srcId="{2AA62D45-8E2F-4C26-A1DA-7742085242FD}" destId="{3648363F-1DEB-4695-A15B-B2630DB1C0CD}" srcOrd="0" destOrd="0" presId="urn:microsoft.com/office/officeart/2005/8/layout/chevron2"/>
    <dgm:cxn modelId="{0D68EA3D-483A-41A6-9FC9-BB3728E86C14}" type="presParOf" srcId="{3648363F-1DEB-4695-A15B-B2630DB1C0CD}" destId="{D6A19463-907C-4087-A82A-8B8DB4834ED7}" srcOrd="0" destOrd="0" presId="urn:microsoft.com/office/officeart/2005/8/layout/chevron2"/>
    <dgm:cxn modelId="{D286FAD3-7AE3-4459-A43B-3A3103BA077E}" type="presParOf" srcId="{D6A19463-907C-4087-A82A-8B8DB4834ED7}" destId="{FA3C659F-D257-456D-8EED-A42378450F38}" srcOrd="0" destOrd="0" presId="urn:microsoft.com/office/officeart/2005/8/layout/chevron2"/>
    <dgm:cxn modelId="{EB16A677-AECD-4F7D-9899-95E160092C9D}" type="presParOf" srcId="{D6A19463-907C-4087-A82A-8B8DB4834ED7}" destId="{BA2DDBCD-D153-445A-AA58-2C65C9000D78}" srcOrd="1" destOrd="0" presId="urn:microsoft.com/office/officeart/2005/8/layout/chevron2"/>
    <dgm:cxn modelId="{9B01F0E2-011D-4563-BC7C-FD2CC48C64DC}" type="presParOf" srcId="{3648363F-1DEB-4695-A15B-B2630DB1C0CD}" destId="{52ECD184-9B99-4B6E-9F16-841AD55E8890}" srcOrd="1" destOrd="0" presId="urn:microsoft.com/office/officeart/2005/8/layout/chevron2"/>
    <dgm:cxn modelId="{BA696532-223E-46F0-B1BF-9BDA49412519}" type="presParOf" srcId="{3648363F-1DEB-4695-A15B-B2630DB1C0CD}" destId="{B2C95414-E7FF-414D-8804-9D643E76E5DD}" srcOrd="2" destOrd="0" presId="urn:microsoft.com/office/officeart/2005/8/layout/chevron2"/>
    <dgm:cxn modelId="{F3A66C98-384E-4F7F-BB02-995CD6F6D13B}" type="presParOf" srcId="{B2C95414-E7FF-414D-8804-9D643E76E5DD}" destId="{DFA964EE-3D08-4673-8290-9A55A0F0135B}" srcOrd="0" destOrd="0" presId="urn:microsoft.com/office/officeart/2005/8/layout/chevron2"/>
    <dgm:cxn modelId="{95D86F0B-B934-4D5A-AEF0-6376B11C4BF7}" type="presParOf" srcId="{B2C95414-E7FF-414D-8804-9D643E76E5DD}" destId="{BB6C1C3E-E9B4-43E0-9E65-6CD63CDA9A1C}" srcOrd="1" destOrd="0" presId="urn:microsoft.com/office/officeart/2005/8/layout/chevron2"/>
    <dgm:cxn modelId="{08EECC49-BCF5-4697-A2CF-850E18DE0075}" type="presParOf" srcId="{3648363F-1DEB-4695-A15B-B2630DB1C0CD}" destId="{0C120F63-F56C-4111-B5D9-0EA53C2C9775}" srcOrd="3" destOrd="0" presId="urn:microsoft.com/office/officeart/2005/8/layout/chevron2"/>
    <dgm:cxn modelId="{35B9100C-9940-45D4-800F-FEE85D1E5931}" type="presParOf" srcId="{3648363F-1DEB-4695-A15B-B2630DB1C0CD}" destId="{9B936671-D7AE-4538-9C22-0342F9D94A2C}" srcOrd="4" destOrd="0" presId="urn:microsoft.com/office/officeart/2005/8/layout/chevron2"/>
    <dgm:cxn modelId="{7FFAE018-90F0-4837-A736-F82997E06AC3}" type="presParOf" srcId="{9B936671-D7AE-4538-9C22-0342F9D94A2C}" destId="{9446C143-3930-4302-A2EA-215DFFA899AE}" srcOrd="0" destOrd="0" presId="urn:microsoft.com/office/officeart/2005/8/layout/chevron2"/>
    <dgm:cxn modelId="{2E47CCF0-FA3F-49EA-958A-A1997D65A584}" type="presParOf" srcId="{9B936671-D7AE-4538-9C22-0342F9D94A2C}" destId="{93E9CDB3-07D1-4F38-98A5-7BBBA2FE1179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9C4C4E-7DD8-4E94-9E71-942DE9BA597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C8F5E85-C425-4CC6-BD02-E8223B157E61}">
      <dgm:prSet phldrT="[Texto]"/>
      <dgm:spPr/>
      <dgm:t>
        <a:bodyPr/>
        <a:lstStyle/>
        <a:p>
          <a:r>
            <a:rPr lang="es-EC" dirty="0" smtClean="0"/>
            <a:t>Eje curricular integrador de área </a:t>
          </a:r>
          <a:endParaRPr lang="es-EC" dirty="0"/>
        </a:p>
      </dgm:t>
    </dgm:pt>
    <dgm:pt modelId="{412C8F72-6A55-420D-A7DA-A5FB323565DD}" type="parTrans" cxnId="{C5BD6BA2-A107-4AF1-A71C-80D6836D9570}">
      <dgm:prSet/>
      <dgm:spPr/>
      <dgm:t>
        <a:bodyPr/>
        <a:lstStyle/>
        <a:p>
          <a:endParaRPr lang="es-EC"/>
        </a:p>
      </dgm:t>
    </dgm:pt>
    <dgm:pt modelId="{6D1D2BB8-EF74-4D8F-A2A2-3DAA1FFE3CD6}" type="sibTrans" cxnId="{C5BD6BA2-A107-4AF1-A71C-80D6836D9570}">
      <dgm:prSet/>
      <dgm:spPr/>
      <dgm:t>
        <a:bodyPr/>
        <a:lstStyle/>
        <a:p>
          <a:endParaRPr lang="es-EC"/>
        </a:p>
      </dgm:t>
    </dgm:pt>
    <dgm:pt modelId="{DA990D12-931A-408F-8980-249FAB87A39E}">
      <dgm:prSet phldrT="[Texto]"/>
      <dgm:spPr/>
      <dgm:t>
        <a:bodyPr/>
        <a:lstStyle/>
        <a:p>
          <a:r>
            <a:rPr lang="es-EC" dirty="0" smtClean="0"/>
            <a:t># Unidad</a:t>
          </a:r>
          <a:endParaRPr lang="es-EC" dirty="0"/>
        </a:p>
      </dgm:t>
    </dgm:pt>
    <dgm:pt modelId="{46BA5136-835A-4A1E-9838-C3E77FC48D83}" type="parTrans" cxnId="{DA21799C-E3D7-4F3F-8CB2-0241C6ECE646}">
      <dgm:prSet/>
      <dgm:spPr/>
      <dgm:t>
        <a:bodyPr/>
        <a:lstStyle/>
        <a:p>
          <a:endParaRPr lang="es-EC"/>
        </a:p>
      </dgm:t>
    </dgm:pt>
    <dgm:pt modelId="{EF1CE405-7F20-41DE-B1A2-1A72FAAD3802}" type="sibTrans" cxnId="{DA21799C-E3D7-4F3F-8CB2-0241C6ECE646}">
      <dgm:prSet/>
      <dgm:spPr/>
      <dgm:t>
        <a:bodyPr/>
        <a:lstStyle/>
        <a:p>
          <a:endParaRPr lang="es-EC"/>
        </a:p>
      </dgm:t>
    </dgm:pt>
    <dgm:pt modelId="{23AC63B6-1274-44A0-84B0-FD07C55C8FA2}">
      <dgm:prSet phldrT="[Texto]"/>
      <dgm:spPr/>
      <dgm:t>
        <a:bodyPr/>
        <a:lstStyle/>
        <a:p>
          <a:r>
            <a:rPr lang="es-EC" dirty="0" smtClean="0"/>
            <a:t>Título de la Unidad</a:t>
          </a:r>
          <a:endParaRPr lang="es-EC" dirty="0"/>
        </a:p>
      </dgm:t>
    </dgm:pt>
    <dgm:pt modelId="{4CEB5C05-47E8-4F31-952B-7C27F4B3B93E}" type="parTrans" cxnId="{89EACDB5-FF30-4451-8FE6-8C5C813F6077}">
      <dgm:prSet/>
      <dgm:spPr/>
      <dgm:t>
        <a:bodyPr/>
        <a:lstStyle/>
        <a:p>
          <a:endParaRPr lang="es-EC"/>
        </a:p>
      </dgm:t>
    </dgm:pt>
    <dgm:pt modelId="{CECCD492-BE06-4BF1-94DF-7F65C4C9A62B}" type="sibTrans" cxnId="{89EACDB5-FF30-4451-8FE6-8C5C813F6077}">
      <dgm:prSet/>
      <dgm:spPr/>
      <dgm:t>
        <a:bodyPr/>
        <a:lstStyle/>
        <a:p>
          <a:endParaRPr lang="es-EC"/>
        </a:p>
      </dgm:t>
    </dgm:pt>
    <dgm:pt modelId="{C47A7B9C-777B-4511-BF84-51C8A57F7654}">
      <dgm:prSet/>
      <dgm:spPr/>
      <dgm:t>
        <a:bodyPr/>
        <a:lstStyle/>
        <a:p>
          <a:r>
            <a:rPr lang="es-EC" dirty="0" smtClean="0"/>
            <a:t>Fotografía</a:t>
          </a:r>
          <a:endParaRPr lang="es-EC" dirty="0"/>
        </a:p>
      </dgm:t>
    </dgm:pt>
    <dgm:pt modelId="{A0204E2C-B96F-4BB0-9186-8D45772E9BDD}" type="parTrans" cxnId="{58622CC3-242F-4CA4-9F0C-4C22A2EDF507}">
      <dgm:prSet/>
      <dgm:spPr/>
      <dgm:t>
        <a:bodyPr/>
        <a:lstStyle/>
        <a:p>
          <a:endParaRPr lang="es-EC"/>
        </a:p>
      </dgm:t>
    </dgm:pt>
    <dgm:pt modelId="{80B79D3F-2579-4414-B133-4E04B58271B1}" type="sibTrans" cxnId="{58622CC3-242F-4CA4-9F0C-4C22A2EDF507}">
      <dgm:prSet/>
      <dgm:spPr/>
      <dgm:t>
        <a:bodyPr/>
        <a:lstStyle/>
        <a:p>
          <a:endParaRPr lang="es-EC"/>
        </a:p>
      </dgm:t>
    </dgm:pt>
    <dgm:pt modelId="{8A25C478-84CF-4BA8-A3B8-C24394E5D665}">
      <dgm:prSet/>
      <dgm:spPr/>
      <dgm:t>
        <a:bodyPr/>
        <a:lstStyle/>
        <a:p>
          <a:r>
            <a:rPr lang="es-EC" dirty="0" smtClean="0"/>
            <a:t>Objetivo</a:t>
          </a:r>
          <a:endParaRPr lang="es-EC" dirty="0"/>
        </a:p>
      </dgm:t>
    </dgm:pt>
    <dgm:pt modelId="{A6F386DF-D5F8-46FD-B2DF-A533BD2EDBAD}" type="parTrans" cxnId="{AF222703-E0C6-461F-9E96-C20819724944}">
      <dgm:prSet/>
      <dgm:spPr/>
      <dgm:t>
        <a:bodyPr/>
        <a:lstStyle/>
        <a:p>
          <a:endParaRPr lang="es-EC"/>
        </a:p>
      </dgm:t>
    </dgm:pt>
    <dgm:pt modelId="{D7C48202-463D-4616-B156-F16286818BC8}" type="sibTrans" cxnId="{AF222703-E0C6-461F-9E96-C20819724944}">
      <dgm:prSet/>
      <dgm:spPr/>
      <dgm:t>
        <a:bodyPr/>
        <a:lstStyle/>
        <a:p>
          <a:endParaRPr lang="es-EC"/>
        </a:p>
      </dgm:t>
    </dgm:pt>
    <dgm:pt modelId="{C05A45D3-0EF1-4827-876D-CAAA6B6F00EE}">
      <dgm:prSet/>
      <dgm:spPr/>
      <dgm:t>
        <a:bodyPr/>
        <a:lstStyle/>
        <a:p>
          <a:r>
            <a:rPr lang="es-EC" smtClean="0"/>
            <a:t>Contenidos de la Unidad</a:t>
          </a:r>
          <a:endParaRPr lang="es-EC" dirty="0"/>
        </a:p>
      </dgm:t>
    </dgm:pt>
    <dgm:pt modelId="{872AB194-BDAC-4174-AF7B-5C5C5D7F1E87}" type="parTrans" cxnId="{052B478B-0442-4E73-8A6E-DAF359987551}">
      <dgm:prSet/>
      <dgm:spPr/>
      <dgm:t>
        <a:bodyPr/>
        <a:lstStyle/>
        <a:p>
          <a:endParaRPr lang="es-EC"/>
        </a:p>
      </dgm:t>
    </dgm:pt>
    <dgm:pt modelId="{59C4C215-3727-48A9-864B-D5BCA7E78064}" type="sibTrans" cxnId="{052B478B-0442-4E73-8A6E-DAF359987551}">
      <dgm:prSet/>
      <dgm:spPr/>
      <dgm:t>
        <a:bodyPr/>
        <a:lstStyle/>
        <a:p>
          <a:endParaRPr lang="es-EC"/>
        </a:p>
      </dgm:t>
    </dgm:pt>
    <dgm:pt modelId="{29D6E7EE-C7D8-4795-A793-FB660FA26B82}" type="pres">
      <dgm:prSet presAssocID="{749C4C4E-7DD8-4E94-9E71-942DE9BA59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43C012-BC51-4AC7-93DF-3A65F443366F}" type="pres">
      <dgm:prSet presAssocID="{749C4C4E-7DD8-4E94-9E71-942DE9BA5974}" presName="arrow" presStyleLbl="bgShp" presStyleIdx="0" presStyleCnt="1"/>
      <dgm:spPr/>
    </dgm:pt>
    <dgm:pt modelId="{15653E38-A308-40A6-9F50-81916A50F7BB}" type="pres">
      <dgm:prSet presAssocID="{749C4C4E-7DD8-4E94-9E71-942DE9BA5974}" presName="linearProcess" presStyleCnt="0"/>
      <dgm:spPr/>
    </dgm:pt>
    <dgm:pt modelId="{94A47DC3-C44B-41CA-B83E-96F8BCC150B7}" type="pres">
      <dgm:prSet presAssocID="{0C8F5E85-C425-4CC6-BD02-E8223B157E6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33B108-108E-4E88-AA80-DB5127A5E75F}" type="pres">
      <dgm:prSet presAssocID="{6D1D2BB8-EF74-4D8F-A2A2-3DAA1FFE3CD6}" presName="sibTrans" presStyleCnt="0"/>
      <dgm:spPr/>
    </dgm:pt>
    <dgm:pt modelId="{F91FDD13-D58D-45AD-9C19-E1823D619220}" type="pres">
      <dgm:prSet presAssocID="{DA990D12-931A-408F-8980-249FAB87A39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0861C9-46A3-44B4-BCE6-331C65C5B7C7}" type="pres">
      <dgm:prSet presAssocID="{EF1CE405-7F20-41DE-B1A2-1A72FAAD3802}" presName="sibTrans" presStyleCnt="0"/>
      <dgm:spPr/>
    </dgm:pt>
    <dgm:pt modelId="{EC6F2F89-8343-492F-B89F-2688F0487650}" type="pres">
      <dgm:prSet presAssocID="{23AC63B6-1274-44A0-84B0-FD07C55C8FA2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7CE380-E768-4846-B8D4-DC440B2F95A8}" type="pres">
      <dgm:prSet presAssocID="{CECCD492-BE06-4BF1-94DF-7F65C4C9A62B}" presName="sibTrans" presStyleCnt="0"/>
      <dgm:spPr/>
    </dgm:pt>
    <dgm:pt modelId="{9FC742B9-05A6-41A8-9D80-982D62C27EA8}" type="pres">
      <dgm:prSet presAssocID="{8A25C478-84CF-4BA8-A3B8-C24394E5D665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92E91E-1AA0-42EB-BDDC-FD5BFB7F515B}" type="pres">
      <dgm:prSet presAssocID="{D7C48202-463D-4616-B156-F16286818BC8}" presName="sibTrans" presStyleCnt="0"/>
      <dgm:spPr/>
    </dgm:pt>
    <dgm:pt modelId="{66F33D78-0635-4FC0-9C02-123AC587EA8C}" type="pres">
      <dgm:prSet presAssocID="{C05A45D3-0EF1-4827-876D-CAAA6B6F00EE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1956EA-F282-46E9-A0FE-27D9B1CB5314}" type="pres">
      <dgm:prSet presAssocID="{59C4C215-3727-48A9-864B-D5BCA7E78064}" presName="sibTrans" presStyleCnt="0"/>
      <dgm:spPr/>
    </dgm:pt>
    <dgm:pt modelId="{86F2429C-E1AB-49E9-A81D-290E42DBD423}" type="pres">
      <dgm:prSet presAssocID="{C47A7B9C-777B-4511-BF84-51C8A57F7654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2EAC8A4-246E-4EAF-883E-2BD4E961638D}" type="presOf" srcId="{749C4C4E-7DD8-4E94-9E71-942DE9BA5974}" destId="{29D6E7EE-C7D8-4795-A793-FB660FA26B82}" srcOrd="0" destOrd="0" presId="urn:microsoft.com/office/officeart/2005/8/layout/hProcess9"/>
    <dgm:cxn modelId="{C5621501-5EAE-4CB5-B794-4DCA6D5250E6}" type="presOf" srcId="{C05A45D3-0EF1-4827-876D-CAAA6B6F00EE}" destId="{66F33D78-0635-4FC0-9C02-123AC587EA8C}" srcOrd="0" destOrd="0" presId="urn:microsoft.com/office/officeart/2005/8/layout/hProcess9"/>
    <dgm:cxn modelId="{0011C96A-580C-4B97-BDC9-7191CF5445F5}" type="presOf" srcId="{DA990D12-931A-408F-8980-249FAB87A39E}" destId="{F91FDD13-D58D-45AD-9C19-E1823D619220}" srcOrd="0" destOrd="0" presId="urn:microsoft.com/office/officeart/2005/8/layout/hProcess9"/>
    <dgm:cxn modelId="{4023CEE5-6174-4136-A9AB-35D61DADF265}" type="presOf" srcId="{C47A7B9C-777B-4511-BF84-51C8A57F7654}" destId="{86F2429C-E1AB-49E9-A81D-290E42DBD423}" srcOrd="0" destOrd="0" presId="urn:microsoft.com/office/officeart/2005/8/layout/hProcess9"/>
    <dgm:cxn modelId="{052B478B-0442-4E73-8A6E-DAF359987551}" srcId="{749C4C4E-7DD8-4E94-9E71-942DE9BA5974}" destId="{C05A45D3-0EF1-4827-876D-CAAA6B6F00EE}" srcOrd="4" destOrd="0" parTransId="{872AB194-BDAC-4174-AF7B-5C5C5D7F1E87}" sibTransId="{59C4C215-3727-48A9-864B-D5BCA7E78064}"/>
    <dgm:cxn modelId="{8C1A7550-27E7-47D2-A34A-A6F4D604EEE2}" type="presOf" srcId="{23AC63B6-1274-44A0-84B0-FD07C55C8FA2}" destId="{EC6F2F89-8343-492F-B89F-2688F0487650}" srcOrd="0" destOrd="0" presId="urn:microsoft.com/office/officeart/2005/8/layout/hProcess9"/>
    <dgm:cxn modelId="{F00AA0B8-3557-4FA2-9F84-3D715CC8141A}" type="presOf" srcId="{8A25C478-84CF-4BA8-A3B8-C24394E5D665}" destId="{9FC742B9-05A6-41A8-9D80-982D62C27EA8}" srcOrd="0" destOrd="0" presId="urn:microsoft.com/office/officeart/2005/8/layout/hProcess9"/>
    <dgm:cxn modelId="{89EACDB5-FF30-4451-8FE6-8C5C813F6077}" srcId="{749C4C4E-7DD8-4E94-9E71-942DE9BA5974}" destId="{23AC63B6-1274-44A0-84B0-FD07C55C8FA2}" srcOrd="2" destOrd="0" parTransId="{4CEB5C05-47E8-4F31-952B-7C27F4B3B93E}" sibTransId="{CECCD492-BE06-4BF1-94DF-7F65C4C9A62B}"/>
    <dgm:cxn modelId="{69D5961E-2556-4CA6-AFA1-DD11706A81BC}" type="presOf" srcId="{0C8F5E85-C425-4CC6-BD02-E8223B157E61}" destId="{94A47DC3-C44B-41CA-B83E-96F8BCC150B7}" srcOrd="0" destOrd="0" presId="urn:microsoft.com/office/officeart/2005/8/layout/hProcess9"/>
    <dgm:cxn modelId="{AF222703-E0C6-461F-9E96-C20819724944}" srcId="{749C4C4E-7DD8-4E94-9E71-942DE9BA5974}" destId="{8A25C478-84CF-4BA8-A3B8-C24394E5D665}" srcOrd="3" destOrd="0" parTransId="{A6F386DF-D5F8-46FD-B2DF-A533BD2EDBAD}" sibTransId="{D7C48202-463D-4616-B156-F16286818BC8}"/>
    <dgm:cxn modelId="{58622CC3-242F-4CA4-9F0C-4C22A2EDF507}" srcId="{749C4C4E-7DD8-4E94-9E71-942DE9BA5974}" destId="{C47A7B9C-777B-4511-BF84-51C8A57F7654}" srcOrd="5" destOrd="0" parTransId="{A0204E2C-B96F-4BB0-9186-8D45772E9BDD}" sibTransId="{80B79D3F-2579-4414-B133-4E04B58271B1}"/>
    <dgm:cxn modelId="{DA21799C-E3D7-4F3F-8CB2-0241C6ECE646}" srcId="{749C4C4E-7DD8-4E94-9E71-942DE9BA5974}" destId="{DA990D12-931A-408F-8980-249FAB87A39E}" srcOrd="1" destOrd="0" parTransId="{46BA5136-835A-4A1E-9838-C3E77FC48D83}" sibTransId="{EF1CE405-7F20-41DE-B1A2-1A72FAAD3802}"/>
    <dgm:cxn modelId="{C5BD6BA2-A107-4AF1-A71C-80D6836D9570}" srcId="{749C4C4E-7DD8-4E94-9E71-942DE9BA5974}" destId="{0C8F5E85-C425-4CC6-BD02-E8223B157E61}" srcOrd="0" destOrd="0" parTransId="{412C8F72-6A55-420D-A7DA-A5FB323565DD}" sibTransId="{6D1D2BB8-EF74-4D8F-A2A2-3DAA1FFE3CD6}"/>
    <dgm:cxn modelId="{D5000BD9-4650-4982-B9FC-16EE06967B42}" type="presParOf" srcId="{29D6E7EE-C7D8-4795-A793-FB660FA26B82}" destId="{FE43C012-BC51-4AC7-93DF-3A65F443366F}" srcOrd="0" destOrd="0" presId="urn:microsoft.com/office/officeart/2005/8/layout/hProcess9"/>
    <dgm:cxn modelId="{4BCD833C-3209-479C-8B54-E52E1CFDB319}" type="presParOf" srcId="{29D6E7EE-C7D8-4795-A793-FB660FA26B82}" destId="{15653E38-A308-40A6-9F50-81916A50F7BB}" srcOrd="1" destOrd="0" presId="urn:microsoft.com/office/officeart/2005/8/layout/hProcess9"/>
    <dgm:cxn modelId="{B6BB4F96-7EAC-4E23-AA2C-01709D2A8CEB}" type="presParOf" srcId="{15653E38-A308-40A6-9F50-81916A50F7BB}" destId="{94A47DC3-C44B-41CA-B83E-96F8BCC150B7}" srcOrd="0" destOrd="0" presId="urn:microsoft.com/office/officeart/2005/8/layout/hProcess9"/>
    <dgm:cxn modelId="{D912A3C5-EA01-4035-A277-028200882A28}" type="presParOf" srcId="{15653E38-A308-40A6-9F50-81916A50F7BB}" destId="{4333B108-108E-4E88-AA80-DB5127A5E75F}" srcOrd="1" destOrd="0" presId="urn:microsoft.com/office/officeart/2005/8/layout/hProcess9"/>
    <dgm:cxn modelId="{3439C15B-3ADA-4FF3-87AE-E834A2BA2201}" type="presParOf" srcId="{15653E38-A308-40A6-9F50-81916A50F7BB}" destId="{F91FDD13-D58D-45AD-9C19-E1823D619220}" srcOrd="2" destOrd="0" presId="urn:microsoft.com/office/officeart/2005/8/layout/hProcess9"/>
    <dgm:cxn modelId="{08CE1F36-99D2-4D7D-A6D8-18B4017E8705}" type="presParOf" srcId="{15653E38-A308-40A6-9F50-81916A50F7BB}" destId="{8A0861C9-46A3-44B4-BCE6-331C65C5B7C7}" srcOrd="3" destOrd="0" presId="urn:microsoft.com/office/officeart/2005/8/layout/hProcess9"/>
    <dgm:cxn modelId="{7E749EBC-C84C-4145-AD70-256CBE1D05B9}" type="presParOf" srcId="{15653E38-A308-40A6-9F50-81916A50F7BB}" destId="{EC6F2F89-8343-492F-B89F-2688F0487650}" srcOrd="4" destOrd="0" presId="urn:microsoft.com/office/officeart/2005/8/layout/hProcess9"/>
    <dgm:cxn modelId="{4FCAAE98-8E8D-4DC9-AF23-B664874AD8EF}" type="presParOf" srcId="{15653E38-A308-40A6-9F50-81916A50F7BB}" destId="{9B7CE380-E768-4846-B8D4-DC440B2F95A8}" srcOrd="5" destOrd="0" presId="urn:microsoft.com/office/officeart/2005/8/layout/hProcess9"/>
    <dgm:cxn modelId="{56327159-A7F5-44EB-8B87-19EF3A4BFB06}" type="presParOf" srcId="{15653E38-A308-40A6-9F50-81916A50F7BB}" destId="{9FC742B9-05A6-41A8-9D80-982D62C27EA8}" srcOrd="6" destOrd="0" presId="urn:microsoft.com/office/officeart/2005/8/layout/hProcess9"/>
    <dgm:cxn modelId="{948ED4B0-B5BE-49AA-BFF6-F7147B973669}" type="presParOf" srcId="{15653E38-A308-40A6-9F50-81916A50F7BB}" destId="{E592E91E-1AA0-42EB-BDDC-FD5BFB7F515B}" srcOrd="7" destOrd="0" presId="urn:microsoft.com/office/officeart/2005/8/layout/hProcess9"/>
    <dgm:cxn modelId="{3AAFA329-FBA7-44CA-88EB-EF1ACF4315C1}" type="presParOf" srcId="{15653E38-A308-40A6-9F50-81916A50F7BB}" destId="{66F33D78-0635-4FC0-9C02-123AC587EA8C}" srcOrd="8" destOrd="0" presId="urn:microsoft.com/office/officeart/2005/8/layout/hProcess9"/>
    <dgm:cxn modelId="{2E54AA66-2E37-41C7-AAF0-8CBC2544269D}" type="presParOf" srcId="{15653E38-A308-40A6-9F50-81916A50F7BB}" destId="{421956EA-F282-46E9-A0FE-27D9B1CB5314}" srcOrd="9" destOrd="0" presId="urn:microsoft.com/office/officeart/2005/8/layout/hProcess9"/>
    <dgm:cxn modelId="{2D5F27B8-3325-44AA-A02C-A7E778C5A754}" type="presParOf" srcId="{15653E38-A308-40A6-9F50-81916A50F7BB}" destId="{86F2429C-E1AB-49E9-A81D-290E42DBD423}" srcOrd="10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A7AC-0F4E-44EA-AB3B-5273718395EA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F81C4-3BE5-4746-B54A-2F438FD9A8F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81C4-3BE5-4746-B54A-2F438FD9A8FB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81C4-3BE5-4746-B54A-2F438FD9A8FB}" type="slidenum">
              <a:rPr lang="es-EC" smtClean="0"/>
              <a:pPr/>
              <a:t>52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9D5B7B-C4F2-4F19-8E98-457095E20116}" type="datetimeFigureOut">
              <a:rPr lang="es-EC" smtClean="0"/>
              <a:pPr/>
              <a:t>08/03/2013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2966CD-91E1-4320-B826-B165582027A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openxmlformats.org/officeDocument/2006/relationships/diagramColors" Target="../diagrams/colors5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5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36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35.jpeg"/><Relationship Id="rId4" Type="http://schemas.openxmlformats.org/officeDocument/2006/relationships/diagramData" Target="../diagrams/data7.xml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image" Target="../media/image7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Colors" Target="../diagrams/colors11.xml"/><Relationship Id="rId5" Type="http://schemas.openxmlformats.org/officeDocument/2006/relationships/diagramLayout" Target="../diagrams/layout10.xml"/><Relationship Id="rId10" Type="http://schemas.openxmlformats.org/officeDocument/2006/relationships/diagramQuickStyle" Target="../diagrams/quickStyle11.xml"/><Relationship Id="rId4" Type="http://schemas.openxmlformats.org/officeDocument/2006/relationships/diagramData" Target="../diagrams/data10.xml"/><Relationship Id="rId9" Type="http://schemas.openxmlformats.org/officeDocument/2006/relationships/diagramLayout" Target="../diagrams/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3200400"/>
            <a:ext cx="8286808" cy="1600200"/>
          </a:xfrm>
        </p:spPr>
        <p:txBody>
          <a:bodyPr/>
          <a:lstStyle/>
          <a:p>
            <a:r>
              <a:rPr lang="es-EC" dirty="0" smtClean="0"/>
              <a:t>DEPARTAMENTO DE CIENCIAS HUMANAS Y SOCIALES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ESCUELA POLITÉNICA DEL EJÉRCITO</a:t>
            </a:r>
            <a:br>
              <a:rPr lang="es-EC" dirty="0" smtClean="0"/>
            </a:br>
            <a:r>
              <a:rPr lang="es-EC" dirty="0" smtClean="0"/>
              <a:t>ESPE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2571736" y="478632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SILVIA PASPUEL GÜEL</a:t>
            </a:r>
          </a:p>
          <a:p>
            <a:pPr algn="ctr"/>
            <a:endParaRPr lang="es-EC" b="1" dirty="0"/>
          </a:p>
          <a:p>
            <a:pPr algn="ctr"/>
            <a:endParaRPr lang="es-EC" b="1" dirty="0" smtClean="0"/>
          </a:p>
          <a:p>
            <a:pPr algn="ctr"/>
            <a:r>
              <a:rPr lang="es-EC" b="1" dirty="0" err="1" smtClean="0"/>
              <a:t>Sangolquí</a:t>
            </a:r>
            <a:r>
              <a:rPr lang="es-EC" b="1" dirty="0" smtClean="0"/>
              <a:t>, 2013</a:t>
            </a:r>
            <a:endParaRPr lang="es-EC" b="1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email">
            <a:lum bright="-66000" contrast="84000"/>
          </a:blip>
          <a:srcRect/>
          <a:stretch>
            <a:fillRect/>
          </a:stretch>
        </p:blipFill>
        <p:spPr bwMode="auto">
          <a:xfrm>
            <a:off x="571472" y="285728"/>
            <a:ext cx="2152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0" y="214290"/>
          <a:ext cx="1114425" cy="1069975"/>
        </p:xfrm>
        <a:graphic>
          <a:graphicData uri="http://schemas.openxmlformats.org/presentationml/2006/ole">
            <p:oleObj spid="_x0000_s1027" name="Picture" r:id="rId4" imgW="1371600" imgH="1316520" progId="Word.Picture.8">
              <p:embed/>
            </p:oleObj>
          </a:graphicData>
        </a:graphic>
      </p:graphicFrame>
      <p:pic>
        <p:nvPicPr>
          <p:cNvPr id="1028" name="Imagen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142852"/>
            <a:ext cx="125095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8103" y="1033448"/>
            <a:ext cx="3076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DIRECCIÓN PROVINCIAL DE EDUCACIÓN  DEL CARCHI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443286" cy="5195910"/>
          </a:xfrm>
        </p:spPr>
        <p:txBody>
          <a:bodyPr>
            <a:normAutofit fontScale="92500"/>
          </a:bodyPr>
          <a:lstStyle/>
          <a:p>
            <a:r>
              <a:rPr lang="es-EC" b="1" dirty="0" smtClean="0"/>
              <a:t>Objetivo General:</a:t>
            </a:r>
          </a:p>
          <a:p>
            <a:pPr>
              <a:buNone/>
            </a:pPr>
            <a:endParaRPr lang="es-EC" dirty="0" smtClean="0"/>
          </a:p>
          <a:p>
            <a:pPr marL="0" lvl="0" indent="0" algn="just">
              <a:buNone/>
            </a:pPr>
            <a:r>
              <a:rPr lang="es-ES" dirty="0" smtClean="0"/>
              <a:t>Contribuir con la institucionalización de la Educación Ambiental Formal en 17 escuelas rurales de la zona de amortiguamiento de los Bosques Protectores Chamizo – Minas y Loma, Corazón y Bretaña, mediante la elaboración de una Guía de Educación Ambiental. </a:t>
            </a:r>
            <a:endParaRPr lang="es-EC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7171" name="Picture 3" descr="C:\Users\user\Documents\FOTOS 2012\TESIS SILVITA 2012\DCIM TALLER GUIA E-A\100OLYMP\P10105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857628"/>
            <a:ext cx="3328694" cy="249652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2" name="Picture 4" descr="P10105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196562"/>
            <a:ext cx="3338514" cy="250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FF6600">
                <a:alpha val="50000"/>
              </a:srgbClr>
            </a:prst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38720"/>
          </a:xfrm>
        </p:spPr>
        <p:txBody>
          <a:bodyPr>
            <a:normAutofit fontScale="77500" lnSpcReduction="20000"/>
          </a:bodyPr>
          <a:lstStyle/>
          <a:p>
            <a:r>
              <a:rPr lang="es-EC" sz="3400" b="1" dirty="0" smtClean="0"/>
              <a:t>Objetivos Específicos:</a:t>
            </a:r>
          </a:p>
          <a:p>
            <a:pPr marL="514350" indent="-514350">
              <a:buNone/>
            </a:pPr>
            <a:endParaRPr lang="es-EC" b="1" dirty="0" smtClean="0"/>
          </a:p>
          <a:p>
            <a:pPr marL="273050" indent="-273050">
              <a:buNone/>
            </a:pPr>
            <a:r>
              <a:rPr lang="es-EC" b="1" dirty="0" smtClean="0"/>
              <a:t>1. </a:t>
            </a:r>
            <a:r>
              <a:rPr lang="es-ES" dirty="0" smtClean="0"/>
              <a:t>Diagnosticar la situación de la Educación Ambiental en 17 escuelas rurales de la zona de amortiguamiento de los Bosques Protectores Chamizo - Minas y Loma, Corazón y Bretaña, cordillera Oriental de la provincia del Carchi.</a:t>
            </a:r>
            <a:endParaRPr lang="es-EC" dirty="0" smtClean="0"/>
          </a:p>
          <a:p>
            <a:pPr marL="273050" indent="-273050">
              <a:buNone/>
            </a:pPr>
            <a:endParaRPr lang="es-ES" dirty="0" smtClean="0"/>
          </a:p>
          <a:p>
            <a:pPr marL="273050" indent="-273050">
              <a:buNone/>
            </a:pPr>
            <a:r>
              <a:rPr lang="es-ES" dirty="0" smtClean="0"/>
              <a:t>2. Determinar la factibilidad técnica y económica para la elaboración de la guía de Educación Ambiental para niños y niñas de segundo año de Educación General Básica.</a:t>
            </a:r>
            <a:endParaRPr lang="es-EC" dirty="0" smtClean="0"/>
          </a:p>
          <a:p>
            <a:pPr marL="273050" indent="-273050">
              <a:buNone/>
            </a:pPr>
            <a:r>
              <a:rPr lang="es-ES" dirty="0" smtClean="0"/>
              <a:t> </a:t>
            </a:r>
            <a:endParaRPr lang="es-EC" dirty="0" smtClean="0"/>
          </a:p>
          <a:p>
            <a:pPr marL="273050" lvl="0" indent="-273050">
              <a:buNone/>
            </a:pPr>
            <a:r>
              <a:rPr lang="es-ES" dirty="0" smtClean="0"/>
              <a:t>3. Elaborar la guía de Educación Ambiental para niños y niñas de segundo año de Educación General Básica de escuelas rurales de la zona de amortiguamiento de los Bosques Protectores Chamizo - Minas y Lomas Corazón y Bretaña, con la participación activa de docentes de 17 escuelas del sector.</a:t>
            </a:r>
            <a:endParaRPr lang="es-EC" dirty="0" smtClean="0"/>
          </a:p>
          <a:p>
            <a:pPr>
              <a:buNone/>
            </a:pPr>
            <a:endParaRPr lang="es-EC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/>
          <p:nvPr/>
        </p:nvSpPr>
        <p:spPr>
          <a:xfrm>
            <a:off x="3571868" y="4429132"/>
            <a:ext cx="4214842" cy="22145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Rectángulo"/>
          <p:cNvSpPr/>
          <p:nvPr/>
        </p:nvSpPr>
        <p:spPr>
          <a:xfrm>
            <a:off x="142844" y="2000240"/>
            <a:ext cx="1571636" cy="3429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7215206" y="357166"/>
            <a:ext cx="164307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7772400" cy="623878"/>
          </a:xfrm>
        </p:spPr>
        <p:txBody>
          <a:bodyPr/>
          <a:lstStyle/>
          <a:p>
            <a:r>
              <a:rPr lang="es-EC" b="1" dirty="0" smtClean="0"/>
              <a:t>Justificación</a:t>
            </a:r>
            <a:endParaRPr lang="es-EC" b="1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785786" y="2214554"/>
          <a:ext cx="857256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214282" y="2643182"/>
            <a:ext cx="42862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595678" y="3514697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Aharoni" pitchFamily="2" charset="-79"/>
                <a:cs typeface="Aharoni" pitchFamily="2" charset="-79"/>
              </a:rPr>
              <a:t>DIAGNÓSTICO</a:t>
            </a:r>
            <a:endParaRPr lang="es-EC" sz="20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4643438" y="5357826"/>
          <a:ext cx="3000396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9 Rectángulo"/>
          <p:cNvSpPr/>
          <p:nvPr/>
        </p:nvSpPr>
        <p:spPr>
          <a:xfrm>
            <a:off x="5000628" y="6072206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FACTIBILIDAD</a:t>
            </a:r>
            <a:endParaRPr lang="es-EC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3714744" y="3929066"/>
          <a:ext cx="2619372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6572264" y="4500570"/>
          <a:ext cx="833422" cy="67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4" name="13 Elipse"/>
          <p:cNvSpPr/>
          <p:nvPr/>
        </p:nvSpPr>
        <p:spPr>
          <a:xfrm>
            <a:off x="3000364" y="2071678"/>
            <a:ext cx="200026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GUÍA DE EDUCACIÓN AMBIENTAL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286380" y="1428736"/>
            <a:ext cx="164307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SENSIBILIZACIÓN AMBIENTAL A  NIÑOS, NIÑAS Y DOCENTES</a:t>
            </a:r>
            <a:endParaRPr lang="es-EC" sz="1400" b="1" dirty="0"/>
          </a:p>
        </p:txBody>
      </p:sp>
      <p:sp>
        <p:nvSpPr>
          <p:cNvPr id="17" name="16 Rectángulo"/>
          <p:cNvSpPr/>
          <p:nvPr/>
        </p:nvSpPr>
        <p:spPr>
          <a:xfrm>
            <a:off x="7195538" y="142852"/>
            <a:ext cx="18056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BUEN VIVIR  </a:t>
            </a:r>
          </a:p>
          <a:p>
            <a:pPr algn="ctr"/>
            <a:r>
              <a:rPr lang="es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LAS </a:t>
            </a:r>
          </a:p>
          <a:p>
            <a:pPr algn="ctr"/>
            <a:r>
              <a:rPr lang="es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COMUNIDADES</a:t>
            </a:r>
            <a:endParaRPr lang="es-E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4000496" y="5214950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 flipH="1" flipV="1">
            <a:off x="3929058" y="514351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5400000" flipH="1" flipV="1">
            <a:off x="4643438" y="514351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5400000" flipH="1" flipV="1">
            <a:off x="5286380" y="514351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5400000" flipH="1" flipV="1">
            <a:off x="6072198" y="514351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rot="5400000" flipH="1" flipV="1">
            <a:off x="6893735" y="525066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 flipH="1" flipV="1">
            <a:off x="5214942" y="528638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1714480" y="292893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16200000" flipV="1">
            <a:off x="4822033" y="3393281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V="1">
            <a:off x="4643438" y="1928802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flipV="1">
            <a:off x="6429388" y="1000108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II: MARCO TEÓRICO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64857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5389093" cy="34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n 3" descr="http://www.mindixenes.org/IMG/jpg/BUEN_VIVIR_1__3385953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6018" y="428604"/>
            <a:ext cx="27890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143504" y="2643182"/>
            <a:ext cx="2428892" cy="35719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1750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SUMAK KAWSAY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 descr="C:\Users\user\Pictures\ESPE GUIA\cultura física\SDC115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428604"/>
            <a:ext cx="278611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71454"/>
            <a:ext cx="77724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CAPÍTULO III: 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b="1" dirty="0" smtClean="0"/>
              <a:t>Modalidad de la Investigación</a:t>
            </a:r>
          </a:p>
          <a:p>
            <a:pPr>
              <a:buNone/>
            </a:pPr>
            <a:endParaRPr lang="es-EC" b="1" dirty="0" smtClean="0"/>
          </a:p>
          <a:p>
            <a:pPr marL="0" indent="0">
              <a:buNone/>
            </a:pPr>
            <a:r>
              <a:rPr lang="es-ES" sz="2400" dirty="0" smtClean="0"/>
              <a:t>La investigación fue de campo y bibliográfica, con apoyo de investigación participativa, para recoger la información primaria y secundaria que sustentó la viabilidad de elaborar la guía de Educación Ambiental, y que fue complementada con un proyecto factible.</a:t>
            </a:r>
            <a:endParaRPr lang="es-EC" sz="2400" dirty="0" smtClean="0"/>
          </a:p>
          <a:p>
            <a:pPr>
              <a:buNone/>
            </a:pPr>
            <a:endParaRPr lang="es-EC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772400" cy="3052770"/>
          </a:xfrm>
        </p:spPr>
        <p:txBody>
          <a:bodyPr/>
          <a:lstStyle/>
          <a:p>
            <a:r>
              <a:rPr lang="es-EC" b="1" dirty="0" smtClean="0"/>
              <a:t>Población y muestra </a:t>
            </a:r>
            <a:endParaRPr lang="es-EC" b="1" dirty="0"/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1785917" y="1062035"/>
            <a:ext cx="1728788" cy="431800"/>
          </a:xfrm>
          <a:prstGeom prst="roundRect">
            <a:avLst>
              <a:gd name="adj" fmla="val 6509"/>
            </a:avLst>
          </a:prstGeom>
          <a:solidFill>
            <a:srgbClr val="FF3300">
              <a:alpha val="50195"/>
            </a:srgbClr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600" b="1" dirty="0">
                <a:latin typeface="Verdana" pitchFamily="34" charset="0"/>
              </a:rPr>
              <a:t>POBLACIÓN </a:t>
            </a: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6538892" y="1062035"/>
            <a:ext cx="1296988" cy="431800"/>
          </a:xfrm>
          <a:prstGeom prst="roundRect">
            <a:avLst>
              <a:gd name="adj" fmla="val 6509"/>
            </a:avLst>
          </a:prstGeom>
          <a:solidFill>
            <a:srgbClr val="FF3300">
              <a:alpha val="50195"/>
            </a:srgbClr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600" b="1" dirty="0">
                <a:latin typeface="Verdana" pitchFamily="34" charset="0"/>
              </a:rPr>
              <a:t>MUESTRA</a:t>
            </a: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1714480" y="1847847"/>
            <a:ext cx="1871662" cy="288925"/>
          </a:xfrm>
          <a:prstGeom prst="roundRect">
            <a:avLst>
              <a:gd name="adj" fmla="val 6509"/>
            </a:avLst>
          </a:prstGeom>
          <a:solidFill>
            <a:srgbClr val="FF3300">
              <a:alpha val="50195"/>
            </a:srgbClr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600" dirty="0" smtClean="0">
                <a:latin typeface="Verdana" pitchFamily="34" charset="0"/>
              </a:rPr>
              <a:t>17 ESCUELAS</a:t>
            </a:r>
            <a:endParaRPr lang="es-ES" sz="1600" dirty="0">
              <a:latin typeface="Verdana" pitchFamily="34" charset="0"/>
            </a:endParaRPr>
          </a:p>
        </p:txBody>
      </p:sp>
      <p:cxnSp>
        <p:nvCxnSpPr>
          <p:cNvPr id="8" name="AutoShape 34"/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3514705" y="1277935"/>
            <a:ext cx="3024187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1714480" y="2711447"/>
            <a:ext cx="1728787" cy="360363"/>
          </a:xfrm>
          <a:prstGeom prst="roundRect">
            <a:avLst>
              <a:gd name="adj" fmla="val 6509"/>
            </a:avLst>
          </a:prstGeom>
          <a:solidFill>
            <a:srgbClr val="FF3300">
              <a:alpha val="50195"/>
            </a:srgbClr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600" dirty="0" smtClean="0">
                <a:latin typeface="Verdana" pitchFamily="34" charset="0"/>
              </a:rPr>
              <a:t>34 DOCENTES</a:t>
            </a:r>
            <a:endParaRPr lang="es-ES" sz="1600" dirty="0">
              <a:latin typeface="Verdana" pitchFamily="34" charset="0"/>
            </a:endParaRPr>
          </a:p>
        </p:txBody>
      </p:sp>
      <p:cxnSp>
        <p:nvCxnSpPr>
          <p:cNvPr id="11" name="AutoShape 51"/>
          <p:cNvCxnSpPr>
            <a:cxnSpLocks noChangeShapeType="1"/>
          </p:cNvCxnSpPr>
          <p:nvPr/>
        </p:nvCxnSpPr>
        <p:spPr bwMode="auto">
          <a:xfrm rot="5400000">
            <a:off x="2401074" y="1670841"/>
            <a:ext cx="35401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AutoShape 59"/>
          <p:cNvCxnSpPr>
            <a:cxnSpLocks noChangeShapeType="1"/>
          </p:cNvCxnSpPr>
          <p:nvPr/>
        </p:nvCxnSpPr>
        <p:spPr bwMode="auto">
          <a:xfrm flipH="1">
            <a:off x="2578080" y="2136772"/>
            <a:ext cx="1587" cy="5762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6394430" y="1843085"/>
            <a:ext cx="1873250" cy="287337"/>
          </a:xfrm>
          <a:prstGeom prst="roundRect">
            <a:avLst>
              <a:gd name="adj" fmla="val 6509"/>
            </a:avLst>
          </a:prstGeom>
          <a:solidFill>
            <a:srgbClr val="FF3300">
              <a:alpha val="50195"/>
            </a:srgbClr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600" dirty="0" smtClean="0">
                <a:latin typeface="Verdana" pitchFamily="34" charset="0"/>
              </a:rPr>
              <a:t>17 ESCUELAS</a:t>
            </a:r>
            <a:endParaRPr lang="es-ES" sz="1600" dirty="0">
              <a:latin typeface="Verdana" pitchFamily="34" charset="0"/>
            </a:endParaRPr>
          </a:p>
        </p:txBody>
      </p:sp>
      <p:sp>
        <p:nvSpPr>
          <p:cNvPr id="18" name="AutoShape 40"/>
          <p:cNvSpPr>
            <a:spLocks noChangeArrowheads="1"/>
          </p:cNvSpPr>
          <p:nvPr/>
        </p:nvSpPr>
        <p:spPr bwMode="auto">
          <a:xfrm>
            <a:off x="6394430" y="2706685"/>
            <a:ext cx="1728787" cy="360362"/>
          </a:xfrm>
          <a:prstGeom prst="roundRect">
            <a:avLst>
              <a:gd name="adj" fmla="val 6509"/>
            </a:avLst>
          </a:prstGeom>
          <a:solidFill>
            <a:srgbClr val="FF3300">
              <a:alpha val="50195"/>
            </a:srgbClr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600" dirty="0" smtClean="0">
                <a:latin typeface="Verdana" pitchFamily="34" charset="0"/>
              </a:rPr>
              <a:t>34 DOCENTES</a:t>
            </a:r>
            <a:endParaRPr lang="es-ES" sz="1600" dirty="0">
              <a:latin typeface="Verdana" pitchFamily="34" charset="0"/>
            </a:endParaRPr>
          </a:p>
        </p:txBody>
      </p:sp>
      <p:cxnSp>
        <p:nvCxnSpPr>
          <p:cNvPr id="19" name="AutoShape 51"/>
          <p:cNvCxnSpPr>
            <a:cxnSpLocks noChangeShapeType="1"/>
          </p:cNvCxnSpPr>
          <p:nvPr/>
        </p:nvCxnSpPr>
        <p:spPr bwMode="auto">
          <a:xfrm rot="5400000">
            <a:off x="7082610" y="1666079"/>
            <a:ext cx="3540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59"/>
          <p:cNvCxnSpPr>
            <a:cxnSpLocks noChangeShapeType="1"/>
          </p:cNvCxnSpPr>
          <p:nvPr/>
        </p:nvCxnSpPr>
        <p:spPr bwMode="auto">
          <a:xfrm flipH="1">
            <a:off x="7259617" y="2130422"/>
            <a:ext cx="1588" cy="5762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4339" name="Picture 3" descr="C:\Users\user\Documents\FOTOS 2012\TESIS SILVITA 2012\FOTOS TALLER PROFES 01\SDC127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714752"/>
            <a:ext cx="5429288" cy="286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8662" y="357166"/>
            <a:ext cx="7772400" cy="642942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Comunidades y escuelas rurales que forman parte del Proyecto de elaboración y validación de la guía de Educación Ambiental.</a:t>
            </a:r>
            <a:endParaRPr lang="es-EC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8687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b="1" dirty="0" smtClean="0"/>
              <a:t>Técnicas e instrumentos</a:t>
            </a:r>
            <a:endParaRPr lang="es-EC" b="1" dirty="0"/>
          </a:p>
        </p:txBody>
      </p:sp>
      <p:graphicFrame>
        <p:nvGraphicFramePr>
          <p:cNvPr id="19" name="18 Diagrama"/>
          <p:cNvGraphicFramePr/>
          <p:nvPr/>
        </p:nvGraphicFramePr>
        <p:xfrm>
          <a:off x="1071538" y="1785926"/>
          <a:ext cx="3786214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Picture 5" descr="C:\Users\user\Documents\FOTOS 2012\TESIS SILVITA 2012\ENCUESTAS ESCUELAS\SDC132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2357430"/>
            <a:ext cx="2519346" cy="1889510"/>
          </a:xfrm>
          <a:prstGeom prst="rect">
            <a:avLst/>
          </a:prstGeom>
          <a:noFill/>
        </p:spPr>
      </p:pic>
      <p:pic>
        <p:nvPicPr>
          <p:cNvPr id="15366" name="Picture 6" descr="C:\Users\user\Documents\FOTOS 2012\TESIS SILVITA 2012\ENCUESTAS ESCUELAS\SDC133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4625586"/>
            <a:ext cx="2595580" cy="1946685"/>
          </a:xfrm>
          <a:prstGeom prst="rect">
            <a:avLst/>
          </a:prstGeom>
          <a:noFill/>
        </p:spPr>
      </p:pic>
      <p:pic>
        <p:nvPicPr>
          <p:cNvPr id="15367" name="Picture 7" descr="C:\Users\user\Documents\FOTOS 2012\TESIS SILVITA 2012\ENCUESTAS ESCUELAS\SDC133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4572008"/>
            <a:ext cx="2667018" cy="2000264"/>
          </a:xfrm>
          <a:prstGeom prst="rect">
            <a:avLst/>
          </a:prstGeom>
          <a:noFill/>
        </p:spPr>
      </p:pic>
      <p:pic>
        <p:nvPicPr>
          <p:cNvPr id="15368" name="Picture 8" descr="C:\Users\user\Documents\FOTOS 2012\TESIS SILVITA 2012\ENCUESTAS ESCUELAS\SDC1331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19" y="4572008"/>
            <a:ext cx="2709847" cy="2032386"/>
          </a:xfrm>
          <a:prstGeom prst="rect">
            <a:avLst/>
          </a:prstGeom>
          <a:noFill/>
        </p:spPr>
      </p:pic>
      <p:pic>
        <p:nvPicPr>
          <p:cNvPr id="15369" name="Picture 9" descr="C:\Users\user\Documents\FOTOS 2012\TESIS SILVITA 2012\ENCUESTAS ESCUELAS\SDC1331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72198" y="285728"/>
            <a:ext cx="2495532" cy="187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cuments\FOTOS 2012\TESIS SILVITA 2012\FOTOS TALLER PROFES 01\SDC127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285752"/>
            <a:ext cx="2666987" cy="20002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4" descr="C:\Users\user\Documents\FOTOS 2012\TESIS SILVITA 2012\FOTOS TALLER PROFES 01\SDC127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0278" y="2428869"/>
            <a:ext cx="2667017" cy="20002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7" name="6 Diagrama"/>
          <p:cNvGraphicFramePr/>
          <p:nvPr/>
        </p:nvGraphicFramePr>
        <p:xfrm>
          <a:off x="1571604" y="357166"/>
          <a:ext cx="3976694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386" name="Picture 2" descr="C:\Users\user\Documents\FOTOS 2012\TESIS SILVITA 2012\FOTOS TALLER PROFES 01\SDC1275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67448" y="4643446"/>
            <a:ext cx="2709847" cy="20323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6387" name="Picture 3" descr="C:\Users\user\Documents\FOTOS 2012\TESIS SILVITA 2012\FOTOS TALLER PROFES 01\SDC1280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86116" y="4643446"/>
            <a:ext cx="2690831" cy="20181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6388" name="Picture 4" descr="C:\Users\user\Documents\FOTOS 2012\TESIS SILVITA 2012\FOTOS TALLER PROFES 01\SDC1291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58" y="4572008"/>
            <a:ext cx="2733660" cy="20502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6389" name="Picture 5" descr="C:\Users\user\Documents\FOTOS 2012\TESIS SILVITA 2012\FOTOS TALLER PROFES 01\SDC1277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3346" y="1928802"/>
            <a:ext cx="2895552" cy="217166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sz="2400" b="1" dirty="0" smtClean="0"/>
              <a:t>“Guía de Educación Ambiental para estudiantes de Segundo Año de Educación Básica de escuelas rurales del área de influencia de los Bosques Protectores El Chamizo – Minas y Loma, Corazón y Bretaña, Carchi”.</a:t>
            </a:r>
            <a:endParaRPr lang="es-EC" sz="2400" b="1" dirty="0" smtClean="0"/>
          </a:p>
          <a:p>
            <a:endParaRPr lang="es-EC" dirty="0"/>
          </a:p>
        </p:txBody>
      </p:sp>
      <p:pic>
        <p:nvPicPr>
          <p:cNvPr id="2050" name="Picture 2" descr="C:\Users\user\Documents\FOTOS 2012\TESIS SILVITA 2012\ENCUESTAS ESCUELAS\SDC132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00438"/>
            <a:ext cx="3733792" cy="28003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1" name="Picture 3" descr="C:\Users\user\Documents\FOTOS 2012\TESIS SILVITA 2012\ENCUESTAS ESCUELAS\SDC133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00438"/>
            <a:ext cx="3571900" cy="28680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CAPÍTULO IV: ANÁLISIS E INTERPRETACIÓN DE RESULTADOS</a:t>
            </a:r>
            <a:endParaRPr lang="es-EC" b="1" dirty="0"/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2987675" y="2470170"/>
            <a:ext cx="3097213" cy="642938"/>
          </a:xfrm>
          <a:prstGeom prst="roundRect">
            <a:avLst>
              <a:gd name="adj" fmla="val 6509"/>
            </a:avLst>
          </a:prstGeom>
          <a:solidFill>
            <a:srgbClr val="CC3300">
              <a:alpha val="49804"/>
            </a:srgb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>
                <a:latin typeface="Verdana" pitchFamily="34" charset="0"/>
              </a:rPr>
              <a:t>PROCESAMIENTO DE </a:t>
            </a:r>
          </a:p>
          <a:p>
            <a:pPr algn="ctr"/>
            <a:r>
              <a:rPr lang="es-ES" sz="1600" b="1" dirty="0">
                <a:latin typeface="Verdana" pitchFamily="34" charset="0"/>
              </a:rPr>
              <a:t>LA INFORMACIÓN  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900113" y="3694133"/>
            <a:ext cx="3311525" cy="642937"/>
          </a:xfrm>
          <a:prstGeom prst="roundRect">
            <a:avLst>
              <a:gd name="adj" fmla="val 6509"/>
            </a:avLst>
          </a:prstGeom>
          <a:solidFill>
            <a:srgbClr val="CC3300">
              <a:alpha val="49804"/>
            </a:srgb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dirty="0">
                <a:latin typeface="Verdana" pitchFamily="34" charset="0"/>
              </a:rPr>
              <a:t>TÉCNICA DE TRATAMIENTO </a:t>
            </a:r>
          </a:p>
          <a:p>
            <a:pPr algn="ctr">
              <a:defRPr/>
            </a:pPr>
            <a:r>
              <a:rPr lang="es-ES" sz="1600" dirty="0">
                <a:latin typeface="Verdana" pitchFamily="34" charset="0"/>
              </a:rPr>
              <a:t>DE DATOS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292725" y="3700483"/>
            <a:ext cx="3311525" cy="641350"/>
          </a:xfrm>
          <a:prstGeom prst="roundRect">
            <a:avLst>
              <a:gd name="adj" fmla="val 6509"/>
            </a:avLst>
          </a:prstGeom>
          <a:solidFill>
            <a:srgbClr val="CC3300">
              <a:alpha val="49804"/>
            </a:srgb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dirty="0">
                <a:latin typeface="Verdana" pitchFamily="34" charset="0"/>
              </a:rPr>
              <a:t>TÉCNICA ESTADÍSTICA </a:t>
            </a:r>
          </a:p>
          <a:p>
            <a:pPr algn="ctr">
              <a:defRPr/>
            </a:pPr>
            <a:r>
              <a:rPr lang="es-ES" sz="1600" dirty="0">
                <a:latin typeface="Verdana" pitchFamily="34" charset="0"/>
              </a:rPr>
              <a:t>PARA ANÁLISIS DE DATOS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395288" y="4991120"/>
            <a:ext cx="4321175" cy="930275"/>
          </a:xfrm>
          <a:prstGeom prst="roundRect">
            <a:avLst>
              <a:gd name="adj" fmla="val 6509"/>
            </a:avLst>
          </a:prstGeom>
          <a:solidFill>
            <a:srgbClr val="CC3300">
              <a:alpha val="49804"/>
            </a:srgb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dirty="0" smtClean="0">
                <a:latin typeface="Verdana" pitchFamily="34" charset="0"/>
              </a:rPr>
              <a:t>Información procesada</a:t>
            </a:r>
          </a:p>
          <a:p>
            <a:pPr algn="ctr">
              <a:defRPr/>
            </a:pPr>
            <a:r>
              <a:rPr lang="es-ES" sz="1600" dirty="0" smtClean="0">
                <a:latin typeface="Verdana" pitchFamily="34" charset="0"/>
              </a:rPr>
              <a:t>mediante tabulación manual</a:t>
            </a:r>
            <a:endParaRPr lang="es-ES" sz="1600" dirty="0">
              <a:latin typeface="Verdana" pitchFamily="34" charset="0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5219700" y="4991120"/>
            <a:ext cx="3673475" cy="938210"/>
          </a:xfrm>
          <a:prstGeom prst="roundRect">
            <a:avLst>
              <a:gd name="adj" fmla="val 6509"/>
            </a:avLst>
          </a:prstGeom>
          <a:solidFill>
            <a:srgbClr val="CC3300">
              <a:alpha val="49804"/>
            </a:srgb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266700" indent="-266700" algn="just">
              <a:buFont typeface="Arial" pitchFamily="34" charset="0"/>
              <a:buChar char="•"/>
              <a:defRPr/>
            </a:pPr>
            <a:endParaRPr lang="es-ES" sz="1600" dirty="0" smtClean="0">
              <a:latin typeface="Verdana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defRPr/>
            </a:pPr>
            <a:r>
              <a:rPr lang="es-ES" sz="1600" dirty="0" smtClean="0">
                <a:latin typeface="Verdana" pitchFamily="34" charset="0"/>
              </a:rPr>
              <a:t>Tabuladas </a:t>
            </a:r>
          </a:p>
          <a:p>
            <a:pPr marL="266700" lvl="1" indent="-266700" algn="just">
              <a:buFont typeface="Arial" pitchFamily="34" charset="0"/>
              <a:buChar char="•"/>
              <a:defRPr/>
            </a:pPr>
            <a:r>
              <a:rPr lang="es-ES" sz="1600" dirty="0" smtClean="0">
                <a:latin typeface="Verdana" pitchFamily="34" charset="0"/>
              </a:rPr>
              <a:t>Gráficos estadísticos </a:t>
            </a:r>
          </a:p>
          <a:p>
            <a:pPr marL="266700" lvl="1" indent="-266700" algn="just">
              <a:defRPr/>
            </a:pPr>
            <a:r>
              <a:rPr lang="es-ES" sz="1600" dirty="0" smtClean="0">
                <a:latin typeface="Verdana" pitchFamily="34" charset="0"/>
              </a:rPr>
              <a:t>    (porcentajes)</a:t>
            </a:r>
          </a:p>
          <a:p>
            <a:pPr algn="just">
              <a:defRPr/>
            </a:pPr>
            <a:endParaRPr lang="es-ES" sz="1600" dirty="0">
              <a:latin typeface="Verdana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195513" y="3406795"/>
            <a:ext cx="475297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2051844" y="3550464"/>
            <a:ext cx="28733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endCxn id="6" idx="0"/>
          </p:cNvCxnSpPr>
          <p:nvPr/>
        </p:nvCxnSpPr>
        <p:spPr>
          <a:xfrm rot="5400000">
            <a:off x="6801644" y="3553639"/>
            <a:ext cx="293688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1870869" y="4666477"/>
            <a:ext cx="649287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6" idx="2"/>
          </p:cNvCxnSpPr>
          <p:nvPr/>
        </p:nvCxnSpPr>
        <p:spPr>
          <a:xfrm rot="5400000">
            <a:off x="6623844" y="4666477"/>
            <a:ext cx="649287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4" idx="2"/>
          </p:cNvCxnSpPr>
          <p:nvPr/>
        </p:nvCxnSpPr>
        <p:spPr>
          <a:xfrm rot="5400000">
            <a:off x="4371182" y="3242489"/>
            <a:ext cx="293687" cy="3492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/>
              <a:t>ENCUESTA APLICADA A AUTORIDADES DE LAS 17 ESCUELAS RURALES DE LA ZONA DE AMORTIGUAMIENTO DE LOS BOSQUES PROTECTORES CHAMIZO – MINAS Y LOMA, CORAZÓN Y BRETAÑA</a:t>
            </a:r>
            <a:endParaRPr lang="es-EC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8662" y="1571612"/>
            <a:ext cx="7772400" cy="981068"/>
          </a:xfrm>
        </p:spPr>
        <p:txBody>
          <a:bodyPr/>
          <a:lstStyle/>
          <a:p>
            <a:r>
              <a:rPr lang="es-ES" sz="1800" b="1" dirty="0" smtClean="0"/>
              <a:t>Pregunta 1.- ¿Qué conoce acerca de los Bosques Protectores de su comunidad?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15362" name="Gráfico 6"/>
          <p:cNvPicPr>
            <a:picLocks noChangeArrowheads="1"/>
          </p:cNvPicPr>
          <p:nvPr/>
        </p:nvPicPr>
        <p:blipFill>
          <a:blip r:embed="rId2" cstate="email"/>
          <a:srcRect b="-93"/>
          <a:stretch>
            <a:fillRect/>
          </a:stretch>
        </p:blipFill>
        <p:spPr bwMode="auto">
          <a:xfrm>
            <a:off x="2571736" y="2786058"/>
            <a:ext cx="485778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266820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Pregunta 2.- ¿Cuáles cree que son los principales problemas socio ambientales que afectan a la comunidad?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16388" name="Gráfico 8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2643182"/>
            <a:ext cx="2352675" cy="1885950"/>
          </a:xfrm>
          <a:prstGeom prst="rect">
            <a:avLst/>
          </a:prstGeom>
          <a:noFill/>
        </p:spPr>
      </p:pic>
      <p:pic>
        <p:nvPicPr>
          <p:cNvPr id="16387" name="Gráfico 9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643182"/>
            <a:ext cx="2628900" cy="1885950"/>
          </a:xfrm>
          <a:prstGeom prst="rect">
            <a:avLst/>
          </a:prstGeom>
          <a:noFill/>
        </p:spPr>
      </p:pic>
      <p:pic>
        <p:nvPicPr>
          <p:cNvPr id="16386" name="Gráfico 10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4500570"/>
            <a:ext cx="2390774" cy="1714512"/>
          </a:xfrm>
          <a:prstGeom prst="rect">
            <a:avLst/>
          </a:prstGeom>
          <a:noFill/>
        </p:spPr>
      </p:pic>
      <p:pic>
        <p:nvPicPr>
          <p:cNvPr id="16385" name="Gráfico 11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4500570"/>
            <a:ext cx="2643206" cy="1714512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4229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95316"/>
          </a:xfrm>
        </p:spPr>
        <p:txBody>
          <a:bodyPr/>
          <a:lstStyle/>
          <a:p>
            <a:r>
              <a:rPr lang="es-ES" sz="1800" b="1" dirty="0" smtClean="0"/>
              <a:t>Pregunta 3.- ¿Qué conoce acerca del Plan Nacional de Educación Ambiental</a:t>
            </a:r>
            <a:r>
              <a:rPr lang="es-ES" sz="1800" b="1" i="1" dirty="0" smtClean="0"/>
              <a:t> </a:t>
            </a:r>
            <a:r>
              <a:rPr lang="es-ES" sz="1800" b="1" dirty="0" smtClean="0"/>
              <a:t>para la Educación Básica y el Bachillerato 2006 - 2016?</a:t>
            </a:r>
            <a:endParaRPr lang="es-EC" sz="1800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34818" name="Gráfico 9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2714620"/>
            <a:ext cx="333851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68"/>
          </a:xfrm>
        </p:spPr>
        <p:txBody>
          <a:bodyPr/>
          <a:lstStyle/>
          <a:p>
            <a:r>
              <a:rPr lang="es-ES" sz="1800" b="1" dirty="0" smtClean="0"/>
              <a:t>Pregunta 4.- ¿Dado que el cuidado del Ambiente es uno de los ejes transversales del proceso educativo Ecuatoriano, qué experiencias de Educación Ambiental ha emprendido en su Institución? 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20"/>
            <a:ext cx="5772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66754"/>
          </a:xfrm>
        </p:spPr>
        <p:txBody>
          <a:bodyPr/>
          <a:lstStyle/>
          <a:p>
            <a:r>
              <a:rPr lang="es-ES" sz="1800" b="1" dirty="0" smtClean="0"/>
              <a:t>Pregunta 5.- ¿Cuáles son las principales dificultades para la aplicación de la Educación Ambiental en su Institución?</a:t>
            </a:r>
            <a:endParaRPr lang="es-EC" sz="1800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00306"/>
            <a:ext cx="5310184" cy="40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52506"/>
          </a:xfrm>
        </p:spPr>
        <p:txBody>
          <a:bodyPr/>
          <a:lstStyle/>
          <a:p>
            <a:r>
              <a:rPr lang="es-ES" sz="1800" b="1" dirty="0" smtClean="0"/>
              <a:t>Pregunta 6.- ¿Le gustaría formar parte de la construcción de la Guía de Educación Ambiental para escuelas rurales de la zona de amortiguamiento de los Bosques Protectores Chamizo – Minas y Loma, Corazón y Bretaña?</a:t>
            </a:r>
            <a:endParaRPr lang="es-EC" sz="1800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37890" name="Gráfico 2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496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23944"/>
          </a:xfrm>
        </p:spPr>
        <p:txBody>
          <a:bodyPr/>
          <a:lstStyle/>
          <a:p>
            <a:r>
              <a:rPr lang="es-ES" sz="1800" b="1" dirty="0" smtClean="0"/>
              <a:t>Pregunta 7.- ¿En cuál de los niveles de Educación Básica cree que es más iniciar un programa de Educación Ambiental enfocado a la conservación de los bosques protectores de la comunidad?</a:t>
            </a:r>
            <a:endParaRPr lang="es-EC" sz="1800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38914" name="Gráfico 2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928934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1800" b="1" dirty="0" smtClean="0"/>
              <a:t>Pregunta 8.- ¿A quien piensa que debería estar dirigida la guía?</a:t>
            </a:r>
            <a:endParaRPr lang="es-EC" sz="1800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39938" name="Gráfico 2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45720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95382"/>
          </a:xfrm>
        </p:spPr>
        <p:txBody>
          <a:bodyPr/>
          <a:lstStyle/>
          <a:p>
            <a:r>
              <a:rPr lang="es-ES" sz="1800" b="1" dirty="0" smtClean="0"/>
              <a:t>Pregunta 9.- ¿Qué sugerencias podría brindar para la elaboración de la guía? </a:t>
            </a:r>
            <a:r>
              <a:rPr lang="es-ES" sz="1800" b="1" i="1" dirty="0" smtClean="0"/>
              <a:t>Metodología, herramientas, actividades para dentro y fuera del aula, cuánto tiempo deben durar las actividades, materiales necesarios</a:t>
            </a:r>
            <a:r>
              <a:rPr lang="es-ES" b="1" i="1" dirty="0" smtClean="0"/>
              <a:t>.</a:t>
            </a:r>
            <a:endParaRPr lang="es-EC" dirty="0" smtClean="0"/>
          </a:p>
          <a:p>
            <a:pPr>
              <a:buNone/>
            </a:pP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596" y="3000372"/>
            <a:ext cx="3786214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C" sz="1000" dirty="0" smtClean="0"/>
              <a:t>De acuerdo a la actualización y fortalecimiento curricular</a:t>
            </a:r>
          </a:p>
          <a:p>
            <a:pPr lvl="0"/>
            <a:r>
              <a:rPr lang="es-EC" sz="1000" dirty="0" smtClean="0"/>
              <a:t>crear material didáctico, ilustrativo y práctico</a:t>
            </a:r>
          </a:p>
          <a:p>
            <a:pPr lvl="0"/>
            <a:r>
              <a:rPr lang="es-EC" sz="1000" dirty="0" smtClean="0"/>
              <a:t>Metodología construida con actividades lúdicas</a:t>
            </a:r>
          </a:p>
          <a:p>
            <a:pPr lvl="0"/>
            <a:r>
              <a:rPr lang="es-EC" sz="1000" dirty="0" smtClean="0"/>
              <a:t>Ciclo de aprendizaje </a:t>
            </a:r>
          </a:p>
          <a:p>
            <a:pPr lvl="0"/>
            <a:r>
              <a:rPr lang="es-EC" sz="1000" dirty="0" smtClean="0"/>
              <a:t>Giras de observación al bosque</a:t>
            </a:r>
          </a:p>
          <a:p>
            <a:pPr lvl="0"/>
            <a:r>
              <a:rPr lang="es-EC" sz="1000" dirty="0" smtClean="0"/>
              <a:t>Actividades de recortar y pegar, cuentos, adivinanzas, afiches</a:t>
            </a:r>
          </a:p>
          <a:p>
            <a:pPr lvl="0"/>
            <a:r>
              <a:rPr lang="es-EC" sz="1000" dirty="0" smtClean="0"/>
              <a:t>Títeres, dramatiza, canciones, juegos, collage</a:t>
            </a:r>
          </a:p>
          <a:p>
            <a:pPr lvl="0"/>
            <a:r>
              <a:rPr lang="es-EC" sz="1000" dirty="0" smtClean="0"/>
              <a:t>Juegos informáticos, internet</a:t>
            </a:r>
          </a:p>
          <a:p>
            <a:pPr lvl="0"/>
            <a:r>
              <a:rPr lang="es-EC" sz="1000" dirty="0" smtClean="0"/>
              <a:t>Actividades con material reciclable</a:t>
            </a:r>
          </a:p>
          <a:p>
            <a:pPr lvl="0"/>
            <a:r>
              <a:rPr lang="es-EC" sz="1000" dirty="0" smtClean="0"/>
              <a:t>Proceso de enseñanza - aprendizaje ERCA</a:t>
            </a:r>
          </a:p>
          <a:p>
            <a:pPr lvl="0"/>
            <a:r>
              <a:rPr lang="es-EC" sz="1000" dirty="0" smtClean="0"/>
              <a:t>Capacitación a docentes en legislación ambiental</a:t>
            </a:r>
          </a:p>
          <a:p>
            <a:pPr lvl="0"/>
            <a:r>
              <a:rPr lang="es-EC" sz="1000" dirty="0" smtClean="0"/>
              <a:t>Actividades de aventura de la vida</a:t>
            </a:r>
          </a:p>
          <a:p>
            <a:pPr lvl="0"/>
            <a:r>
              <a:rPr lang="es-EC" sz="1000" dirty="0" smtClean="0"/>
              <a:t>Capacitación a docentes en EA</a:t>
            </a:r>
          </a:p>
          <a:p>
            <a:pPr lvl="0"/>
            <a:r>
              <a:rPr lang="es-EC" sz="1000" dirty="0" smtClean="0"/>
              <a:t>Hacer seguimiento y monitoreo de acciones</a:t>
            </a:r>
          </a:p>
          <a:p>
            <a:pPr lvl="0"/>
            <a:r>
              <a:rPr lang="es-EC" sz="1000" dirty="0" smtClean="0"/>
              <a:t>Estimular la participación y protagonismo del educando</a:t>
            </a:r>
          </a:p>
          <a:p>
            <a:pPr lvl="0"/>
            <a:r>
              <a:rPr lang="es-EC" sz="1000" dirty="0" smtClean="0"/>
              <a:t>Capacitación a maestros y estudiantes</a:t>
            </a:r>
          </a:p>
          <a:p>
            <a:pPr lvl="0"/>
            <a:r>
              <a:rPr lang="es-EC" sz="1000" dirty="0" smtClean="0"/>
              <a:t>Metodología que ayude a desarrollar la creatividad del niño</a:t>
            </a:r>
          </a:p>
          <a:p>
            <a:pPr lvl="0"/>
            <a:r>
              <a:rPr lang="es-EC" sz="1000" dirty="0" smtClean="0"/>
              <a:t>Utilización de técnicas </a:t>
            </a:r>
            <a:r>
              <a:rPr lang="es-EC" sz="1000" dirty="0" err="1" smtClean="0"/>
              <a:t>grafoplásticas</a:t>
            </a:r>
            <a:endParaRPr lang="es-EC" sz="1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4357686" y="3857628"/>
            <a:ext cx="4572032" cy="26468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C" sz="1200" dirty="0" smtClean="0"/>
              <a:t>Proponer problemas, formular hipótesis, experimentar</a:t>
            </a:r>
          </a:p>
          <a:p>
            <a:pPr lvl="0"/>
            <a:r>
              <a:rPr lang="es-EC" sz="1200" dirty="0" smtClean="0"/>
              <a:t>Técnicas activas de participación</a:t>
            </a:r>
          </a:p>
          <a:p>
            <a:pPr lvl="0"/>
            <a:r>
              <a:rPr lang="es-EC" sz="1200" dirty="0" smtClean="0"/>
              <a:t>Herramientas - espacio - guías - textos - capacitaciones</a:t>
            </a:r>
          </a:p>
          <a:p>
            <a:pPr lvl="0"/>
            <a:r>
              <a:rPr lang="es-EC" sz="1200" dirty="0" smtClean="0"/>
              <a:t>Actividades: relaciones afectivas, vivienda, salud, comunicación, diversión, cultura, </a:t>
            </a:r>
          </a:p>
          <a:p>
            <a:pPr lvl="0"/>
            <a:r>
              <a:rPr lang="es-EC" sz="1200" dirty="0" smtClean="0"/>
              <a:t>Materiales concretos: Formación de huertos, semilleros</a:t>
            </a:r>
          </a:p>
          <a:p>
            <a:pPr lvl="0"/>
            <a:r>
              <a:rPr lang="es-EC" sz="1200" dirty="0" smtClean="0"/>
              <a:t>Reforestación en la escuela</a:t>
            </a:r>
          </a:p>
          <a:p>
            <a:pPr lvl="0"/>
            <a:r>
              <a:rPr lang="es-EC" sz="1200" dirty="0" smtClean="0"/>
              <a:t>Estrategias de conservación vinculadas a las áreas curriculares</a:t>
            </a:r>
          </a:p>
          <a:p>
            <a:pPr lvl="0"/>
            <a:r>
              <a:rPr lang="es-EC" sz="1200" dirty="0" smtClean="0"/>
              <a:t>Metodología del Constructivismo.</a:t>
            </a:r>
          </a:p>
          <a:p>
            <a:pPr lvl="0"/>
            <a:r>
              <a:rPr lang="es-EC" sz="1200" dirty="0" smtClean="0"/>
              <a:t>Proyectos</a:t>
            </a:r>
          </a:p>
          <a:p>
            <a:pPr lvl="0"/>
            <a:r>
              <a:rPr lang="es-EC" sz="1200" dirty="0" smtClean="0"/>
              <a:t>Contenido claro y preguntas ajustadas al contenido</a:t>
            </a:r>
          </a:p>
          <a:p>
            <a:pPr lvl="0"/>
            <a:r>
              <a:rPr lang="es-EC" sz="1200" dirty="0" smtClean="0"/>
              <a:t>Árboles animados</a:t>
            </a:r>
          </a:p>
          <a:p>
            <a:pPr lvl="0"/>
            <a:r>
              <a:rPr lang="es-EC" sz="1200" dirty="0" smtClean="0"/>
              <a:t>Casos reales, ejemplos prácticos del medio</a:t>
            </a:r>
          </a:p>
          <a:p>
            <a:endParaRPr lang="es-EC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5734"/>
          <a:stretch>
            <a:fillRect/>
          </a:stretch>
        </p:blipFill>
        <p:spPr bwMode="auto">
          <a:xfrm>
            <a:off x="642910" y="142852"/>
            <a:ext cx="774287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b="1" dirty="0" smtClean="0"/>
              <a:t>ENCUESTA APLICADA A DOCENTES DE SEGUNDO AÑO DE EGB DE LAS 17 ESCUELAS RURALES DE LA ZONA DE AMORTIGUAMIENTO DE LOS BOSQUES PROTECTORES CHAMIZO – MINAS Y LOMA, CORAZÓN Y BRETAÑA</a:t>
            </a:r>
            <a:endParaRPr lang="es-EC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876428"/>
            <a:ext cx="7772400" cy="695316"/>
          </a:xfrm>
        </p:spPr>
        <p:txBody>
          <a:bodyPr/>
          <a:lstStyle/>
          <a:p>
            <a:r>
              <a:rPr lang="es-ES" sz="1800" b="1" dirty="0" smtClean="0"/>
              <a:t>Pregunta 1.- ¿Conoce el nombre y ubicación de los Bosques Protectores de su comunidad?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40962" name="Gráfico 3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00372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95316"/>
          </a:xfrm>
        </p:spPr>
        <p:txBody>
          <a:bodyPr/>
          <a:lstStyle/>
          <a:p>
            <a:r>
              <a:rPr lang="es-ES" sz="1800" b="1" dirty="0" smtClean="0"/>
              <a:t>Pregunta 2.- ¿Cuáles considera son los beneficios directos e indirectos que los Bosques Protectores brindan a la comunidad? 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143116"/>
            <a:ext cx="5110157" cy="447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66754"/>
          </a:xfrm>
        </p:spPr>
        <p:txBody>
          <a:bodyPr/>
          <a:lstStyle/>
          <a:p>
            <a:r>
              <a:rPr lang="es-ES" sz="1800" b="1" dirty="0" smtClean="0"/>
              <a:t>Pregunta 3.- ¿Sabía Usted que en estos bosques existen especies de flora y fauna amenazadas o en peligro de extinción?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43010" name="Gráfico 32"/>
          <p:cNvPicPr>
            <a:picLocks noChangeArrowheads="1"/>
          </p:cNvPicPr>
          <p:nvPr/>
        </p:nvPicPr>
        <p:blipFill>
          <a:blip r:embed="rId2"/>
          <a:srcRect b="-63"/>
          <a:stretch>
            <a:fillRect/>
          </a:stretch>
        </p:blipFill>
        <p:spPr bwMode="auto">
          <a:xfrm>
            <a:off x="2714612" y="2500306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66754"/>
          </a:xfrm>
        </p:spPr>
        <p:txBody>
          <a:bodyPr/>
          <a:lstStyle/>
          <a:p>
            <a:r>
              <a:rPr lang="es-ES" sz="1800" b="1" dirty="0" smtClean="0"/>
              <a:t>Pregunta 4.- ¿Cuáles cree que son los principales problemas que afectan a la flora y fauna de estos bosques?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14620"/>
            <a:ext cx="58483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52506"/>
          </a:xfrm>
        </p:spPr>
        <p:txBody>
          <a:bodyPr/>
          <a:lstStyle/>
          <a:p>
            <a:r>
              <a:rPr lang="es-ES" sz="1800" b="1" dirty="0" smtClean="0"/>
              <a:t>Pregunta 5.- ¿Cuál considera es el grado de importancia de fomentar en los niños y niñas de 2do. Año de Educación Básica valores, actitudes y acciones positivas hacia los bosques protectores de la comunidad?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45058" name="Gráfico 3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00372"/>
            <a:ext cx="45005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3000396" cy="2695580"/>
          </a:xfrm>
        </p:spPr>
        <p:txBody>
          <a:bodyPr/>
          <a:lstStyle/>
          <a:p>
            <a:r>
              <a:rPr lang="es-ES" sz="1800" b="1" dirty="0" smtClean="0"/>
              <a:t>Pregunta 6.- ¿Realiza actividades lúdicas que conlleven a los niños y niñas hacia el conocimiento y la convivencia armoniosa con los bosques de la comunidad? ¿Cuáles?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71480"/>
            <a:ext cx="5033968" cy="600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09630"/>
          </a:xfrm>
        </p:spPr>
        <p:txBody>
          <a:bodyPr>
            <a:normAutofit lnSpcReduction="10000"/>
          </a:bodyPr>
          <a:lstStyle/>
          <a:p>
            <a:r>
              <a:rPr lang="es-ES" sz="1800" b="1" dirty="0" smtClean="0"/>
              <a:t>Pregunta 7.- ¿Considera que las lecciones que se imparten en el área de Entorno Natural y Social en el 2do. Año de Educación General Básica se adaptan al contexto socio ambiental de su comunidad?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47106" name="Gráfico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45720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95382"/>
          </a:xfrm>
        </p:spPr>
        <p:txBody>
          <a:bodyPr/>
          <a:lstStyle/>
          <a:p>
            <a:r>
              <a:rPr lang="es-ES" sz="1800" b="1" dirty="0" smtClean="0"/>
              <a:t>Pregunta 8.- ¿Piensa que la elaboración de un material didáctico con contenidos lúdicos – recreativos enfocados al conocimiento y la convivencia armoniosa entre las personas y los bosques de la comunidad es?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48130" name="Gráfico 3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86124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68"/>
          </a:xfrm>
        </p:spPr>
        <p:txBody>
          <a:bodyPr/>
          <a:lstStyle/>
          <a:p>
            <a:r>
              <a:rPr lang="es-ES" sz="1800" b="1" dirty="0" smtClean="0"/>
              <a:t>Pregunta 9.- ¿Le gustaría contar con un material didáctico que facilite la aplicación de la Educación Ambiental como eje transversal y fortalezca las destrezas de los niños de 2do. Año de Educación Básica?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49154" name="Gráfico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0037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09630"/>
          </a:xfrm>
        </p:spPr>
        <p:txBody>
          <a:bodyPr/>
          <a:lstStyle/>
          <a:p>
            <a:r>
              <a:rPr lang="es-ES" sz="1800" b="1" dirty="0" smtClean="0"/>
              <a:t>Pregunta 10.- ¿Cuál sería el horario y el tiempo más apropiado para la aplicación del material didáctico con los niños y niñas del aula? 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50178" name="Gráfico 3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Gráfico 3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857364"/>
            <a:ext cx="7610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CAPÍTULO V: CONCLUSIONES Y RECOMENDACIONES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" b="1" dirty="0" smtClean="0"/>
              <a:t>CONCLUSIONES </a:t>
            </a:r>
          </a:p>
          <a:p>
            <a:pPr algn="ctr">
              <a:buNone/>
            </a:pPr>
            <a:endParaRPr lang="es-EC" dirty="0" smtClean="0"/>
          </a:p>
          <a:p>
            <a:pPr lvl="0" algn="just"/>
            <a:r>
              <a:rPr lang="es-ES" dirty="0" smtClean="0"/>
              <a:t>Los principales problemas que afectan a la flora y fauna de los bosques es la contaminación por agroquímicos 82% y el avance de la frontera agrícola 53%.</a:t>
            </a:r>
            <a:endParaRPr lang="es-EC" dirty="0" smtClean="0"/>
          </a:p>
          <a:p>
            <a:pPr algn="just"/>
            <a:r>
              <a:rPr lang="es-ES" dirty="0" smtClean="0"/>
              <a:t> El 70% de los directivos escolares desconocen el Plan Nacional de Educación Ambiental para la Educación Básica y el Bachillerato 2006-2016.</a:t>
            </a:r>
            <a:endParaRPr lang="es-EC" dirty="0" smtClean="0"/>
          </a:p>
          <a:p>
            <a:pPr algn="just"/>
            <a:r>
              <a:rPr lang="es-ES" dirty="0" smtClean="0"/>
              <a:t> La falta de capacitación a los docentes en Educación Ambiental,  53%, y la inexistencia de recursos didácticos, 47%, constituyen la mayor dificultad para aplicar EA en las instituciones educativas rurales.</a:t>
            </a:r>
            <a:endParaRPr lang="es-EC" dirty="0" smtClean="0"/>
          </a:p>
          <a:p>
            <a:pPr algn="just"/>
            <a:r>
              <a:rPr lang="es-ES" dirty="0" smtClean="0"/>
              <a:t> Directivos y docentes consideran fundamental la sensibilización ambiental en las instituciones educativas. </a:t>
            </a:r>
            <a:endParaRPr lang="es-EC" dirty="0" smtClean="0"/>
          </a:p>
          <a:p>
            <a:pPr algn="just"/>
            <a:r>
              <a:rPr lang="es-ES" dirty="0" smtClean="0"/>
              <a:t> El 65% de los docentes opina que el texto de Entorno Natural y Social de segundo año de Educación General Básica no se adapta al contexto socio ambiental de las comunidades del área de amortiguamiento.</a:t>
            </a:r>
            <a:endParaRPr lang="es-EC" dirty="0" smtClean="0"/>
          </a:p>
          <a:p>
            <a:pPr algn="just"/>
            <a:r>
              <a:rPr lang="es-ES" dirty="0" smtClean="0"/>
              <a:t> El 94% de los docentes consideran necesario el material didáctico con contenidos lúdicos enfocados al conocimiento y valoración de los BP.</a:t>
            </a:r>
            <a:endParaRPr lang="es-EC" dirty="0" smtClean="0"/>
          </a:p>
          <a:p>
            <a:pPr algn="just"/>
            <a:r>
              <a:rPr lang="es-ES" dirty="0" smtClean="0"/>
              <a:t> Los principios pedagógicos sugeridos para estructurar los contenidos de la guía, son los aprendizajes significativo y productivo.</a:t>
            </a:r>
            <a:endParaRPr lang="es-EC" dirty="0" smtClean="0"/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ES" b="1" dirty="0" smtClean="0"/>
              <a:t>RECOMENDACIONES</a:t>
            </a:r>
            <a:endParaRPr lang="es-EC" dirty="0" smtClean="0"/>
          </a:p>
          <a:p>
            <a:endParaRPr lang="es-EC" dirty="0" smtClean="0"/>
          </a:p>
          <a:p>
            <a:pPr lvl="0" algn="just"/>
            <a:r>
              <a:rPr lang="es-EC" dirty="0" smtClean="0"/>
              <a:t>Publicar y distribuir la Guía de Educación Ambiental para niños y docentes de segundo año de Educación General Básica, de manera que cuenten con material didáctico que facilite el proceso de enseñanza – aprendizaje en la temática ambiental.  </a:t>
            </a:r>
          </a:p>
          <a:p>
            <a:pPr algn="just">
              <a:buNone/>
            </a:pPr>
            <a:r>
              <a:rPr lang="es-EC" dirty="0" smtClean="0"/>
              <a:t> </a:t>
            </a:r>
          </a:p>
          <a:p>
            <a:pPr lvl="0" algn="just"/>
            <a:r>
              <a:rPr lang="es-EC" dirty="0" smtClean="0"/>
              <a:t>Aplicar los convenios de cooperación interinstitucional para capacitar a los docentes en temáticas ambientales, dotar de material didáctico, realizar seguimiento permanente y evaluar el proceso en el área de influencia del proyecto.</a:t>
            </a:r>
          </a:p>
          <a:p>
            <a:pPr algn="just">
              <a:buNone/>
            </a:pPr>
            <a:r>
              <a:rPr lang="es-EC" dirty="0" smtClean="0"/>
              <a:t> </a:t>
            </a:r>
          </a:p>
          <a:p>
            <a:pPr lvl="0" algn="just"/>
            <a:r>
              <a:rPr lang="es-EC" dirty="0" smtClean="0"/>
              <a:t>Las autoridades institucionales deben elaborar propuestas de educación ambiental, acordes al contexto socio ambiental de los beneficiarios, involucrando a docentes y autoridades desde el inicio, dada su experiencia en la labor docente y el interactuar con la comunidad. </a:t>
            </a:r>
          </a:p>
          <a:p>
            <a:pPr algn="just">
              <a:buNone/>
            </a:pPr>
            <a:r>
              <a:rPr lang="es-EC" dirty="0" smtClean="0"/>
              <a:t> </a:t>
            </a:r>
          </a:p>
          <a:p>
            <a:pPr lvl="0" algn="just"/>
            <a:r>
              <a:rPr lang="es-EC" dirty="0" smtClean="0"/>
              <a:t>Capacitar en temáticas ambientales a todos los pobladores de la zona de amortiguamiento de los bosques protectores, debido a su intervención en el territorio. 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714404"/>
            <a:ext cx="3000396" cy="2357430"/>
          </a:xfrm>
        </p:spPr>
        <p:txBody>
          <a:bodyPr/>
          <a:lstStyle/>
          <a:p>
            <a:r>
              <a:rPr lang="es-EC" b="1" dirty="0" smtClean="0"/>
              <a:t>CAPÍTULO VI: PROPUESTA</a:t>
            </a:r>
            <a:endParaRPr lang="es-EC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4610105" cy="645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b="1" dirty="0" smtClean="0"/>
              <a:t>Objetivo de la Guía:</a:t>
            </a:r>
          </a:p>
          <a:p>
            <a:pPr marL="0" lvl="0" indent="0" algn="just">
              <a:buNone/>
            </a:pPr>
            <a:endParaRPr lang="es-ES" sz="2000" dirty="0" smtClean="0"/>
          </a:p>
          <a:p>
            <a:pPr marL="0" lvl="0" indent="0" algn="just">
              <a:buNone/>
            </a:pPr>
            <a:r>
              <a:rPr lang="es-ES" sz="2000" dirty="0" smtClean="0"/>
              <a:t>Estimular en niños y docentes de segundo año de Educación General Básica de las escuelas rurales de la zona de amortiguamiento de los Bosques Protectores Chamizo Minas y Loma, Corazón y Bretaña, el conocimiento, valoración y acciones en favor de los bosques.</a:t>
            </a:r>
            <a:endParaRPr lang="es-EC" sz="2000" dirty="0" smtClean="0"/>
          </a:p>
          <a:p>
            <a:pPr>
              <a:buNone/>
            </a:pPr>
            <a:endParaRPr lang="es-EC" b="1" dirty="0"/>
          </a:p>
        </p:txBody>
      </p:sp>
      <p:pic>
        <p:nvPicPr>
          <p:cNvPr id="19458" name="Picture 2" descr="C:\Users\user\Documents\FOTOS 2012\TESIS SILVITA 2012\ENCUESTAS ESCUELAS\SDC133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929066"/>
            <a:ext cx="3524275" cy="2643206"/>
          </a:xfrm>
          <a:prstGeom prst="rect">
            <a:avLst/>
          </a:prstGeom>
          <a:noFill/>
        </p:spPr>
      </p:pic>
      <p:pic>
        <p:nvPicPr>
          <p:cNvPr id="19459" name="Picture 3" descr="C:\Users\user\Documents\FOTOS 2012\TESIS SILVITA 2012\ENCUESTAS ESCUELAS\SDC132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929066"/>
            <a:ext cx="3829043" cy="2586030"/>
          </a:xfrm>
          <a:prstGeom prst="rect">
            <a:avLst/>
          </a:prstGeom>
          <a:noFill/>
        </p:spPr>
      </p:pic>
      <p:sp>
        <p:nvSpPr>
          <p:cNvPr id="6" name="5 Flecha derecha"/>
          <p:cNvSpPr/>
          <p:nvPr/>
        </p:nvSpPr>
        <p:spPr>
          <a:xfrm>
            <a:off x="4357686" y="5143512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772400" cy="4572000"/>
          </a:xfrm>
        </p:spPr>
        <p:txBody>
          <a:bodyPr/>
          <a:lstStyle/>
          <a:p>
            <a:r>
              <a:rPr lang="es-EC" b="1" dirty="0" smtClean="0"/>
              <a:t>Elaboración de la guía</a:t>
            </a:r>
            <a:endParaRPr lang="es-EC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642910" y="1397000"/>
          <a:ext cx="814393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7772400" cy="623878"/>
          </a:xfrm>
        </p:spPr>
        <p:txBody>
          <a:bodyPr/>
          <a:lstStyle/>
          <a:p>
            <a:r>
              <a:rPr lang="es-EC" dirty="0" smtClean="0"/>
              <a:t>Estructura </a:t>
            </a:r>
            <a:endParaRPr lang="es-EC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844" y="928670"/>
            <a:ext cx="777808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3" y="1673124"/>
            <a:ext cx="4546618" cy="456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898" y="785794"/>
            <a:ext cx="8067060" cy="576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72442" cy="4572000"/>
          </a:xfrm>
        </p:spPr>
        <p:txBody>
          <a:bodyPr/>
          <a:lstStyle/>
          <a:p>
            <a:r>
              <a:rPr lang="es-EC" b="1" dirty="0" smtClean="0"/>
              <a:t>Principio pedagógico: </a:t>
            </a:r>
            <a:r>
              <a:rPr lang="es-EC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 PRODUCTIVO Y SIGNIFICATIVO</a:t>
            </a:r>
            <a:endParaRPr lang="es-EC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59190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ESPE GUIA\MATE\14849927-ninos-felices-que-sostienen-una-bandera-arte-ilustrac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832294" cy="607220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357290" y="3786190"/>
            <a:ext cx="6357982" cy="1714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14480" y="4000504"/>
            <a:ext cx="5715040" cy="11953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C" sz="4000" b="1" dirty="0" smtClean="0"/>
              <a:t>¿QUÉ CONTIENE LA GUÍA?</a:t>
            </a:r>
            <a:endParaRPr lang="es-EC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I: PROBLEMA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098" name="Picture 2" descr="C:\Users\user\Documents\FOTOS 2012\TESIS SILVITA 2012\ENCUESTAS ESCUELAS\SDC13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9712" y="1428736"/>
            <a:ext cx="730569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8715436" cy="5572164"/>
          </a:xfrm>
        </p:spPr>
        <p:txBody>
          <a:bodyPr>
            <a:normAutofit/>
          </a:bodyPr>
          <a:lstStyle/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Mascota y Slogan</a:t>
            </a:r>
          </a:p>
          <a:p>
            <a:pPr>
              <a:buNone/>
            </a:pPr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Portada de Unidad</a:t>
            </a:r>
          </a:p>
          <a:p>
            <a:pPr>
              <a:buNone/>
            </a:pPr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Tema, Objetivo de Aprendizaje, Destreza con criterio de desempeño.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14290"/>
            <a:ext cx="5453057" cy="167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Diagrama"/>
          <p:cNvGraphicFramePr/>
          <p:nvPr/>
        </p:nvGraphicFramePr>
        <p:xfrm>
          <a:off x="3428992" y="1500174"/>
          <a:ext cx="5500726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5357826"/>
            <a:ext cx="6419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6715172" cy="6429420"/>
          </a:xfrm>
        </p:spPr>
        <p:txBody>
          <a:bodyPr/>
          <a:lstStyle/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 anterior:</a:t>
            </a:r>
          </a:p>
          <a:p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nuevo:</a:t>
            </a:r>
          </a:p>
          <a:p>
            <a:pPr>
              <a:buNone/>
            </a:pPr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</a:t>
            </a: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</a:t>
            </a: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conocimiento:</a:t>
            </a:r>
          </a:p>
          <a:p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Modificación del conocimiento </a:t>
            </a: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actitud</a:t>
            </a: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</a:t>
            </a:r>
          </a:p>
          <a:p>
            <a:endParaRPr lang="es-EC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64198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642918"/>
            <a:ext cx="6143668" cy="103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500438"/>
            <a:ext cx="5062528" cy="100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357826"/>
            <a:ext cx="6677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481018"/>
            <a:ext cx="7772400" cy="623878"/>
          </a:xfrm>
        </p:spPr>
        <p:txBody>
          <a:bodyPr/>
          <a:lstStyle/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aula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62086"/>
            <a:ext cx="7667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Diagrama"/>
          <p:cNvGraphicFramePr/>
          <p:nvPr/>
        </p:nvGraphicFramePr>
        <p:xfrm>
          <a:off x="214282" y="4214818"/>
          <a:ext cx="2547934" cy="1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3786182" y="4214818"/>
          <a:ext cx="2547934" cy="1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Flecha derecha"/>
          <p:cNvSpPr/>
          <p:nvPr/>
        </p:nvSpPr>
        <p:spPr>
          <a:xfrm>
            <a:off x="3000364" y="4929198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>
            <a:off x="6572264" y="500063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 redondeado"/>
          <p:cNvSpPr/>
          <p:nvPr/>
        </p:nvSpPr>
        <p:spPr>
          <a:xfrm>
            <a:off x="7358082" y="4500570"/>
            <a:ext cx="157163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32  SEMANAS</a:t>
            </a:r>
            <a:endParaRPr lang="es-EC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42852"/>
            <a:ext cx="3571900" cy="703282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DEMOSTRACIÓN</a:t>
            </a:r>
            <a:endParaRPr lang="es-EC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52"/>
            <a:ext cx="4572005" cy="64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448248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408" y="214290"/>
            <a:ext cx="445818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18" y="285728"/>
            <a:ext cx="8888338" cy="625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8278"/>
            <a:ext cx="4662493" cy="650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989034"/>
          </a:xfrm>
        </p:spPr>
        <p:txBody>
          <a:bodyPr>
            <a:noAutofit/>
          </a:bodyPr>
          <a:lstStyle/>
          <a:p>
            <a:r>
              <a:rPr lang="es-EC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 estimados docentes y autoridades de mi querida Escuela Politécnica del Ejército</a:t>
            </a:r>
            <a:endParaRPr lang="es-EC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C:\Users\user\Pictures\Dibujo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571612"/>
            <a:ext cx="6567485" cy="4950456"/>
          </a:xfrm>
          <a:prstGeom prst="rect">
            <a:avLst/>
          </a:prstGeom>
          <a:noFill/>
        </p:spPr>
      </p:pic>
      <p:pic>
        <p:nvPicPr>
          <p:cNvPr id="29699" name="Picture 3" descr="G:\LOGO-ESPE-REFORMA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2857520" cy="6745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714480" y="5143512"/>
          <a:ext cx="5943616" cy="137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428992" y="4143380"/>
            <a:ext cx="235745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PROBLEMAS SOCIO AMBIENTALES</a:t>
            </a:r>
            <a:endParaRPr lang="es-EC" b="1" dirty="0"/>
          </a:p>
        </p:txBody>
      </p:sp>
      <p:sp>
        <p:nvSpPr>
          <p:cNvPr id="12" name="11 Rectángulo"/>
          <p:cNvSpPr/>
          <p:nvPr/>
        </p:nvSpPr>
        <p:spPr>
          <a:xfrm>
            <a:off x="928662" y="2786058"/>
            <a:ext cx="235745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DEFORESTACIÓN</a:t>
            </a:r>
            <a:endParaRPr lang="es-EC" sz="1400" dirty="0"/>
          </a:p>
        </p:txBody>
      </p:sp>
      <p:sp>
        <p:nvSpPr>
          <p:cNvPr id="13" name="12 Rectángulo"/>
          <p:cNvSpPr/>
          <p:nvPr/>
        </p:nvSpPr>
        <p:spPr>
          <a:xfrm>
            <a:off x="3643306" y="2786058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USO INDISCRIMINADO DE AGROQUÍMICOS</a:t>
            </a:r>
            <a:endParaRPr lang="es-EC" sz="1400" dirty="0"/>
          </a:p>
        </p:txBody>
      </p:sp>
      <p:sp>
        <p:nvSpPr>
          <p:cNvPr id="14" name="13 Rectángulo"/>
          <p:cNvSpPr/>
          <p:nvPr/>
        </p:nvSpPr>
        <p:spPr>
          <a:xfrm>
            <a:off x="6357950" y="2786058"/>
            <a:ext cx="192882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PESCA Y CACERÍA ILEGAL</a:t>
            </a:r>
            <a:endParaRPr lang="es-EC" sz="1400" dirty="0"/>
          </a:p>
        </p:txBody>
      </p:sp>
      <p:sp>
        <p:nvSpPr>
          <p:cNvPr id="15" name="14 Rectángulo"/>
          <p:cNvSpPr/>
          <p:nvPr/>
        </p:nvSpPr>
        <p:spPr>
          <a:xfrm>
            <a:off x="357158" y="1571612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AVANCE FRONTERA AGRÍCOLA</a:t>
            </a:r>
            <a:endParaRPr lang="es-EC" sz="1400" dirty="0"/>
          </a:p>
        </p:txBody>
      </p:sp>
      <p:sp>
        <p:nvSpPr>
          <p:cNvPr id="16" name="15 Rectángulo"/>
          <p:cNvSpPr/>
          <p:nvPr/>
        </p:nvSpPr>
        <p:spPr>
          <a:xfrm>
            <a:off x="2071670" y="1571612"/>
            <a:ext cx="14287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ELAB. CARBÓN VEGETAL</a:t>
            </a:r>
            <a:endParaRPr lang="es-EC" sz="1400" dirty="0"/>
          </a:p>
        </p:txBody>
      </p:sp>
      <p:cxnSp>
        <p:nvCxnSpPr>
          <p:cNvPr id="20" name="19 Conector recto de flecha"/>
          <p:cNvCxnSpPr/>
          <p:nvPr/>
        </p:nvCxnSpPr>
        <p:spPr>
          <a:xfrm rot="5400000" flipH="1" flipV="1">
            <a:off x="4321967" y="510779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2071670" y="3857628"/>
            <a:ext cx="5286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rot="5400000" flipH="1" flipV="1">
            <a:off x="7180281" y="367823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rot="5400000" flipH="1" flipV="1">
            <a:off x="4214016" y="378539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rot="5400000" flipH="1" flipV="1">
            <a:off x="1856561" y="36433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1071538" y="2571744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rot="5400000" flipH="1" flipV="1">
            <a:off x="929456" y="242886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 rot="5400000" flipH="1" flipV="1">
            <a:off x="2643968" y="242807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rot="5400000" flipH="1" flipV="1">
            <a:off x="1821637" y="267890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user\Pictures\ESPE GUIA\MATE\SDC15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1" y="4357694"/>
            <a:ext cx="2857520" cy="21431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122" name="Picture 2" descr="C:\Users\user\Pictures\ESPE GUIA\cultura estetica\Carbonera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66"/>
            <a:ext cx="3994452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7" name="Picture 7" descr="E:\PROYECTO MONTUFAR\FOTOGRAFÍAS\PUNTOS\SAN PEDRO\SEGUNDO MOISES CHUNES\SDC144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428868"/>
            <a:ext cx="3429024" cy="2571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8" name="Picture 8" descr="E:\PROYECTO MONTUFAR\FOTOGRAFÍAS\PUNTOS\SAN PEDRO\MANUEL MESIAS CHAMORRO\SDC144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3518" y="4103852"/>
            <a:ext cx="3291226" cy="24684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4" name="Picture 4" descr="C:\Users\user\Pictures\ESPE GUIA\lengua\culivo Papas(8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91196" y="285728"/>
            <a:ext cx="3238522" cy="2428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5" descr="C:\Users\user\Documents\ESPE TESIS E-A SILVIA\ECOJUEGOS\Fotos DGA\oso\andres 0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1952615"/>
            <a:ext cx="2914639" cy="38861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6" descr="C:\Users\user\Pictures\ESPE GUIA\MATE\SDC144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7" y="1946661"/>
            <a:ext cx="5214975" cy="39112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01004" cy="4572000"/>
          </a:xfrm>
        </p:spPr>
        <p:txBody>
          <a:bodyPr/>
          <a:lstStyle/>
          <a:p>
            <a:r>
              <a:rPr lang="es-EC" b="1" dirty="0" smtClean="0"/>
              <a:t>Problema de Investigación:</a:t>
            </a:r>
          </a:p>
          <a:p>
            <a:endParaRPr lang="es-EC" dirty="0" smtClean="0"/>
          </a:p>
          <a:p>
            <a:pPr marL="0" indent="0" algn="just">
              <a:buNone/>
            </a:pPr>
            <a:r>
              <a:rPr lang="es-ES" dirty="0" smtClean="0"/>
              <a:t>¿Cuál es la estructura, contenidos y metodología que debe tener una guía de Educación Ambiental dirigida a sensibilizar a docentes, niños y niñas de Segundo Año de Educación General Básica?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6146" name="Picture 2" descr="C:\Users\user\Documents\FOTOS 2012\TESIS SILVITA 2012\ENCUESTAS ESCUELAS\SDC133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4071942"/>
            <a:ext cx="3381399" cy="253604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459</TotalTime>
  <Words>1487</Words>
  <Application>Microsoft Office PowerPoint</Application>
  <PresentationFormat>Presentación en pantalla (4:3)</PresentationFormat>
  <Paragraphs>214</Paragraphs>
  <Slides>57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9" baseType="lpstr">
      <vt:lpstr>Equidad</vt:lpstr>
      <vt:lpstr>Picture</vt:lpstr>
      <vt:lpstr>ESCUELA POLITÉNICA DEL EJÉRCITO ESPE</vt:lpstr>
      <vt:lpstr>Diapositiva 2</vt:lpstr>
      <vt:lpstr>Diapositiva 3</vt:lpstr>
      <vt:lpstr>Diapositiva 4</vt:lpstr>
      <vt:lpstr>CAPÍTULO I: PROBLEMA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CAPÍTULO II: MARCO TEÓRICO</vt:lpstr>
      <vt:lpstr>Diapositiva 14</vt:lpstr>
      <vt:lpstr>CAPÍTULO III: METODOLOGÍA</vt:lpstr>
      <vt:lpstr>Diapositiva 16</vt:lpstr>
      <vt:lpstr>Diapositiva 17</vt:lpstr>
      <vt:lpstr>Diapositiva 18</vt:lpstr>
      <vt:lpstr>Diapositiva 19</vt:lpstr>
      <vt:lpstr>CAPÍTULO IV: ANÁLISIS E INTERPRETACIÓN DE RESULTADOS</vt:lpstr>
      <vt:lpstr>ENCUESTA APLICADA A AUTORIDADES DE LAS 17 ESCUELAS RURALES DE LA ZONA DE AMORTIGUAMIENTO DE LOS BOSQUES PROTECTORES CHAMIZO – MINAS Y LOMA, CORAZÓN Y BRETAÑA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ENCUESTA APLICADA A DOCENTES DE SEGUNDO AÑO DE EGB DE LAS 17 ESCUELAS RURALES DE LA ZONA DE AMORTIGUAMIENTO DE LOS BOSQUES PROTECTORES CHAMIZO – MINAS Y LOMA, CORAZÓN Y BRETAÑA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CAPÍTULO V: CONCLUSIONES Y RECOMENDACIONES</vt:lpstr>
      <vt:lpstr>Diapositiva 41</vt:lpstr>
      <vt:lpstr>CAPÍTULO VI: PROPUESTA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DEMOSTRACIÓN</vt:lpstr>
      <vt:lpstr>Diapositiva 54</vt:lpstr>
      <vt:lpstr>Diapositiva 55</vt:lpstr>
      <vt:lpstr>Diapositiva 56</vt:lpstr>
      <vt:lpstr>Muchas gracias estimados docentes y autoridades de mi querida Escuela Politécnica del Ejército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POLITÉNICA DEL EJÉRCITO ESPE</dc:title>
  <dc:creator>user</dc:creator>
  <cp:lastModifiedBy>user</cp:lastModifiedBy>
  <cp:revision>88</cp:revision>
  <dcterms:created xsi:type="dcterms:W3CDTF">2013-03-03T04:38:21Z</dcterms:created>
  <dcterms:modified xsi:type="dcterms:W3CDTF">2013-03-08T17:35:58Z</dcterms:modified>
</cp:coreProperties>
</file>