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Default Extension="xlsx" ContentType="application/vnd.openxmlformats-officedocument.spreadsheetml.sheet"/>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35"/>
  </p:notesMasterIdLst>
  <p:sldIdLst>
    <p:sldId id="256" r:id="rId2"/>
    <p:sldId id="257" r:id="rId3"/>
    <p:sldId id="258" r:id="rId4"/>
    <p:sldId id="264" r:id="rId5"/>
    <p:sldId id="259" r:id="rId6"/>
    <p:sldId id="270" r:id="rId7"/>
    <p:sldId id="265" r:id="rId8"/>
    <p:sldId id="261" r:id="rId9"/>
    <p:sldId id="262" r:id="rId10"/>
    <p:sldId id="279" r:id="rId11"/>
    <p:sldId id="280" r:id="rId12"/>
    <p:sldId id="281" r:id="rId13"/>
    <p:sldId id="282" r:id="rId14"/>
    <p:sldId id="272" r:id="rId15"/>
    <p:sldId id="268" r:id="rId16"/>
    <p:sldId id="273" r:id="rId17"/>
    <p:sldId id="289" r:id="rId18"/>
    <p:sldId id="290" r:id="rId19"/>
    <p:sldId id="291" r:id="rId20"/>
    <p:sldId id="292" r:id="rId21"/>
    <p:sldId id="269" r:id="rId22"/>
    <p:sldId id="274" r:id="rId23"/>
    <p:sldId id="275" r:id="rId24"/>
    <p:sldId id="276" r:id="rId25"/>
    <p:sldId id="277" r:id="rId26"/>
    <p:sldId id="283" r:id="rId27"/>
    <p:sldId id="284" r:id="rId28"/>
    <p:sldId id="278" r:id="rId29"/>
    <p:sldId id="285" r:id="rId30"/>
    <p:sldId id="286" r:id="rId31"/>
    <p:sldId id="288" r:id="rId32"/>
    <p:sldId id="287" r:id="rId33"/>
    <p:sldId id="293"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plotArea>
      <c:layout/>
      <c:barChart>
        <c:barDir val="bar"/>
        <c:grouping val="clustered"/>
        <c:ser>
          <c:idx val="0"/>
          <c:order val="0"/>
          <c:tx>
            <c:strRef>
              <c:f>Hoja1!$B$1</c:f>
              <c:strCache>
                <c:ptCount val="1"/>
                <c:pt idx="0">
                  <c:v>Google</c:v>
                </c:pt>
              </c:strCache>
            </c:strRef>
          </c:tx>
          <c:cat>
            <c:strRef>
              <c:f>Hoja1!$A$2:$A$5</c:f>
              <c:strCache>
                <c:ptCount val="4"/>
                <c:pt idx="0">
                  <c:v>FDD</c:v>
                </c:pt>
                <c:pt idx="1">
                  <c:v>SCRUM</c:v>
                </c:pt>
                <c:pt idx="2">
                  <c:v>XP</c:v>
                </c:pt>
                <c:pt idx="3">
                  <c:v>CRISTAL</c:v>
                </c:pt>
              </c:strCache>
            </c:strRef>
          </c:cat>
          <c:val>
            <c:numRef>
              <c:f>Hoja1!$B$2:$B$5</c:f>
              <c:numCache>
                <c:formatCode>General</c:formatCode>
                <c:ptCount val="4"/>
                <c:pt idx="0">
                  <c:v>31200</c:v>
                </c:pt>
                <c:pt idx="1">
                  <c:v>3420000</c:v>
                </c:pt>
                <c:pt idx="2">
                  <c:v>1190000</c:v>
                </c:pt>
                <c:pt idx="3">
                  <c:v>244000</c:v>
                </c:pt>
              </c:numCache>
            </c:numRef>
          </c:val>
        </c:ser>
        <c:ser>
          <c:idx val="1"/>
          <c:order val="1"/>
          <c:tx>
            <c:strRef>
              <c:f>Hoja1!$C$1</c:f>
              <c:strCache>
                <c:ptCount val="1"/>
                <c:pt idx="0">
                  <c:v>Yahoo</c:v>
                </c:pt>
              </c:strCache>
            </c:strRef>
          </c:tx>
          <c:cat>
            <c:strRef>
              <c:f>Hoja1!$A$2:$A$5</c:f>
              <c:strCache>
                <c:ptCount val="4"/>
                <c:pt idx="0">
                  <c:v>FDD</c:v>
                </c:pt>
                <c:pt idx="1">
                  <c:v>SCRUM</c:v>
                </c:pt>
                <c:pt idx="2">
                  <c:v>XP</c:v>
                </c:pt>
                <c:pt idx="3">
                  <c:v>CRISTAL</c:v>
                </c:pt>
              </c:strCache>
            </c:strRef>
          </c:cat>
          <c:val>
            <c:numRef>
              <c:f>Hoja1!$C$2:$C$5</c:f>
              <c:numCache>
                <c:formatCode>General</c:formatCode>
                <c:ptCount val="4"/>
                <c:pt idx="0">
                  <c:v>177000</c:v>
                </c:pt>
                <c:pt idx="1">
                  <c:v>5120000</c:v>
                </c:pt>
                <c:pt idx="2">
                  <c:v>4470000</c:v>
                </c:pt>
                <c:pt idx="3">
                  <c:v>2930000</c:v>
                </c:pt>
              </c:numCache>
            </c:numRef>
          </c:val>
        </c:ser>
        <c:ser>
          <c:idx val="2"/>
          <c:order val="2"/>
          <c:tx>
            <c:strRef>
              <c:f>Hoja1!$D$1</c:f>
              <c:strCache>
                <c:ptCount val="1"/>
                <c:pt idx="0">
                  <c:v>Live</c:v>
                </c:pt>
              </c:strCache>
            </c:strRef>
          </c:tx>
          <c:cat>
            <c:strRef>
              <c:f>Hoja1!$A$2:$A$5</c:f>
              <c:strCache>
                <c:ptCount val="4"/>
                <c:pt idx="0">
                  <c:v>FDD</c:v>
                </c:pt>
                <c:pt idx="1">
                  <c:v>SCRUM</c:v>
                </c:pt>
                <c:pt idx="2">
                  <c:v>XP</c:v>
                </c:pt>
                <c:pt idx="3">
                  <c:v>CRISTAL</c:v>
                </c:pt>
              </c:strCache>
            </c:strRef>
          </c:cat>
          <c:val>
            <c:numRef>
              <c:f>Hoja1!$D$2:$D$5</c:f>
              <c:numCache>
                <c:formatCode>General</c:formatCode>
                <c:ptCount val="4"/>
                <c:pt idx="0">
                  <c:v>68000</c:v>
                </c:pt>
                <c:pt idx="1">
                  <c:v>1970000</c:v>
                </c:pt>
                <c:pt idx="2">
                  <c:v>1470000</c:v>
                </c:pt>
                <c:pt idx="3">
                  <c:v>724000</c:v>
                </c:pt>
              </c:numCache>
            </c:numRef>
          </c:val>
        </c:ser>
        <c:axId val="110637056"/>
        <c:axId val="112474752"/>
      </c:barChart>
      <c:catAx>
        <c:axId val="110637056"/>
        <c:scaling>
          <c:orientation val="minMax"/>
        </c:scaling>
        <c:axPos val="l"/>
        <c:tickLblPos val="nextTo"/>
        <c:crossAx val="112474752"/>
        <c:crosses val="autoZero"/>
        <c:auto val="1"/>
        <c:lblAlgn val="ctr"/>
        <c:lblOffset val="100"/>
      </c:catAx>
      <c:valAx>
        <c:axId val="112474752"/>
        <c:scaling>
          <c:orientation val="minMax"/>
        </c:scaling>
        <c:axPos val="b"/>
        <c:majorGridlines/>
        <c:numFmt formatCode="General" sourceLinked="1"/>
        <c:tickLblPos val="nextTo"/>
        <c:crossAx val="110637056"/>
        <c:crosses val="autoZero"/>
        <c:crossBetween val="between"/>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plotArea>
      <c:layout/>
      <c:barChart>
        <c:barDir val="bar"/>
        <c:grouping val="stacked"/>
        <c:ser>
          <c:idx val="0"/>
          <c:order val="0"/>
          <c:tx>
            <c:strRef>
              <c:f>Hoja1!$B$1</c:f>
              <c:strCache>
                <c:ptCount val="1"/>
                <c:pt idx="0">
                  <c:v>FDD</c:v>
                </c:pt>
              </c:strCache>
            </c:strRef>
          </c:tx>
          <c:cat>
            <c:strRef>
              <c:f>Hoja1!$A$2:$A$4</c:f>
              <c:strCache>
                <c:ptCount val="3"/>
                <c:pt idx="0">
                  <c:v>PAPER'S</c:v>
                </c:pt>
                <c:pt idx="1">
                  <c:v>LIBROS EN ESPAÑOL</c:v>
                </c:pt>
                <c:pt idx="2">
                  <c:v>LIBROS EN OTRO IDIOMA</c:v>
                </c:pt>
              </c:strCache>
            </c:strRef>
          </c:cat>
          <c:val>
            <c:numRef>
              <c:f>Hoja1!$B$2:$B$4</c:f>
              <c:numCache>
                <c:formatCode>General</c:formatCode>
                <c:ptCount val="3"/>
                <c:pt idx="0">
                  <c:v>3</c:v>
                </c:pt>
                <c:pt idx="1">
                  <c:v>0</c:v>
                </c:pt>
                <c:pt idx="2">
                  <c:v>1</c:v>
                </c:pt>
              </c:numCache>
            </c:numRef>
          </c:val>
        </c:ser>
        <c:ser>
          <c:idx val="1"/>
          <c:order val="1"/>
          <c:tx>
            <c:strRef>
              <c:f>Hoja1!$C$1</c:f>
              <c:strCache>
                <c:ptCount val="1"/>
                <c:pt idx="0">
                  <c:v>SCRUM</c:v>
                </c:pt>
              </c:strCache>
            </c:strRef>
          </c:tx>
          <c:cat>
            <c:strRef>
              <c:f>Hoja1!$A$2:$A$4</c:f>
              <c:strCache>
                <c:ptCount val="3"/>
                <c:pt idx="0">
                  <c:v>PAPER'S</c:v>
                </c:pt>
                <c:pt idx="1">
                  <c:v>LIBROS EN ESPAÑOL</c:v>
                </c:pt>
                <c:pt idx="2">
                  <c:v>LIBROS EN OTRO IDIOMA</c:v>
                </c:pt>
              </c:strCache>
            </c:strRef>
          </c:cat>
          <c:val>
            <c:numRef>
              <c:f>Hoja1!$C$2:$C$4</c:f>
              <c:numCache>
                <c:formatCode>General</c:formatCode>
                <c:ptCount val="3"/>
                <c:pt idx="0">
                  <c:v>43</c:v>
                </c:pt>
                <c:pt idx="1">
                  <c:v>2</c:v>
                </c:pt>
                <c:pt idx="2">
                  <c:v>4</c:v>
                </c:pt>
              </c:numCache>
            </c:numRef>
          </c:val>
        </c:ser>
        <c:ser>
          <c:idx val="2"/>
          <c:order val="2"/>
          <c:tx>
            <c:strRef>
              <c:f>Hoja1!$D$1</c:f>
              <c:strCache>
                <c:ptCount val="1"/>
                <c:pt idx="0">
                  <c:v>XP</c:v>
                </c:pt>
              </c:strCache>
            </c:strRef>
          </c:tx>
          <c:cat>
            <c:strRef>
              <c:f>Hoja1!$A$2:$A$4</c:f>
              <c:strCache>
                <c:ptCount val="3"/>
                <c:pt idx="0">
                  <c:v>PAPER'S</c:v>
                </c:pt>
                <c:pt idx="1">
                  <c:v>LIBROS EN ESPAÑOL</c:v>
                </c:pt>
                <c:pt idx="2">
                  <c:v>LIBROS EN OTRO IDIOMA</c:v>
                </c:pt>
              </c:strCache>
            </c:strRef>
          </c:cat>
          <c:val>
            <c:numRef>
              <c:f>Hoja1!$D$2:$D$4</c:f>
              <c:numCache>
                <c:formatCode>General</c:formatCode>
                <c:ptCount val="3"/>
                <c:pt idx="0">
                  <c:v>100</c:v>
                </c:pt>
                <c:pt idx="1">
                  <c:v>2</c:v>
                </c:pt>
                <c:pt idx="2">
                  <c:v>20</c:v>
                </c:pt>
              </c:numCache>
            </c:numRef>
          </c:val>
        </c:ser>
        <c:ser>
          <c:idx val="3"/>
          <c:order val="3"/>
          <c:tx>
            <c:strRef>
              <c:f>Hoja1!$E$1</c:f>
              <c:strCache>
                <c:ptCount val="1"/>
                <c:pt idx="0">
                  <c:v>CRYSTAL</c:v>
                </c:pt>
              </c:strCache>
            </c:strRef>
          </c:tx>
          <c:cat>
            <c:strRef>
              <c:f>Hoja1!$A$2:$A$4</c:f>
              <c:strCache>
                <c:ptCount val="3"/>
                <c:pt idx="0">
                  <c:v>PAPER'S</c:v>
                </c:pt>
                <c:pt idx="1">
                  <c:v>LIBROS EN ESPAÑOL</c:v>
                </c:pt>
                <c:pt idx="2">
                  <c:v>LIBROS EN OTRO IDIOMA</c:v>
                </c:pt>
              </c:strCache>
            </c:strRef>
          </c:cat>
          <c:val>
            <c:numRef>
              <c:f>Hoja1!$E$2:$E$4</c:f>
              <c:numCache>
                <c:formatCode>General</c:formatCode>
                <c:ptCount val="3"/>
                <c:pt idx="0">
                  <c:v>0</c:v>
                </c:pt>
                <c:pt idx="1">
                  <c:v>0</c:v>
                </c:pt>
                <c:pt idx="2">
                  <c:v>1</c:v>
                </c:pt>
              </c:numCache>
            </c:numRef>
          </c:val>
        </c:ser>
        <c:overlap val="100"/>
        <c:axId val="71791360"/>
        <c:axId val="71792896"/>
      </c:barChart>
      <c:catAx>
        <c:axId val="71791360"/>
        <c:scaling>
          <c:orientation val="minMax"/>
        </c:scaling>
        <c:axPos val="l"/>
        <c:tickLblPos val="nextTo"/>
        <c:crossAx val="71792896"/>
        <c:crosses val="autoZero"/>
        <c:auto val="1"/>
        <c:lblAlgn val="ctr"/>
        <c:lblOffset val="100"/>
      </c:catAx>
      <c:valAx>
        <c:axId val="71792896"/>
        <c:scaling>
          <c:orientation val="minMax"/>
        </c:scaling>
        <c:axPos val="b"/>
        <c:majorGridlines/>
        <c:numFmt formatCode="General" sourceLinked="1"/>
        <c:tickLblPos val="nextTo"/>
        <c:crossAx val="71791360"/>
        <c:crosses val="autoZero"/>
        <c:crossBetween val="between"/>
      </c:valAx>
    </c:plotArea>
    <c:legend>
      <c:legendPos val="r"/>
      <c:layout/>
    </c:legend>
    <c:plotVisOnly val="1"/>
    <c:dispBlanksAs val="gap"/>
  </c:chart>
  <c:externalData r:id="rId1"/>
</c:chartSpace>
</file>

<file path=ppt/diagrams/_rels/data8.xml.rels><?xml version="1.0" encoding="UTF-8" standalone="yes"?>
<Relationships xmlns="http://schemas.openxmlformats.org/package/2006/relationships"><Relationship Id="rId1" Type="http://schemas.openxmlformats.org/officeDocument/2006/relationships/hyperlink" Target="presentacion_defensa.avi"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presentacion_defensa.avi"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985C25-43A3-41A2-B702-62EB23791B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FA87223E-E1E2-422F-9228-625F16E71EFD}">
      <dgm:prSet phldrT="[Texto]" phldr="1"/>
      <dgm:spPr/>
      <dgm:t>
        <a:bodyPr/>
        <a:lstStyle/>
        <a:p>
          <a:endParaRPr lang="es-EC"/>
        </a:p>
      </dgm:t>
    </dgm:pt>
    <dgm:pt modelId="{007F48F3-5157-478E-A91E-B646D993E00E}" type="parTrans" cxnId="{6D955987-A74B-465F-917D-D248DE3D12BA}">
      <dgm:prSet/>
      <dgm:spPr/>
      <dgm:t>
        <a:bodyPr/>
        <a:lstStyle/>
        <a:p>
          <a:endParaRPr lang="es-EC"/>
        </a:p>
      </dgm:t>
    </dgm:pt>
    <dgm:pt modelId="{0CBE4E43-DC6F-420D-8501-BFCD6CFB2AA7}" type="sibTrans" cxnId="{6D955987-A74B-465F-917D-D248DE3D12BA}">
      <dgm:prSet/>
      <dgm:spPr/>
      <dgm:t>
        <a:bodyPr/>
        <a:lstStyle/>
        <a:p>
          <a:endParaRPr lang="es-EC"/>
        </a:p>
      </dgm:t>
    </dgm:pt>
    <dgm:pt modelId="{72C88E09-F458-46FB-855B-0F486F4A06C1}">
      <dgm:prSet phldrT="[Texto]"/>
      <dgm:spPr/>
      <dgm:t>
        <a:bodyPr/>
        <a:lstStyle/>
        <a:p>
          <a:r>
            <a:rPr lang="es-EC" smtClean="0">
              <a:solidFill>
                <a:schemeClr val="accent5">
                  <a:lumMod val="50000"/>
                </a:schemeClr>
              </a:solidFill>
              <a:hlinkClick xmlns:r="http://schemas.openxmlformats.org/officeDocument/2006/relationships" r:id="" action="ppaction://hlinkshowjump?jump=nextslide"/>
            </a:rPr>
            <a:t>Introducción</a:t>
          </a:r>
          <a:endParaRPr lang="es-EC">
            <a:solidFill>
              <a:schemeClr val="accent5">
                <a:lumMod val="50000"/>
              </a:schemeClr>
            </a:solidFill>
          </a:endParaRPr>
        </a:p>
      </dgm:t>
    </dgm:pt>
    <dgm:pt modelId="{43DC8AC8-68BD-41EC-B6E2-A66D91F98403}" type="parTrans" cxnId="{9CB66ED7-18C9-42FA-B801-CF46A0204B8E}">
      <dgm:prSet/>
      <dgm:spPr/>
      <dgm:t>
        <a:bodyPr/>
        <a:lstStyle/>
        <a:p>
          <a:endParaRPr lang="es-EC"/>
        </a:p>
      </dgm:t>
    </dgm:pt>
    <dgm:pt modelId="{01FB097B-B9C7-4B3B-B8FA-69FEBDB1BA88}" type="sibTrans" cxnId="{9CB66ED7-18C9-42FA-B801-CF46A0204B8E}">
      <dgm:prSet/>
      <dgm:spPr/>
      <dgm:t>
        <a:bodyPr/>
        <a:lstStyle/>
        <a:p>
          <a:endParaRPr lang="es-EC"/>
        </a:p>
      </dgm:t>
    </dgm:pt>
    <dgm:pt modelId="{5F3E4AE6-FD7D-4254-8670-E4FEE11C2304}">
      <dgm:prSet phldrT="[Texto]"/>
      <dgm:spPr/>
      <dgm:t>
        <a:bodyPr/>
        <a:lstStyle/>
        <a:p>
          <a:r>
            <a:rPr lang="es-EC" smtClean="0"/>
            <a:t>Planteamiento del Problema</a:t>
          </a:r>
          <a:endParaRPr lang="es-EC"/>
        </a:p>
      </dgm:t>
    </dgm:pt>
    <dgm:pt modelId="{B865009A-6CA7-44DB-ACD5-9A9D0F1FEA9E}" type="parTrans" cxnId="{25E1FC06-43E6-4A17-AD1E-71DA4BCA96E3}">
      <dgm:prSet/>
      <dgm:spPr/>
      <dgm:t>
        <a:bodyPr/>
        <a:lstStyle/>
        <a:p>
          <a:endParaRPr lang="es-EC"/>
        </a:p>
      </dgm:t>
    </dgm:pt>
    <dgm:pt modelId="{1F6A50F6-BC45-4213-B934-FEADC65ABCE2}" type="sibTrans" cxnId="{25E1FC06-43E6-4A17-AD1E-71DA4BCA96E3}">
      <dgm:prSet/>
      <dgm:spPr/>
      <dgm:t>
        <a:bodyPr/>
        <a:lstStyle/>
        <a:p>
          <a:endParaRPr lang="es-EC"/>
        </a:p>
      </dgm:t>
    </dgm:pt>
    <dgm:pt modelId="{57913B00-43DC-462F-B1D2-61E012D4E4B1}">
      <dgm:prSet phldrT="[Texto]" phldr="1"/>
      <dgm:spPr/>
      <dgm:t>
        <a:bodyPr/>
        <a:lstStyle/>
        <a:p>
          <a:endParaRPr lang="es-EC"/>
        </a:p>
      </dgm:t>
    </dgm:pt>
    <dgm:pt modelId="{AAB9721D-AD3A-4219-8FBE-4209669C6B70}" type="parTrans" cxnId="{1A2E3899-2339-441D-B97B-C3405E552B65}">
      <dgm:prSet/>
      <dgm:spPr/>
      <dgm:t>
        <a:bodyPr/>
        <a:lstStyle/>
        <a:p>
          <a:endParaRPr lang="es-EC"/>
        </a:p>
      </dgm:t>
    </dgm:pt>
    <dgm:pt modelId="{F7881C51-5938-4954-BCDE-91DA44BAB3E8}" type="sibTrans" cxnId="{1A2E3899-2339-441D-B97B-C3405E552B65}">
      <dgm:prSet/>
      <dgm:spPr/>
      <dgm:t>
        <a:bodyPr/>
        <a:lstStyle/>
        <a:p>
          <a:endParaRPr lang="es-EC"/>
        </a:p>
      </dgm:t>
    </dgm:pt>
    <dgm:pt modelId="{3E745577-116F-4A52-9499-24CF4CBDAC0B}">
      <dgm:prSet phldrT="[Texto]"/>
      <dgm:spPr/>
      <dgm:t>
        <a:bodyPr/>
        <a:lstStyle/>
        <a:p>
          <a:r>
            <a:rPr lang="es-EC" smtClean="0"/>
            <a:t>Marco Teórico</a:t>
          </a:r>
          <a:endParaRPr lang="es-EC"/>
        </a:p>
      </dgm:t>
    </dgm:pt>
    <dgm:pt modelId="{5E3A9595-ADDC-4FEB-B582-E94845AFB67D}" type="parTrans" cxnId="{7DD89965-ED2E-44FC-B9D0-FDB61594E74F}">
      <dgm:prSet/>
      <dgm:spPr/>
      <dgm:t>
        <a:bodyPr/>
        <a:lstStyle/>
        <a:p>
          <a:endParaRPr lang="es-EC"/>
        </a:p>
      </dgm:t>
    </dgm:pt>
    <dgm:pt modelId="{E56C85B8-A2B4-4372-8CDE-BB5F4B7009A3}" type="sibTrans" cxnId="{7DD89965-ED2E-44FC-B9D0-FDB61594E74F}">
      <dgm:prSet/>
      <dgm:spPr/>
      <dgm:t>
        <a:bodyPr/>
        <a:lstStyle/>
        <a:p>
          <a:endParaRPr lang="es-EC"/>
        </a:p>
      </dgm:t>
    </dgm:pt>
    <dgm:pt modelId="{98E131BE-402F-4B17-A89F-D8B344B5D328}">
      <dgm:prSet phldrT="[Texto]"/>
      <dgm:spPr/>
      <dgm:t>
        <a:bodyPr/>
        <a:lstStyle/>
        <a:p>
          <a:endParaRPr lang="es-EC"/>
        </a:p>
      </dgm:t>
    </dgm:pt>
    <dgm:pt modelId="{A4530E15-9057-41B9-955F-0400B73C5E2A}" type="parTrans" cxnId="{385DA285-E473-4861-89A2-9B141BBFBF0C}">
      <dgm:prSet/>
      <dgm:spPr/>
      <dgm:t>
        <a:bodyPr/>
        <a:lstStyle/>
        <a:p>
          <a:endParaRPr lang="es-EC"/>
        </a:p>
      </dgm:t>
    </dgm:pt>
    <dgm:pt modelId="{6BAB2B3B-A04E-4D80-B9E3-9CD79A7C3B5A}" type="sibTrans" cxnId="{385DA285-E473-4861-89A2-9B141BBFBF0C}">
      <dgm:prSet/>
      <dgm:spPr/>
      <dgm:t>
        <a:bodyPr/>
        <a:lstStyle/>
        <a:p>
          <a:endParaRPr lang="es-EC"/>
        </a:p>
      </dgm:t>
    </dgm:pt>
    <dgm:pt modelId="{B8EB0B07-6313-45A1-97D4-5895A27B1E10}">
      <dgm:prSet phldrT="[Texto]"/>
      <dgm:spPr/>
      <dgm:t>
        <a:bodyPr/>
        <a:lstStyle/>
        <a:p>
          <a:r>
            <a:rPr lang="es-EC" smtClean="0"/>
            <a:t>XP aplicado </a:t>
          </a:r>
          <a:endParaRPr lang="es-EC"/>
        </a:p>
      </dgm:t>
    </dgm:pt>
    <dgm:pt modelId="{115E80B1-EAB6-4541-A1C6-57EB6041D690}" type="parTrans" cxnId="{445C69B4-DFE5-420A-953F-4B417F8AE4A6}">
      <dgm:prSet/>
      <dgm:spPr/>
      <dgm:t>
        <a:bodyPr/>
        <a:lstStyle/>
        <a:p>
          <a:endParaRPr lang="es-EC"/>
        </a:p>
      </dgm:t>
    </dgm:pt>
    <dgm:pt modelId="{F2F0FCF0-F588-4609-9C32-D065931C21BB}" type="sibTrans" cxnId="{445C69B4-DFE5-420A-953F-4B417F8AE4A6}">
      <dgm:prSet/>
      <dgm:spPr/>
      <dgm:t>
        <a:bodyPr/>
        <a:lstStyle/>
        <a:p>
          <a:endParaRPr lang="es-EC"/>
        </a:p>
      </dgm:t>
    </dgm:pt>
    <dgm:pt modelId="{4FAFFF67-3D98-41BB-83E5-C4D3A2BEBE91}">
      <dgm:prSet phldrT="[Texto]"/>
      <dgm:spPr/>
      <dgm:t>
        <a:bodyPr/>
        <a:lstStyle/>
        <a:p>
          <a:endParaRPr lang="es-EC"/>
        </a:p>
      </dgm:t>
    </dgm:pt>
    <dgm:pt modelId="{F9A9A864-3E1A-4D90-A477-B33B343D7DB3}" type="parTrans" cxnId="{FD84D903-BE0B-4593-8B68-FD5470E730A5}">
      <dgm:prSet/>
      <dgm:spPr/>
      <dgm:t>
        <a:bodyPr/>
        <a:lstStyle/>
        <a:p>
          <a:endParaRPr lang="es-EC"/>
        </a:p>
      </dgm:t>
    </dgm:pt>
    <dgm:pt modelId="{BD49E934-19FF-4F2C-BEB2-EF92EC780D05}" type="sibTrans" cxnId="{FD84D903-BE0B-4593-8B68-FD5470E730A5}">
      <dgm:prSet/>
      <dgm:spPr/>
      <dgm:t>
        <a:bodyPr/>
        <a:lstStyle/>
        <a:p>
          <a:endParaRPr lang="es-EC"/>
        </a:p>
      </dgm:t>
    </dgm:pt>
    <dgm:pt modelId="{B41B57E2-4DD5-4924-9881-8C72DE99BCE0}">
      <dgm:prSet phldrT="[Texto]"/>
      <dgm:spPr/>
      <dgm:t>
        <a:bodyPr/>
        <a:lstStyle/>
        <a:p>
          <a:r>
            <a:rPr lang="es-EC" smtClean="0"/>
            <a:t>Demostración de la Aplicación Web</a:t>
          </a:r>
          <a:endParaRPr lang="es-EC"/>
        </a:p>
      </dgm:t>
    </dgm:pt>
    <dgm:pt modelId="{7DF4779E-2DB6-4D28-8E7D-A656DD67A9F9}" type="parTrans" cxnId="{32D85C2F-1EC5-40CB-B600-A676098FF021}">
      <dgm:prSet/>
      <dgm:spPr/>
      <dgm:t>
        <a:bodyPr/>
        <a:lstStyle/>
        <a:p>
          <a:endParaRPr lang="es-EC"/>
        </a:p>
      </dgm:t>
    </dgm:pt>
    <dgm:pt modelId="{C3CF8DA2-3ED7-4396-86A2-5D9DE5B42DED}" type="sibTrans" cxnId="{32D85C2F-1EC5-40CB-B600-A676098FF021}">
      <dgm:prSet/>
      <dgm:spPr/>
      <dgm:t>
        <a:bodyPr/>
        <a:lstStyle/>
        <a:p>
          <a:endParaRPr lang="es-EC"/>
        </a:p>
      </dgm:t>
    </dgm:pt>
    <dgm:pt modelId="{961C4636-2028-4FD0-A21E-B13CD3D8F825}">
      <dgm:prSet phldrT="[Texto]"/>
      <dgm:spPr/>
      <dgm:t>
        <a:bodyPr/>
        <a:lstStyle/>
        <a:p>
          <a:endParaRPr lang="es-EC"/>
        </a:p>
      </dgm:t>
    </dgm:pt>
    <dgm:pt modelId="{7020E36A-9EDF-43A8-A47A-D344E793B4E5}" type="parTrans" cxnId="{DEE175E8-88C7-4CEA-BB09-D6B8E919DACD}">
      <dgm:prSet/>
      <dgm:spPr/>
      <dgm:t>
        <a:bodyPr/>
        <a:lstStyle/>
        <a:p>
          <a:endParaRPr lang="es-EC"/>
        </a:p>
      </dgm:t>
    </dgm:pt>
    <dgm:pt modelId="{5502FAB1-3153-46E1-8E60-A13074E7F193}" type="sibTrans" cxnId="{DEE175E8-88C7-4CEA-BB09-D6B8E919DACD}">
      <dgm:prSet/>
      <dgm:spPr/>
      <dgm:t>
        <a:bodyPr/>
        <a:lstStyle/>
        <a:p>
          <a:endParaRPr lang="es-EC"/>
        </a:p>
      </dgm:t>
    </dgm:pt>
    <dgm:pt modelId="{947820F8-BD12-4739-B533-1CD404EA8C44}">
      <dgm:prSet phldrT="[Texto]"/>
      <dgm:spPr/>
      <dgm:t>
        <a:bodyPr/>
        <a:lstStyle/>
        <a:p>
          <a:r>
            <a:rPr lang="es-EC" smtClean="0"/>
            <a:t>Conclusiones y Recomendaciones</a:t>
          </a:r>
          <a:endParaRPr lang="es-EC"/>
        </a:p>
      </dgm:t>
    </dgm:pt>
    <dgm:pt modelId="{3DF60747-86E3-47FC-A452-3D7BAEF25A8D}" type="parTrans" cxnId="{93383EA8-2972-4DFD-A43C-67A55B96C7B7}">
      <dgm:prSet/>
      <dgm:spPr/>
      <dgm:t>
        <a:bodyPr/>
        <a:lstStyle/>
        <a:p>
          <a:endParaRPr lang="es-EC"/>
        </a:p>
      </dgm:t>
    </dgm:pt>
    <dgm:pt modelId="{D4E9AB39-AA2E-49BB-A5F0-8789B345338C}" type="sibTrans" cxnId="{93383EA8-2972-4DFD-A43C-67A55B96C7B7}">
      <dgm:prSet/>
      <dgm:spPr/>
      <dgm:t>
        <a:bodyPr/>
        <a:lstStyle/>
        <a:p>
          <a:endParaRPr lang="es-EC"/>
        </a:p>
      </dgm:t>
    </dgm:pt>
    <dgm:pt modelId="{97F5F183-DB03-4DA9-A3D7-BE14A102791D}">
      <dgm:prSet phldrT="[Texto]"/>
      <dgm:spPr/>
      <dgm:t>
        <a:bodyPr/>
        <a:lstStyle/>
        <a:p>
          <a:endParaRPr lang="es-EC"/>
        </a:p>
      </dgm:t>
    </dgm:pt>
    <dgm:pt modelId="{4C6D6961-6580-4919-88E4-4A72447DB219}" type="parTrans" cxnId="{58DBE35B-F292-4501-B0D6-12FE41CB0C79}">
      <dgm:prSet/>
      <dgm:spPr/>
      <dgm:t>
        <a:bodyPr/>
        <a:lstStyle/>
        <a:p>
          <a:endParaRPr lang="es-EC"/>
        </a:p>
      </dgm:t>
    </dgm:pt>
    <dgm:pt modelId="{30C01492-6EB4-434E-92E3-7BD0A6E3E683}" type="sibTrans" cxnId="{58DBE35B-F292-4501-B0D6-12FE41CB0C79}">
      <dgm:prSet/>
      <dgm:spPr/>
      <dgm:t>
        <a:bodyPr/>
        <a:lstStyle/>
        <a:p>
          <a:endParaRPr lang="es-EC"/>
        </a:p>
      </dgm:t>
    </dgm:pt>
    <dgm:pt modelId="{A1873111-38A3-43B7-917B-74C5760850B3}">
      <dgm:prSet phldrT="[Texto]" phldr="1"/>
      <dgm:spPr/>
      <dgm:t>
        <a:bodyPr/>
        <a:lstStyle/>
        <a:p>
          <a:endParaRPr lang="es-EC"/>
        </a:p>
      </dgm:t>
    </dgm:pt>
    <dgm:pt modelId="{58841019-D6A1-4B9C-A4E4-06D6565C0274}" type="sibTrans" cxnId="{1D2F1F66-DD17-4A10-8A6F-ED3486E8E658}">
      <dgm:prSet/>
      <dgm:spPr/>
      <dgm:t>
        <a:bodyPr/>
        <a:lstStyle/>
        <a:p>
          <a:endParaRPr lang="es-EC"/>
        </a:p>
      </dgm:t>
    </dgm:pt>
    <dgm:pt modelId="{59AE07B8-B19A-4EF0-A131-B53F83374FE9}" type="parTrans" cxnId="{1D2F1F66-DD17-4A10-8A6F-ED3486E8E658}">
      <dgm:prSet/>
      <dgm:spPr/>
      <dgm:t>
        <a:bodyPr/>
        <a:lstStyle/>
        <a:p>
          <a:endParaRPr lang="es-EC"/>
        </a:p>
      </dgm:t>
    </dgm:pt>
    <dgm:pt modelId="{29DA86B7-EE69-4BE1-8EF5-6056A7676C53}">
      <dgm:prSet phldrT="[Texto]"/>
      <dgm:spPr/>
      <dgm:t>
        <a:bodyPr/>
        <a:lstStyle/>
        <a:p>
          <a:r>
            <a:rPr lang="es-EC" smtClean="0"/>
            <a:t>Objetivos</a:t>
          </a:r>
          <a:endParaRPr lang="es-EC"/>
        </a:p>
      </dgm:t>
    </dgm:pt>
    <dgm:pt modelId="{15323FA3-90B9-49C7-886E-30E4F5D1918F}" type="sibTrans" cxnId="{2E386B85-1298-4CE4-AC33-6D22374834EB}">
      <dgm:prSet/>
      <dgm:spPr/>
      <dgm:t>
        <a:bodyPr/>
        <a:lstStyle/>
        <a:p>
          <a:endParaRPr lang="es-EC"/>
        </a:p>
      </dgm:t>
    </dgm:pt>
    <dgm:pt modelId="{62BE278C-7A5D-4229-9F38-308266DD6ADA}" type="parTrans" cxnId="{2E386B85-1298-4CE4-AC33-6D22374834EB}">
      <dgm:prSet/>
      <dgm:spPr/>
      <dgm:t>
        <a:bodyPr/>
        <a:lstStyle/>
        <a:p>
          <a:endParaRPr lang="es-EC"/>
        </a:p>
      </dgm:t>
    </dgm:pt>
    <dgm:pt modelId="{3279826A-DABA-4E2E-ADB8-BC1C359A1D30}" type="pres">
      <dgm:prSet presAssocID="{E3985C25-43A3-41A2-B702-62EB23791BF6}" presName="linearFlow" presStyleCnt="0">
        <dgm:presLayoutVars>
          <dgm:dir/>
          <dgm:animLvl val="lvl"/>
          <dgm:resizeHandles val="exact"/>
        </dgm:presLayoutVars>
      </dgm:prSet>
      <dgm:spPr/>
      <dgm:t>
        <a:bodyPr/>
        <a:lstStyle/>
        <a:p>
          <a:endParaRPr lang="es-EC"/>
        </a:p>
      </dgm:t>
    </dgm:pt>
    <dgm:pt modelId="{8C444AE6-F110-42CF-9C02-5A97F58323E0}" type="pres">
      <dgm:prSet presAssocID="{FA87223E-E1E2-422F-9228-625F16E71EFD}" presName="composite" presStyleCnt="0"/>
      <dgm:spPr/>
    </dgm:pt>
    <dgm:pt modelId="{DB417E37-625B-417B-8ADC-1E416641F837}" type="pres">
      <dgm:prSet presAssocID="{FA87223E-E1E2-422F-9228-625F16E71EFD}" presName="parentText" presStyleLbl="alignNode1" presStyleIdx="0" presStyleCnt="7">
        <dgm:presLayoutVars>
          <dgm:chMax val="1"/>
          <dgm:bulletEnabled val="1"/>
        </dgm:presLayoutVars>
      </dgm:prSet>
      <dgm:spPr/>
      <dgm:t>
        <a:bodyPr/>
        <a:lstStyle/>
        <a:p>
          <a:endParaRPr lang="es-EC"/>
        </a:p>
      </dgm:t>
    </dgm:pt>
    <dgm:pt modelId="{C2D1F8E7-92A6-459C-9BA1-A14631CAD120}" type="pres">
      <dgm:prSet presAssocID="{FA87223E-E1E2-422F-9228-625F16E71EFD}" presName="descendantText" presStyleLbl="alignAcc1" presStyleIdx="0" presStyleCnt="7" custLinFactNeighborX="-103" custLinFactNeighborY="17250">
        <dgm:presLayoutVars>
          <dgm:bulletEnabled val="1"/>
        </dgm:presLayoutVars>
      </dgm:prSet>
      <dgm:spPr/>
      <dgm:t>
        <a:bodyPr/>
        <a:lstStyle/>
        <a:p>
          <a:endParaRPr lang="es-EC"/>
        </a:p>
      </dgm:t>
    </dgm:pt>
    <dgm:pt modelId="{4918A65B-F042-4588-A1E6-9E4BD5F9A230}" type="pres">
      <dgm:prSet presAssocID="{0CBE4E43-DC6F-420D-8501-BFCD6CFB2AA7}" presName="sp" presStyleCnt="0"/>
      <dgm:spPr/>
    </dgm:pt>
    <dgm:pt modelId="{BD9E21AC-FBD2-457D-90DB-E7440F5DCF1B}" type="pres">
      <dgm:prSet presAssocID="{A1873111-38A3-43B7-917B-74C5760850B3}" presName="composite" presStyleCnt="0"/>
      <dgm:spPr/>
    </dgm:pt>
    <dgm:pt modelId="{6B9D5EE1-875B-470C-A1DB-E23B725CF180}" type="pres">
      <dgm:prSet presAssocID="{A1873111-38A3-43B7-917B-74C5760850B3}" presName="parentText" presStyleLbl="alignNode1" presStyleIdx="1" presStyleCnt="7">
        <dgm:presLayoutVars>
          <dgm:chMax val="1"/>
          <dgm:bulletEnabled val="1"/>
        </dgm:presLayoutVars>
      </dgm:prSet>
      <dgm:spPr/>
      <dgm:t>
        <a:bodyPr/>
        <a:lstStyle/>
        <a:p>
          <a:endParaRPr lang="es-EC"/>
        </a:p>
      </dgm:t>
    </dgm:pt>
    <dgm:pt modelId="{ADB6AEE8-E400-4B62-8685-282CDE64E7F1}" type="pres">
      <dgm:prSet presAssocID="{A1873111-38A3-43B7-917B-74C5760850B3}" presName="descendantText" presStyleLbl="alignAcc1" presStyleIdx="1" presStyleCnt="7" custLinFactNeighborX="-103" custLinFactNeighborY="4057">
        <dgm:presLayoutVars>
          <dgm:bulletEnabled val="1"/>
        </dgm:presLayoutVars>
      </dgm:prSet>
      <dgm:spPr/>
      <dgm:t>
        <a:bodyPr/>
        <a:lstStyle/>
        <a:p>
          <a:endParaRPr lang="es-EC"/>
        </a:p>
      </dgm:t>
    </dgm:pt>
    <dgm:pt modelId="{9DE5DF11-8E92-48FA-961E-7CF672A4488E}" type="pres">
      <dgm:prSet presAssocID="{58841019-D6A1-4B9C-A4E4-06D6565C0274}" presName="sp" presStyleCnt="0"/>
      <dgm:spPr/>
    </dgm:pt>
    <dgm:pt modelId="{3574D0BC-E277-46D3-BEA4-788D80EA506B}" type="pres">
      <dgm:prSet presAssocID="{57913B00-43DC-462F-B1D2-61E012D4E4B1}" presName="composite" presStyleCnt="0"/>
      <dgm:spPr/>
    </dgm:pt>
    <dgm:pt modelId="{5F743281-6E76-41F9-9AE4-9B083B4C6569}" type="pres">
      <dgm:prSet presAssocID="{57913B00-43DC-462F-B1D2-61E012D4E4B1}" presName="parentText" presStyleLbl="alignNode1" presStyleIdx="2" presStyleCnt="7">
        <dgm:presLayoutVars>
          <dgm:chMax val="1"/>
          <dgm:bulletEnabled val="1"/>
        </dgm:presLayoutVars>
      </dgm:prSet>
      <dgm:spPr/>
      <dgm:t>
        <a:bodyPr/>
        <a:lstStyle/>
        <a:p>
          <a:endParaRPr lang="es-EC"/>
        </a:p>
      </dgm:t>
    </dgm:pt>
    <dgm:pt modelId="{AF973E2F-C26F-43CD-BBD9-569A6699EEF9}" type="pres">
      <dgm:prSet presAssocID="{57913B00-43DC-462F-B1D2-61E012D4E4B1}" presName="descendantText" presStyleLbl="alignAcc1" presStyleIdx="2" presStyleCnt="7">
        <dgm:presLayoutVars>
          <dgm:bulletEnabled val="1"/>
        </dgm:presLayoutVars>
      </dgm:prSet>
      <dgm:spPr/>
      <dgm:t>
        <a:bodyPr/>
        <a:lstStyle/>
        <a:p>
          <a:endParaRPr lang="es-EC"/>
        </a:p>
      </dgm:t>
    </dgm:pt>
    <dgm:pt modelId="{A1645F63-5844-4561-9042-A0B906F25917}" type="pres">
      <dgm:prSet presAssocID="{F7881C51-5938-4954-BCDE-91DA44BAB3E8}" presName="sp" presStyleCnt="0"/>
      <dgm:spPr/>
    </dgm:pt>
    <dgm:pt modelId="{256DA6E0-EA44-41DE-AD32-B3286DA645CA}" type="pres">
      <dgm:prSet presAssocID="{98E131BE-402F-4B17-A89F-D8B344B5D328}" presName="composite" presStyleCnt="0"/>
      <dgm:spPr/>
    </dgm:pt>
    <dgm:pt modelId="{47BC4C22-9410-4E18-A5D4-7200B5846886}" type="pres">
      <dgm:prSet presAssocID="{98E131BE-402F-4B17-A89F-D8B344B5D328}" presName="parentText" presStyleLbl="alignNode1" presStyleIdx="3" presStyleCnt="7">
        <dgm:presLayoutVars>
          <dgm:chMax val="1"/>
          <dgm:bulletEnabled val="1"/>
        </dgm:presLayoutVars>
      </dgm:prSet>
      <dgm:spPr/>
      <dgm:t>
        <a:bodyPr/>
        <a:lstStyle/>
        <a:p>
          <a:endParaRPr lang="es-EC"/>
        </a:p>
      </dgm:t>
    </dgm:pt>
    <dgm:pt modelId="{2BB79E60-AD8A-421C-BCA8-4C827E57DAF0}" type="pres">
      <dgm:prSet presAssocID="{98E131BE-402F-4B17-A89F-D8B344B5D328}" presName="descendantText" presStyleLbl="alignAcc1" presStyleIdx="3" presStyleCnt="7">
        <dgm:presLayoutVars>
          <dgm:bulletEnabled val="1"/>
        </dgm:presLayoutVars>
      </dgm:prSet>
      <dgm:spPr/>
      <dgm:t>
        <a:bodyPr/>
        <a:lstStyle/>
        <a:p>
          <a:endParaRPr lang="es-EC"/>
        </a:p>
      </dgm:t>
    </dgm:pt>
    <dgm:pt modelId="{CA80F467-F50E-4F02-9A32-4990058912EA}" type="pres">
      <dgm:prSet presAssocID="{6BAB2B3B-A04E-4D80-B9E3-9CD79A7C3B5A}" presName="sp" presStyleCnt="0"/>
      <dgm:spPr/>
    </dgm:pt>
    <dgm:pt modelId="{42A7564B-B8D6-4F6A-9C6C-71A1158445DB}" type="pres">
      <dgm:prSet presAssocID="{4FAFFF67-3D98-41BB-83E5-C4D3A2BEBE91}" presName="composite" presStyleCnt="0"/>
      <dgm:spPr/>
    </dgm:pt>
    <dgm:pt modelId="{E5ADAB33-199D-400C-A635-9A2484D5EC74}" type="pres">
      <dgm:prSet presAssocID="{4FAFFF67-3D98-41BB-83E5-C4D3A2BEBE91}" presName="parentText" presStyleLbl="alignNode1" presStyleIdx="4" presStyleCnt="7">
        <dgm:presLayoutVars>
          <dgm:chMax val="1"/>
          <dgm:bulletEnabled val="1"/>
        </dgm:presLayoutVars>
      </dgm:prSet>
      <dgm:spPr/>
      <dgm:t>
        <a:bodyPr/>
        <a:lstStyle/>
        <a:p>
          <a:endParaRPr lang="es-EC"/>
        </a:p>
      </dgm:t>
    </dgm:pt>
    <dgm:pt modelId="{E2D22BF6-5FE0-4154-ADE0-9B83C1903893}" type="pres">
      <dgm:prSet presAssocID="{4FAFFF67-3D98-41BB-83E5-C4D3A2BEBE91}" presName="descendantText" presStyleLbl="alignAcc1" presStyleIdx="4" presStyleCnt="7" custLinFactNeighborX="-103" custLinFactNeighborY="4212">
        <dgm:presLayoutVars>
          <dgm:bulletEnabled val="1"/>
        </dgm:presLayoutVars>
      </dgm:prSet>
      <dgm:spPr/>
      <dgm:t>
        <a:bodyPr/>
        <a:lstStyle/>
        <a:p>
          <a:endParaRPr lang="es-EC"/>
        </a:p>
      </dgm:t>
    </dgm:pt>
    <dgm:pt modelId="{6EB983CF-7280-42E7-879B-3332613A1E1F}" type="pres">
      <dgm:prSet presAssocID="{BD49E934-19FF-4F2C-BEB2-EF92EC780D05}" presName="sp" presStyleCnt="0"/>
      <dgm:spPr/>
    </dgm:pt>
    <dgm:pt modelId="{3792878C-00B7-492D-9038-72E3B6EBF43C}" type="pres">
      <dgm:prSet presAssocID="{961C4636-2028-4FD0-A21E-B13CD3D8F825}" presName="composite" presStyleCnt="0"/>
      <dgm:spPr/>
    </dgm:pt>
    <dgm:pt modelId="{AE32A67D-1763-4046-9162-0FDAAF593B87}" type="pres">
      <dgm:prSet presAssocID="{961C4636-2028-4FD0-A21E-B13CD3D8F825}" presName="parentText" presStyleLbl="alignNode1" presStyleIdx="5" presStyleCnt="7">
        <dgm:presLayoutVars>
          <dgm:chMax val="1"/>
          <dgm:bulletEnabled val="1"/>
        </dgm:presLayoutVars>
      </dgm:prSet>
      <dgm:spPr/>
      <dgm:t>
        <a:bodyPr/>
        <a:lstStyle/>
        <a:p>
          <a:endParaRPr lang="es-EC"/>
        </a:p>
      </dgm:t>
    </dgm:pt>
    <dgm:pt modelId="{AA0A1236-EDBE-4624-B645-993025FB92C4}" type="pres">
      <dgm:prSet presAssocID="{961C4636-2028-4FD0-A21E-B13CD3D8F825}" presName="descendantText" presStyleLbl="alignAcc1" presStyleIdx="5" presStyleCnt="7">
        <dgm:presLayoutVars>
          <dgm:bulletEnabled val="1"/>
        </dgm:presLayoutVars>
      </dgm:prSet>
      <dgm:spPr/>
      <dgm:t>
        <a:bodyPr/>
        <a:lstStyle/>
        <a:p>
          <a:endParaRPr lang="es-EC"/>
        </a:p>
      </dgm:t>
    </dgm:pt>
    <dgm:pt modelId="{917C0704-DCD0-4C07-AADE-B11D3955CCAA}" type="pres">
      <dgm:prSet presAssocID="{5502FAB1-3153-46E1-8E60-A13074E7F193}" presName="sp" presStyleCnt="0"/>
      <dgm:spPr/>
    </dgm:pt>
    <dgm:pt modelId="{13C2F8C5-060B-4403-AB9C-76313D703720}" type="pres">
      <dgm:prSet presAssocID="{97F5F183-DB03-4DA9-A3D7-BE14A102791D}" presName="composite" presStyleCnt="0"/>
      <dgm:spPr/>
    </dgm:pt>
    <dgm:pt modelId="{7FB2D3A9-BF38-4D63-BB9B-FE4907627373}" type="pres">
      <dgm:prSet presAssocID="{97F5F183-DB03-4DA9-A3D7-BE14A102791D}" presName="parentText" presStyleLbl="alignNode1" presStyleIdx="6" presStyleCnt="7">
        <dgm:presLayoutVars>
          <dgm:chMax val="1"/>
          <dgm:bulletEnabled val="1"/>
        </dgm:presLayoutVars>
      </dgm:prSet>
      <dgm:spPr/>
      <dgm:t>
        <a:bodyPr/>
        <a:lstStyle/>
        <a:p>
          <a:endParaRPr lang="es-EC"/>
        </a:p>
      </dgm:t>
    </dgm:pt>
    <dgm:pt modelId="{C6DE025C-CE81-4450-8DA0-B83AE4046532}" type="pres">
      <dgm:prSet presAssocID="{97F5F183-DB03-4DA9-A3D7-BE14A102791D}" presName="descendantText" presStyleLbl="alignAcc1" presStyleIdx="6" presStyleCnt="7">
        <dgm:presLayoutVars>
          <dgm:bulletEnabled val="1"/>
        </dgm:presLayoutVars>
      </dgm:prSet>
      <dgm:spPr/>
      <dgm:t>
        <a:bodyPr/>
        <a:lstStyle/>
        <a:p>
          <a:endParaRPr lang="es-EC"/>
        </a:p>
      </dgm:t>
    </dgm:pt>
  </dgm:ptLst>
  <dgm:cxnLst>
    <dgm:cxn modelId="{5B17E045-896B-466C-9562-EE66842A6AE4}" type="presOf" srcId="{A1873111-38A3-43B7-917B-74C5760850B3}" destId="{6B9D5EE1-875B-470C-A1DB-E23B725CF180}" srcOrd="0" destOrd="0" presId="urn:microsoft.com/office/officeart/2005/8/layout/chevron2"/>
    <dgm:cxn modelId="{32D85C2F-1EC5-40CB-B600-A676098FF021}" srcId="{961C4636-2028-4FD0-A21E-B13CD3D8F825}" destId="{B41B57E2-4DD5-4924-9881-8C72DE99BCE0}" srcOrd="0" destOrd="0" parTransId="{7DF4779E-2DB6-4D28-8E7D-A656DD67A9F9}" sibTransId="{C3CF8DA2-3ED7-4396-86A2-5D9DE5B42DED}"/>
    <dgm:cxn modelId="{1D2F1F66-DD17-4A10-8A6F-ED3486E8E658}" srcId="{E3985C25-43A3-41A2-B702-62EB23791BF6}" destId="{A1873111-38A3-43B7-917B-74C5760850B3}" srcOrd="1" destOrd="0" parTransId="{59AE07B8-B19A-4EF0-A131-B53F83374FE9}" sibTransId="{58841019-D6A1-4B9C-A4E4-06D6565C0274}"/>
    <dgm:cxn modelId="{5C41A7F9-BF7C-4334-9642-A48BEEDC0BE8}" type="presOf" srcId="{29DA86B7-EE69-4BE1-8EF5-6056A7676C53}" destId="{AF973E2F-C26F-43CD-BBD9-569A6699EEF9}" srcOrd="0" destOrd="0" presId="urn:microsoft.com/office/officeart/2005/8/layout/chevron2"/>
    <dgm:cxn modelId="{7DD89965-ED2E-44FC-B9D0-FDB61594E74F}" srcId="{98E131BE-402F-4B17-A89F-D8B344B5D328}" destId="{3E745577-116F-4A52-9499-24CF4CBDAC0B}" srcOrd="0" destOrd="0" parTransId="{5E3A9595-ADDC-4FEB-B582-E94845AFB67D}" sibTransId="{E56C85B8-A2B4-4372-8CDE-BB5F4B7009A3}"/>
    <dgm:cxn modelId="{EBAB6E09-5313-4675-9A71-0C21D53463A4}" type="presOf" srcId="{3E745577-116F-4A52-9499-24CF4CBDAC0B}" destId="{2BB79E60-AD8A-421C-BCA8-4C827E57DAF0}" srcOrd="0" destOrd="0" presId="urn:microsoft.com/office/officeart/2005/8/layout/chevron2"/>
    <dgm:cxn modelId="{A5E7648B-8DD4-40B2-B4C2-63FD330E7AD7}" type="presOf" srcId="{E3985C25-43A3-41A2-B702-62EB23791BF6}" destId="{3279826A-DABA-4E2E-ADB8-BC1C359A1D30}" srcOrd="0" destOrd="0" presId="urn:microsoft.com/office/officeart/2005/8/layout/chevron2"/>
    <dgm:cxn modelId="{6D955987-A74B-465F-917D-D248DE3D12BA}" srcId="{E3985C25-43A3-41A2-B702-62EB23791BF6}" destId="{FA87223E-E1E2-422F-9228-625F16E71EFD}" srcOrd="0" destOrd="0" parTransId="{007F48F3-5157-478E-A91E-B646D993E00E}" sibTransId="{0CBE4E43-DC6F-420D-8501-BFCD6CFB2AA7}"/>
    <dgm:cxn modelId="{38AB5189-F351-4BAA-93B1-7253EEFF4EF3}" type="presOf" srcId="{B41B57E2-4DD5-4924-9881-8C72DE99BCE0}" destId="{AA0A1236-EDBE-4624-B645-993025FB92C4}" srcOrd="0" destOrd="0" presId="urn:microsoft.com/office/officeart/2005/8/layout/chevron2"/>
    <dgm:cxn modelId="{7280EFE8-B774-4BC6-ACEE-9C4FF79EC935}" type="presOf" srcId="{4FAFFF67-3D98-41BB-83E5-C4D3A2BEBE91}" destId="{E5ADAB33-199D-400C-A635-9A2484D5EC74}" srcOrd="0" destOrd="0" presId="urn:microsoft.com/office/officeart/2005/8/layout/chevron2"/>
    <dgm:cxn modelId="{9CB66ED7-18C9-42FA-B801-CF46A0204B8E}" srcId="{FA87223E-E1E2-422F-9228-625F16E71EFD}" destId="{72C88E09-F458-46FB-855B-0F486F4A06C1}" srcOrd="0" destOrd="0" parTransId="{43DC8AC8-68BD-41EC-B6E2-A66D91F98403}" sibTransId="{01FB097B-B9C7-4B3B-B8FA-69FEBDB1BA88}"/>
    <dgm:cxn modelId="{58DBE35B-F292-4501-B0D6-12FE41CB0C79}" srcId="{E3985C25-43A3-41A2-B702-62EB23791BF6}" destId="{97F5F183-DB03-4DA9-A3D7-BE14A102791D}" srcOrd="6" destOrd="0" parTransId="{4C6D6961-6580-4919-88E4-4A72447DB219}" sibTransId="{30C01492-6EB4-434E-92E3-7BD0A6E3E683}"/>
    <dgm:cxn modelId="{5FF97E0E-F187-4BED-9B4B-8FD09B6D2151}" type="presOf" srcId="{FA87223E-E1E2-422F-9228-625F16E71EFD}" destId="{DB417E37-625B-417B-8ADC-1E416641F837}" srcOrd="0" destOrd="0" presId="urn:microsoft.com/office/officeart/2005/8/layout/chevron2"/>
    <dgm:cxn modelId="{850F583E-9A50-4D79-BB58-CCEF551606C0}" type="presOf" srcId="{5F3E4AE6-FD7D-4254-8670-E4FEE11C2304}" destId="{ADB6AEE8-E400-4B62-8685-282CDE64E7F1}" srcOrd="0" destOrd="0" presId="urn:microsoft.com/office/officeart/2005/8/layout/chevron2"/>
    <dgm:cxn modelId="{2E386B85-1298-4CE4-AC33-6D22374834EB}" srcId="{57913B00-43DC-462F-B1D2-61E012D4E4B1}" destId="{29DA86B7-EE69-4BE1-8EF5-6056A7676C53}" srcOrd="0" destOrd="0" parTransId="{62BE278C-7A5D-4229-9F38-308266DD6ADA}" sibTransId="{15323FA3-90B9-49C7-886E-30E4F5D1918F}"/>
    <dgm:cxn modelId="{B0850863-4C27-4BC9-B530-0292636F64D6}" type="presOf" srcId="{B8EB0B07-6313-45A1-97D4-5895A27B1E10}" destId="{E2D22BF6-5FE0-4154-ADE0-9B83C1903893}" srcOrd="0" destOrd="0" presId="urn:microsoft.com/office/officeart/2005/8/layout/chevron2"/>
    <dgm:cxn modelId="{30272505-3B11-4EBD-99B6-1405C71B446A}" type="presOf" srcId="{961C4636-2028-4FD0-A21E-B13CD3D8F825}" destId="{AE32A67D-1763-4046-9162-0FDAAF593B87}" srcOrd="0" destOrd="0" presId="urn:microsoft.com/office/officeart/2005/8/layout/chevron2"/>
    <dgm:cxn modelId="{D55DD37E-3ACF-4E7D-9AA6-0566B16A5714}" type="presOf" srcId="{98E131BE-402F-4B17-A89F-D8B344B5D328}" destId="{47BC4C22-9410-4E18-A5D4-7200B5846886}" srcOrd="0" destOrd="0" presId="urn:microsoft.com/office/officeart/2005/8/layout/chevron2"/>
    <dgm:cxn modelId="{6BF910CF-7EE3-4B8D-8E2E-FB475E5D433F}" type="presOf" srcId="{97F5F183-DB03-4DA9-A3D7-BE14A102791D}" destId="{7FB2D3A9-BF38-4D63-BB9B-FE4907627373}" srcOrd="0" destOrd="0" presId="urn:microsoft.com/office/officeart/2005/8/layout/chevron2"/>
    <dgm:cxn modelId="{FD84D903-BE0B-4593-8B68-FD5470E730A5}" srcId="{E3985C25-43A3-41A2-B702-62EB23791BF6}" destId="{4FAFFF67-3D98-41BB-83E5-C4D3A2BEBE91}" srcOrd="4" destOrd="0" parTransId="{F9A9A864-3E1A-4D90-A477-B33B343D7DB3}" sibTransId="{BD49E934-19FF-4F2C-BEB2-EF92EC780D05}"/>
    <dgm:cxn modelId="{DEE175E8-88C7-4CEA-BB09-D6B8E919DACD}" srcId="{E3985C25-43A3-41A2-B702-62EB23791BF6}" destId="{961C4636-2028-4FD0-A21E-B13CD3D8F825}" srcOrd="5" destOrd="0" parTransId="{7020E36A-9EDF-43A8-A47A-D344E793B4E5}" sibTransId="{5502FAB1-3153-46E1-8E60-A13074E7F193}"/>
    <dgm:cxn modelId="{445C69B4-DFE5-420A-953F-4B417F8AE4A6}" srcId="{4FAFFF67-3D98-41BB-83E5-C4D3A2BEBE91}" destId="{B8EB0B07-6313-45A1-97D4-5895A27B1E10}" srcOrd="0" destOrd="0" parTransId="{115E80B1-EAB6-4541-A1C6-57EB6041D690}" sibTransId="{F2F0FCF0-F588-4609-9C32-D065931C21BB}"/>
    <dgm:cxn modelId="{93383EA8-2972-4DFD-A43C-67A55B96C7B7}" srcId="{97F5F183-DB03-4DA9-A3D7-BE14A102791D}" destId="{947820F8-BD12-4739-B533-1CD404EA8C44}" srcOrd="0" destOrd="0" parTransId="{3DF60747-86E3-47FC-A452-3D7BAEF25A8D}" sibTransId="{D4E9AB39-AA2E-49BB-A5F0-8789B345338C}"/>
    <dgm:cxn modelId="{7C3E1A40-C99E-49C7-878A-7B80F5A91313}" type="presOf" srcId="{72C88E09-F458-46FB-855B-0F486F4A06C1}" destId="{C2D1F8E7-92A6-459C-9BA1-A14631CAD120}" srcOrd="0" destOrd="0" presId="urn:microsoft.com/office/officeart/2005/8/layout/chevron2"/>
    <dgm:cxn modelId="{1A2E3899-2339-441D-B97B-C3405E552B65}" srcId="{E3985C25-43A3-41A2-B702-62EB23791BF6}" destId="{57913B00-43DC-462F-B1D2-61E012D4E4B1}" srcOrd="2" destOrd="0" parTransId="{AAB9721D-AD3A-4219-8FBE-4209669C6B70}" sibTransId="{F7881C51-5938-4954-BCDE-91DA44BAB3E8}"/>
    <dgm:cxn modelId="{BC4AC398-65B1-4574-8C08-ECBD8609D97E}" type="presOf" srcId="{947820F8-BD12-4739-B533-1CD404EA8C44}" destId="{C6DE025C-CE81-4450-8DA0-B83AE4046532}" srcOrd="0" destOrd="0" presId="urn:microsoft.com/office/officeart/2005/8/layout/chevron2"/>
    <dgm:cxn modelId="{25E1FC06-43E6-4A17-AD1E-71DA4BCA96E3}" srcId="{A1873111-38A3-43B7-917B-74C5760850B3}" destId="{5F3E4AE6-FD7D-4254-8670-E4FEE11C2304}" srcOrd="0" destOrd="0" parTransId="{B865009A-6CA7-44DB-ACD5-9A9D0F1FEA9E}" sibTransId="{1F6A50F6-BC45-4213-B934-FEADC65ABCE2}"/>
    <dgm:cxn modelId="{385DA285-E473-4861-89A2-9B141BBFBF0C}" srcId="{E3985C25-43A3-41A2-B702-62EB23791BF6}" destId="{98E131BE-402F-4B17-A89F-D8B344B5D328}" srcOrd="3" destOrd="0" parTransId="{A4530E15-9057-41B9-955F-0400B73C5E2A}" sibTransId="{6BAB2B3B-A04E-4D80-B9E3-9CD79A7C3B5A}"/>
    <dgm:cxn modelId="{4E6E6F88-455D-4E1B-BB3E-23F8B5BF73D4}" type="presOf" srcId="{57913B00-43DC-462F-B1D2-61E012D4E4B1}" destId="{5F743281-6E76-41F9-9AE4-9B083B4C6569}" srcOrd="0" destOrd="0" presId="urn:microsoft.com/office/officeart/2005/8/layout/chevron2"/>
    <dgm:cxn modelId="{D30D6165-2338-404D-9DEA-6FB8E709CA71}" type="presParOf" srcId="{3279826A-DABA-4E2E-ADB8-BC1C359A1D30}" destId="{8C444AE6-F110-42CF-9C02-5A97F58323E0}" srcOrd="0" destOrd="0" presId="urn:microsoft.com/office/officeart/2005/8/layout/chevron2"/>
    <dgm:cxn modelId="{71C8B4EA-1F28-4154-923A-7928E2A8707B}" type="presParOf" srcId="{8C444AE6-F110-42CF-9C02-5A97F58323E0}" destId="{DB417E37-625B-417B-8ADC-1E416641F837}" srcOrd="0" destOrd="0" presId="urn:microsoft.com/office/officeart/2005/8/layout/chevron2"/>
    <dgm:cxn modelId="{4904622D-781F-498C-967F-F3B08F04E575}" type="presParOf" srcId="{8C444AE6-F110-42CF-9C02-5A97F58323E0}" destId="{C2D1F8E7-92A6-459C-9BA1-A14631CAD120}" srcOrd="1" destOrd="0" presId="urn:microsoft.com/office/officeart/2005/8/layout/chevron2"/>
    <dgm:cxn modelId="{26209E62-6FA0-4398-A935-82377E782B25}" type="presParOf" srcId="{3279826A-DABA-4E2E-ADB8-BC1C359A1D30}" destId="{4918A65B-F042-4588-A1E6-9E4BD5F9A230}" srcOrd="1" destOrd="0" presId="urn:microsoft.com/office/officeart/2005/8/layout/chevron2"/>
    <dgm:cxn modelId="{EA5E999B-B256-4A20-A567-1E0C6355DFF4}" type="presParOf" srcId="{3279826A-DABA-4E2E-ADB8-BC1C359A1D30}" destId="{BD9E21AC-FBD2-457D-90DB-E7440F5DCF1B}" srcOrd="2" destOrd="0" presId="urn:microsoft.com/office/officeart/2005/8/layout/chevron2"/>
    <dgm:cxn modelId="{15FC7C52-79FE-47BE-B14A-C7C40D0B5DC2}" type="presParOf" srcId="{BD9E21AC-FBD2-457D-90DB-E7440F5DCF1B}" destId="{6B9D5EE1-875B-470C-A1DB-E23B725CF180}" srcOrd="0" destOrd="0" presId="urn:microsoft.com/office/officeart/2005/8/layout/chevron2"/>
    <dgm:cxn modelId="{A4869642-7C9D-4C76-84EA-A134EADDDEA2}" type="presParOf" srcId="{BD9E21AC-FBD2-457D-90DB-E7440F5DCF1B}" destId="{ADB6AEE8-E400-4B62-8685-282CDE64E7F1}" srcOrd="1" destOrd="0" presId="urn:microsoft.com/office/officeart/2005/8/layout/chevron2"/>
    <dgm:cxn modelId="{9F6ADADD-ABFF-4FE9-A074-9740CB5FC132}" type="presParOf" srcId="{3279826A-DABA-4E2E-ADB8-BC1C359A1D30}" destId="{9DE5DF11-8E92-48FA-961E-7CF672A4488E}" srcOrd="3" destOrd="0" presId="urn:microsoft.com/office/officeart/2005/8/layout/chevron2"/>
    <dgm:cxn modelId="{82912E05-9FD8-4FE0-91C1-3B4ED045D0ED}" type="presParOf" srcId="{3279826A-DABA-4E2E-ADB8-BC1C359A1D30}" destId="{3574D0BC-E277-46D3-BEA4-788D80EA506B}" srcOrd="4" destOrd="0" presId="urn:microsoft.com/office/officeart/2005/8/layout/chevron2"/>
    <dgm:cxn modelId="{423EBB42-00D9-4263-8F27-ED286ABF9F11}" type="presParOf" srcId="{3574D0BC-E277-46D3-BEA4-788D80EA506B}" destId="{5F743281-6E76-41F9-9AE4-9B083B4C6569}" srcOrd="0" destOrd="0" presId="urn:microsoft.com/office/officeart/2005/8/layout/chevron2"/>
    <dgm:cxn modelId="{C9C48181-94EC-4DFD-8BAE-53AAE9F758D6}" type="presParOf" srcId="{3574D0BC-E277-46D3-BEA4-788D80EA506B}" destId="{AF973E2F-C26F-43CD-BBD9-569A6699EEF9}" srcOrd="1" destOrd="0" presId="urn:microsoft.com/office/officeart/2005/8/layout/chevron2"/>
    <dgm:cxn modelId="{467F2393-B32D-4F86-BFED-3C54FF11A7EB}" type="presParOf" srcId="{3279826A-DABA-4E2E-ADB8-BC1C359A1D30}" destId="{A1645F63-5844-4561-9042-A0B906F25917}" srcOrd="5" destOrd="0" presId="urn:microsoft.com/office/officeart/2005/8/layout/chevron2"/>
    <dgm:cxn modelId="{C0D8CA23-717B-4DB9-B2BF-5CEB759175D5}" type="presParOf" srcId="{3279826A-DABA-4E2E-ADB8-BC1C359A1D30}" destId="{256DA6E0-EA44-41DE-AD32-B3286DA645CA}" srcOrd="6" destOrd="0" presId="urn:microsoft.com/office/officeart/2005/8/layout/chevron2"/>
    <dgm:cxn modelId="{27722F60-8184-401F-B206-AFF0B4D115BD}" type="presParOf" srcId="{256DA6E0-EA44-41DE-AD32-B3286DA645CA}" destId="{47BC4C22-9410-4E18-A5D4-7200B5846886}" srcOrd="0" destOrd="0" presId="urn:microsoft.com/office/officeart/2005/8/layout/chevron2"/>
    <dgm:cxn modelId="{6AF7787B-1368-4656-85A7-9F313E96ED73}" type="presParOf" srcId="{256DA6E0-EA44-41DE-AD32-B3286DA645CA}" destId="{2BB79E60-AD8A-421C-BCA8-4C827E57DAF0}" srcOrd="1" destOrd="0" presId="urn:microsoft.com/office/officeart/2005/8/layout/chevron2"/>
    <dgm:cxn modelId="{5279A599-A8A0-4FA9-AF69-A70B1FFEBFC2}" type="presParOf" srcId="{3279826A-DABA-4E2E-ADB8-BC1C359A1D30}" destId="{CA80F467-F50E-4F02-9A32-4990058912EA}" srcOrd="7" destOrd="0" presId="urn:microsoft.com/office/officeart/2005/8/layout/chevron2"/>
    <dgm:cxn modelId="{279F86B3-0165-4C3B-9DC2-A5C8F0E8D4DB}" type="presParOf" srcId="{3279826A-DABA-4E2E-ADB8-BC1C359A1D30}" destId="{42A7564B-B8D6-4F6A-9C6C-71A1158445DB}" srcOrd="8" destOrd="0" presId="urn:microsoft.com/office/officeart/2005/8/layout/chevron2"/>
    <dgm:cxn modelId="{921AF89A-0445-47A3-89F0-2E9C61A183AF}" type="presParOf" srcId="{42A7564B-B8D6-4F6A-9C6C-71A1158445DB}" destId="{E5ADAB33-199D-400C-A635-9A2484D5EC74}" srcOrd="0" destOrd="0" presId="urn:microsoft.com/office/officeart/2005/8/layout/chevron2"/>
    <dgm:cxn modelId="{A3649160-6B7A-42F2-B6E0-D8812AB3D45A}" type="presParOf" srcId="{42A7564B-B8D6-4F6A-9C6C-71A1158445DB}" destId="{E2D22BF6-5FE0-4154-ADE0-9B83C1903893}" srcOrd="1" destOrd="0" presId="urn:microsoft.com/office/officeart/2005/8/layout/chevron2"/>
    <dgm:cxn modelId="{81B6DDF5-914B-4DF5-BA5B-FBA042D2AA7E}" type="presParOf" srcId="{3279826A-DABA-4E2E-ADB8-BC1C359A1D30}" destId="{6EB983CF-7280-42E7-879B-3332613A1E1F}" srcOrd="9" destOrd="0" presId="urn:microsoft.com/office/officeart/2005/8/layout/chevron2"/>
    <dgm:cxn modelId="{0913D855-70CC-426F-ACCF-B5BC4447DD1F}" type="presParOf" srcId="{3279826A-DABA-4E2E-ADB8-BC1C359A1D30}" destId="{3792878C-00B7-492D-9038-72E3B6EBF43C}" srcOrd="10" destOrd="0" presId="urn:microsoft.com/office/officeart/2005/8/layout/chevron2"/>
    <dgm:cxn modelId="{9A7D5567-36A6-44B3-824E-775BA088A626}" type="presParOf" srcId="{3792878C-00B7-492D-9038-72E3B6EBF43C}" destId="{AE32A67D-1763-4046-9162-0FDAAF593B87}" srcOrd="0" destOrd="0" presId="urn:microsoft.com/office/officeart/2005/8/layout/chevron2"/>
    <dgm:cxn modelId="{4B5A8A08-CDC1-441D-87D7-A7FFEF9D62A1}" type="presParOf" srcId="{3792878C-00B7-492D-9038-72E3B6EBF43C}" destId="{AA0A1236-EDBE-4624-B645-993025FB92C4}" srcOrd="1" destOrd="0" presId="urn:microsoft.com/office/officeart/2005/8/layout/chevron2"/>
    <dgm:cxn modelId="{63195964-F227-41EC-BC70-3C647998ACAD}" type="presParOf" srcId="{3279826A-DABA-4E2E-ADB8-BC1C359A1D30}" destId="{917C0704-DCD0-4C07-AADE-B11D3955CCAA}" srcOrd="11" destOrd="0" presId="urn:microsoft.com/office/officeart/2005/8/layout/chevron2"/>
    <dgm:cxn modelId="{D3DCF4F3-B846-473C-B70F-26C061268478}" type="presParOf" srcId="{3279826A-DABA-4E2E-ADB8-BC1C359A1D30}" destId="{13C2F8C5-060B-4403-AB9C-76313D703720}" srcOrd="12" destOrd="0" presId="urn:microsoft.com/office/officeart/2005/8/layout/chevron2"/>
    <dgm:cxn modelId="{62681A96-0B3E-4AE4-AFB1-A0CDD43F8EFB}" type="presParOf" srcId="{13C2F8C5-060B-4403-AB9C-76313D703720}" destId="{7FB2D3A9-BF38-4D63-BB9B-FE4907627373}" srcOrd="0" destOrd="0" presId="urn:microsoft.com/office/officeart/2005/8/layout/chevron2"/>
    <dgm:cxn modelId="{C28AF214-1476-43F5-86C6-45C704F4E6A7}" type="presParOf" srcId="{13C2F8C5-060B-4403-AB9C-76313D703720}" destId="{C6DE025C-CE81-4450-8DA0-B83AE404653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985C25-43A3-41A2-B702-62EB23791B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FA87223E-E1E2-422F-9228-625F16E71EFD}">
      <dgm:prSet phldrT="[Texto]" phldr="1"/>
      <dgm:spPr/>
      <dgm:t>
        <a:bodyPr/>
        <a:lstStyle/>
        <a:p>
          <a:endParaRPr lang="es-EC"/>
        </a:p>
      </dgm:t>
    </dgm:pt>
    <dgm:pt modelId="{007F48F3-5157-478E-A91E-B646D993E00E}" type="parTrans" cxnId="{6D955987-A74B-465F-917D-D248DE3D12BA}">
      <dgm:prSet/>
      <dgm:spPr/>
      <dgm:t>
        <a:bodyPr/>
        <a:lstStyle/>
        <a:p>
          <a:endParaRPr lang="es-EC"/>
        </a:p>
      </dgm:t>
    </dgm:pt>
    <dgm:pt modelId="{0CBE4E43-DC6F-420D-8501-BFCD6CFB2AA7}" type="sibTrans" cxnId="{6D955987-A74B-465F-917D-D248DE3D12BA}">
      <dgm:prSet/>
      <dgm:spPr/>
      <dgm:t>
        <a:bodyPr/>
        <a:lstStyle/>
        <a:p>
          <a:endParaRPr lang="es-EC"/>
        </a:p>
      </dgm:t>
    </dgm:pt>
    <dgm:pt modelId="{72C88E09-F458-46FB-855B-0F486F4A06C1}">
      <dgm:prSet phldrT="[Texto]"/>
      <dgm:spPr/>
      <dgm:t>
        <a:bodyPr/>
        <a:lstStyle/>
        <a:p>
          <a:r>
            <a:rPr lang="es-EC" smtClean="0">
              <a:solidFill>
                <a:schemeClr val="accent5">
                  <a:lumMod val="50000"/>
                </a:schemeClr>
              </a:solidFill>
            </a:rPr>
            <a:t>Introducción</a:t>
          </a:r>
          <a:endParaRPr lang="es-EC">
            <a:solidFill>
              <a:schemeClr val="accent5">
                <a:lumMod val="50000"/>
              </a:schemeClr>
            </a:solidFill>
          </a:endParaRPr>
        </a:p>
      </dgm:t>
    </dgm:pt>
    <dgm:pt modelId="{43DC8AC8-68BD-41EC-B6E2-A66D91F98403}" type="parTrans" cxnId="{9CB66ED7-18C9-42FA-B801-CF46A0204B8E}">
      <dgm:prSet/>
      <dgm:spPr/>
      <dgm:t>
        <a:bodyPr/>
        <a:lstStyle/>
        <a:p>
          <a:endParaRPr lang="es-EC"/>
        </a:p>
      </dgm:t>
    </dgm:pt>
    <dgm:pt modelId="{01FB097B-B9C7-4B3B-B8FA-69FEBDB1BA88}" type="sibTrans" cxnId="{9CB66ED7-18C9-42FA-B801-CF46A0204B8E}">
      <dgm:prSet/>
      <dgm:spPr/>
      <dgm:t>
        <a:bodyPr/>
        <a:lstStyle/>
        <a:p>
          <a:endParaRPr lang="es-EC"/>
        </a:p>
      </dgm:t>
    </dgm:pt>
    <dgm:pt modelId="{5F3E4AE6-FD7D-4254-8670-E4FEE11C2304}">
      <dgm:prSet phldrT="[Texto]"/>
      <dgm:spPr/>
      <dgm:t>
        <a:bodyPr/>
        <a:lstStyle/>
        <a:p>
          <a:r>
            <a:rPr lang="es-EC" smtClean="0">
              <a:hlinkClick xmlns:r="http://schemas.openxmlformats.org/officeDocument/2006/relationships" r:id="" action="ppaction://hlinkshowjump?jump=nextslide"/>
            </a:rPr>
            <a:t>Planteamiento del Problema</a:t>
          </a:r>
          <a:endParaRPr lang="es-EC"/>
        </a:p>
      </dgm:t>
    </dgm:pt>
    <dgm:pt modelId="{B865009A-6CA7-44DB-ACD5-9A9D0F1FEA9E}" type="parTrans" cxnId="{25E1FC06-43E6-4A17-AD1E-71DA4BCA96E3}">
      <dgm:prSet/>
      <dgm:spPr/>
      <dgm:t>
        <a:bodyPr/>
        <a:lstStyle/>
        <a:p>
          <a:endParaRPr lang="es-EC"/>
        </a:p>
      </dgm:t>
    </dgm:pt>
    <dgm:pt modelId="{1F6A50F6-BC45-4213-B934-FEADC65ABCE2}" type="sibTrans" cxnId="{25E1FC06-43E6-4A17-AD1E-71DA4BCA96E3}">
      <dgm:prSet/>
      <dgm:spPr/>
      <dgm:t>
        <a:bodyPr/>
        <a:lstStyle/>
        <a:p>
          <a:endParaRPr lang="es-EC"/>
        </a:p>
      </dgm:t>
    </dgm:pt>
    <dgm:pt modelId="{57913B00-43DC-462F-B1D2-61E012D4E4B1}">
      <dgm:prSet phldrT="[Texto]" phldr="1"/>
      <dgm:spPr/>
      <dgm:t>
        <a:bodyPr/>
        <a:lstStyle/>
        <a:p>
          <a:endParaRPr lang="es-EC"/>
        </a:p>
      </dgm:t>
    </dgm:pt>
    <dgm:pt modelId="{AAB9721D-AD3A-4219-8FBE-4209669C6B70}" type="parTrans" cxnId="{1A2E3899-2339-441D-B97B-C3405E552B65}">
      <dgm:prSet/>
      <dgm:spPr/>
      <dgm:t>
        <a:bodyPr/>
        <a:lstStyle/>
        <a:p>
          <a:endParaRPr lang="es-EC"/>
        </a:p>
      </dgm:t>
    </dgm:pt>
    <dgm:pt modelId="{F7881C51-5938-4954-BCDE-91DA44BAB3E8}" type="sibTrans" cxnId="{1A2E3899-2339-441D-B97B-C3405E552B65}">
      <dgm:prSet/>
      <dgm:spPr/>
      <dgm:t>
        <a:bodyPr/>
        <a:lstStyle/>
        <a:p>
          <a:endParaRPr lang="es-EC"/>
        </a:p>
      </dgm:t>
    </dgm:pt>
    <dgm:pt modelId="{3E745577-116F-4A52-9499-24CF4CBDAC0B}">
      <dgm:prSet phldrT="[Texto]"/>
      <dgm:spPr/>
      <dgm:t>
        <a:bodyPr/>
        <a:lstStyle/>
        <a:p>
          <a:r>
            <a:rPr lang="es-EC" smtClean="0"/>
            <a:t>Marco Teórico</a:t>
          </a:r>
          <a:endParaRPr lang="es-EC"/>
        </a:p>
      </dgm:t>
    </dgm:pt>
    <dgm:pt modelId="{5E3A9595-ADDC-4FEB-B582-E94845AFB67D}" type="parTrans" cxnId="{7DD89965-ED2E-44FC-B9D0-FDB61594E74F}">
      <dgm:prSet/>
      <dgm:spPr/>
      <dgm:t>
        <a:bodyPr/>
        <a:lstStyle/>
        <a:p>
          <a:endParaRPr lang="es-EC"/>
        </a:p>
      </dgm:t>
    </dgm:pt>
    <dgm:pt modelId="{E56C85B8-A2B4-4372-8CDE-BB5F4B7009A3}" type="sibTrans" cxnId="{7DD89965-ED2E-44FC-B9D0-FDB61594E74F}">
      <dgm:prSet/>
      <dgm:spPr/>
      <dgm:t>
        <a:bodyPr/>
        <a:lstStyle/>
        <a:p>
          <a:endParaRPr lang="es-EC"/>
        </a:p>
      </dgm:t>
    </dgm:pt>
    <dgm:pt modelId="{98E131BE-402F-4B17-A89F-D8B344B5D328}">
      <dgm:prSet phldrT="[Texto]"/>
      <dgm:spPr/>
      <dgm:t>
        <a:bodyPr/>
        <a:lstStyle/>
        <a:p>
          <a:endParaRPr lang="es-EC"/>
        </a:p>
      </dgm:t>
    </dgm:pt>
    <dgm:pt modelId="{A4530E15-9057-41B9-955F-0400B73C5E2A}" type="parTrans" cxnId="{385DA285-E473-4861-89A2-9B141BBFBF0C}">
      <dgm:prSet/>
      <dgm:spPr/>
      <dgm:t>
        <a:bodyPr/>
        <a:lstStyle/>
        <a:p>
          <a:endParaRPr lang="es-EC"/>
        </a:p>
      </dgm:t>
    </dgm:pt>
    <dgm:pt modelId="{6BAB2B3B-A04E-4D80-B9E3-9CD79A7C3B5A}" type="sibTrans" cxnId="{385DA285-E473-4861-89A2-9B141BBFBF0C}">
      <dgm:prSet/>
      <dgm:spPr/>
      <dgm:t>
        <a:bodyPr/>
        <a:lstStyle/>
        <a:p>
          <a:endParaRPr lang="es-EC"/>
        </a:p>
      </dgm:t>
    </dgm:pt>
    <dgm:pt modelId="{B8EB0B07-6313-45A1-97D4-5895A27B1E10}">
      <dgm:prSet phldrT="[Texto]"/>
      <dgm:spPr/>
      <dgm:t>
        <a:bodyPr/>
        <a:lstStyle/>
        <a:p>
          <a:r>
            <a:rPr lang="es-EC" smtClean="0"/>
            <a:t>XP aplicado </a:t>
          </a:r>
          <a:endParaRPr lang="es-EC"/>
        </a:p>
      </dgm:t>
    </dgm:pt>
    <dgm:pt modelId="{115E80B1-EAB6-4541-A1C6-57EB6041D690}" type="parTrans" cxnId="{445C69B4-DFE5-420A-953F-4B417F8AE4A6}">
      <dgm:prSet/>
      <dgm:spPr/>
      <dgm:t>
        <a:bodyPr/>
        <a:lstStyle/>
        <a:p>
          <a:endParaRPr lang="es-EC"/>
        </a:p>
      </dgm:t>
    </dgm:pt>
    <dgm:pt modelId="{F2F0FCF0-F588-4609-9C32-D065931C21BB}" type="sibTrans" cxnId="{445C69B4-DFE5-420A-953F-4B417F8AE4A6}">
      <dgm:prSet/>
      <dgm:spPr/>
      <dgm:t>
        <a:bodyPr/>
        <a:lstStyle/>
        <a:p>
          <a:endParaRPr lang="es-EC"/>
        </a:p>
      </dgm:t>
    </dgm:pt>
    <dgm:pt modelId="{4FAFFF67-3D98-41BB-83E5-C4D3A2BEBE91}">
      <dgm:prSet phldrT="[Texto]"/>
      <dgm:spPr/>
      <dgm:t>
        <a:bodyPr/>
        <a:lstStyle/>
        <a:p>
          <a:endParaRPr lang="es-EC"/>
        </a:p>
      </dgm:t>
    </dgm:pt>
    <dgm:pt modelId="{F9A9A864-3E1A-4D90-A477-B33B343D7DB3}" type="parTrans" cxnId="{FD84D903-BE0B-4593-8B68-FD5470E730A5}">
      <dgm:prSet/>
      <dgm:spPr/>
      <dgm:t>
        <a:bodyPr/>
        <a:lstStyle/>
        <a:p>
          <a:endParaRPr lang="es-EC"/>
        </a:p>
      </dgm:t>
    </dgm:pt>
    <dgm:pt modelId="{BD49E934-19FF-4F2C-BEB2-EF92EC780D05}" type="sibTrans" cxnId="{FD84D903-BE0B-4593-8B68-FD5470E730A5}">
      <dgm:prSet/>
      <dgm:spPr/>
      <dgm:t>
        <a:bodyPr/>
        <a:lstStyle/>
        <a:p>
          <a:endParaRPr lang="es-EC"/>
        </a:p>
      </dgm:t>
    </dgm:pt>
    <dgm:pt modelId="{B41B57E2-4DD5-4924-9881-8C72DE99BCE0}">
      <dgm:prSet phldrT="[Texto]"/>
      <dgm:spPr/>
      <dgm:t>
        <a:bodyPr/>
        <a:lstStyle/>
        <a:p>
          <a:r>
            <a:rPr lang="es-EC" smtClean="0"/>
            <a:t>Demostración de la Aplicación Web</a:t>
          </a:r>
          <a:endParaRPr lang="es-EC"/>
        </a:p>
      </dgm:t>
    </dgm:pt>
    <dgm:pt modelId="{7DF4779E-2DB6-4D28-8E7D-A656DD67A9F9}" type="parTrans" cxnId="{32D85C2F-1EC5-40CB-B600-A676098FF021}">
      <dgm:prSet/>
      <dgm:spPr/>
      <dgm:t>
        <a:bodyPr/>
        <a:lstStyle/>
        <a:p>
          <a:endParaRPr lang="es-EC"/>
        </a:p>
      </dgm:t>
    </dgm:pt>
    <dgm:pt modelId="{C3CF8DA2-3ED7-4396-86A2-5D9DE5B42DED}" type="sibTrans" cxnId="{32D85C2F-1EC5-40CB-B600-A676098FF021}">
      <dgm:prSet/>
      <dgm:spPr/>
      <dgm:t>
        <a:bodyPr/>
        <a:lstStyle/>
        <a:p>
          <a:endParaRPr lang="es-EC"/>
        </a:p>
      </dgm:t>
    </dgm:pt>
    <dgm:pt modelId="{961C4636-2028-4FD0-A21E-B13CD3D8F825}">
      <dgm:prSet phldrT="[Texto]"/>
      <dgm:spPr/>
      <dgm:t>
        <a:bodyPr/>
        <a:lstStyle/>
        <a:p>
          <a:endParaRPr lang="es-EC"/>
        </a:p>
      </dgm:t>
    </dgm:pt>
    <dgm:pt modelId="{7020E36A-9EDF-43A8-A47A-D344E793B4E5}" type="parTrans" cxnId="{DEE175E8-88C7-4CEA-BB09-D6B8E919DACD}">
      <dgm:prSet/>
      <dgm:spPr/>
      <dgm:t>
        <a:bodyPr/>
        <a:lstStyle/>
        <a:p>
          <a:endParaRPr lang="es-EC"/>
        </a:p>
      </dgm:t>
    </dgm:pt>
    <dgm:pt modelId="{5502FAB1-3153-46E1-8E60-A13074E7F193}" type="sibTrans" cxnId="{DEE175E8-88C7-4CEA-BB09-D6B8E919DACD}">
      <dgm:prSet/>
      <dgm:spPr/>
      <dgm:t>
        <a:bodyPr/>
        <a:lstStyle/>
        <a:p>
          <a:endParaRPr lang="es-EC"/>
        </a:p>
      </dgm:t>
    </dgm:pt>
    <dgm:pt modelId="{947820F8-BD12-4739-B533-1CD404EA8C44}">
      <dgm:prSet phldrT="[Texto]"/>
      <dgm:spPr/>
      <dgm:t>
        <a:bodyPr/>
        <a:lstStyle/>
        <a:p>
          <a:r>
            <a:rPr lang="es-EC" smtClean="0"/>
            <a:t>Conclusiones y Recomendaciones</a:t>
          </a:r>
          <a:endParaRPr lang="es-EC"/>
        </a:p>
      </dgm:t>
    </dgm:pt>
    <dgm:pt modelId="{3DF60747-86E3-47FC-A452-3D7BAEF25A8D}" type="parTrans" cxnId="{93383EA8-2972-4DFD-A43C-67A55B96C7B7}">
      <dgm:prSet/>
      <dgm:spPr/>
      <dgm:t>
        <a:bodyPr/>
        <a:lstStyle/>
        <a:p>
          <a:endParaRPr lang="es-EC"/>
        </a:p>
      </dgm:t>
    </dgm:pt>
    <dgm:pt modelId="{D4E9AB39-AA2E-49BB-A5F0-8789B345338C}" type="sibTrans" cxnId="{93383EA8-2972-4DFD-A43C-67A55B96C7B7}">
      <dgm:prSet/>
      <dgm:spPr/>
      <dgm:t>
        <a:bodyPr/>
        <a:lstStyle/>
        <a:p>
          <a:endParaRPr lang="es-EC"/>
        </a:p>
      </dgm:t>
    </dgm:pt>
    <dgm:pt modelId="{97F5F183-DB03-4DA9-A3D7-BE14A102791D}">
      <dgm:prSet phldrT="[Texto]"/>
      <dgm:spPr/>
      <dgm:t>
        <a:bodyPr/>
        <a:lstStyle/>
        <a:p>
          <a:endParaRPr lang="es-EC"/>
        </a:p>
      </dgm:t>
    </dgm:pt>
    <dgm:pt modelId="{4C6D6961-6580-4919-88E4-4A72447DB219}" type="parTrans" cxnId="{58DBE35B-F292-4501-B0D6-12FE41CB0C79}">
      <dgm:prSet/>
      <dgm:spPr/>
      <dgm:t>
        <a:bodyPr/>
        <a:lstStyle/>
        <a:p>
          <a:endParaRPr lang="es-EC"/>
        </a:p>
      </dgm:t>
    </dgm:pt>
    <dgm:pt modelId="{30C01492-6EB4-434E-92E3-7BD0A6E3E683}" type="sibTrans" cxnId="{58DBE35B-F292-4501-B0D6-12FE41CB0C79}">
      <dgm:prSet/>
      <dgm:spPr/>
      <dgm:t>
        <a:bodyPr/>
        <a:lstStyle/>
        <a:p>
          <a:endParaRPr lang="es-EC"/>
        </a:p>
      </dgm:t>
    </dgm:pt>
    <dgm:pt modelId="{A1873111-38A3-43B7-917B-74C5760850B3}">
      <dgm:prSet phldrT="[Texto]" phldr="1"/>
      <dgm:spPr/>
      <dgm:t>
        <a:bodyPr/>
        <a:lstStyle/>
        <a:p>
          <a:endParaRPr lang="es-EC"/>
        </a:p>
      </dgm:t>
    </dgm:pt>
    <dgm:pt modelId="{58841019-D6A1-4B9C-A4E4-06D6565C0274}" type="sibTrans" cxnId="{1D2F1F66-DD17-4A10-8A6F-ED3486E8E658}">
      <dgm:prSet/>
      <dgm:spPr/>
      <dgm:t>
        <a:bodyPr/>
        <a:lstStyle/>
        <a:p>
          <a:endParaRPr lang="es-EC"/>
        </a:p>
      </dgm:t>
    </dgm:pt>
    <dgm:pt modelId="{59AE07B8-B19A-4EF0-A131-B53F83374FE9}" type="parTrans" cxnId="{1D2F1F66-DD17-4A10-8A6F-ED3486E8E658}">
      <dgm:prSet/>
      <dgm:spPr/>
      <dgm:t>
        <a:bodyPr/>
        <a:lstStyle/>
        <a:p>
          <a:endParaRPr lang="es-EC"/>
        </a:p>
      </dgm:t>
    </dgm:pt>
    <dgm:pt modelId="{29DA86B7-EE69-4BE1-8EF5-6056A7676C53}">
      <dgm:prSet phldrT="[Texto]"/>
      <dgm:spPr/>
      <dgm:t>
        <a:bodyPr/>
        <a:lstStyle/>
        <a:p>
          <a:r>
            <a:rPr lang="es-EC" smtClean="0"/>
            <a:t>Objetivos</a:t>
          </a:r>
          <a:endParaRPr lang="es-EC"/>
        </a:p>
      </dgm:t>
    </dgm:pt>
    <dgm:pt modelId="{15323FA3-90B9-49C7-886E-30E4F5D1918F}" type="sibTrans" cxnId="{2E386B85-1298-4CE4-AC33-6D22374834EB}">
      <dgm:prSet/>
      <dgm:spPr/>
      <dgm:t>
        <a:bodyPr/>
        <a:lstStyle/>
        <a:p>
          <a:endParaRPr lang="es-EC"/>
        </a:p>
      </dgm:t>
    </dgm:pt>
    <dgm:pt modelId="{62BE278C-7A5D-4229-9F38-308266DD6ADA}" type="parTrans" cxnId="{2E386B85-1298-4CE4-AC33-6D22374834EB}">
      <dgm:prSet/>
      <dgm:spPr/>
      <dgm:t>
        <a:bodyPr/>
        <a:lstStyle/>
        <a:p>
          <a:endParaRPr lang="es-EC"/>
        </a:p>
      </dgm:t>
    </dgm:pt>
    <dgm:pt modelId="{3279826A-DABA-4E2E-ADB8-BC1C359A1D30}" type="pres">
      <dgm:prSet presAssocID="{E3985C25-43A3-41A2-B702-62EB23791BF6}" presName="linearFlow" presStyleCnt="0">
        <dgm:presLayoutVars>
          <dgm:dir/>
          <dgm:animLvl val="lvl"/>
          <dgm:resizeHandles val="exact"/>
        </dgm:presLayoutVars>
      </dgm:prSet>
      <dgm:spPr/>
      <dgm:t>
        <a:bodyPr/>
        <a:lstStyle/>
        <a:p>
          <a:endParaRPr lang="es-EC"/>
        </a:p>
      </dgm:t>
    </dgm:pt>
    <dgm:pt modelId="{8C444AE6-F110-42CF-9C02-5A97F58323E0}" type="pres">
      <dgm:prSet presAssocID="{FA87223E-E1E2-422F-9228-625F16E71EFD}" presName="composite" presStyleCnt="0"/>
      <dgm:spPr/>
    </dgm:pt>
    <dgm:pt modelId="{DB417E37-625B-417B-8ADC-1E416641F837}" type="pres">
      <dgm:prSet presAssocID="{FA87223E-E1E2-422F-9228-625F16E71EFD}" presName="parentText" presStyleLbl="alignNode1" presStyleIdx="0" presStyleCnt="7">
        <dgm:presLayoutVars>
          <dgm:chMax val="1"/>
          <dgm:bulletEnabled val="1"/>
        </dgm:presLayoutVars>
      </dgm:prSet>
      <dgm:spPr/>
      <dgm:t>
        <a:bodyPr/>
        <a:lstStyle/>
        <a:p>
          <a:endParaRPr lang="es-EC"/>
        </a:p>
      </dgm:t>
    </dgm:pt>
    <dgm:pt modelId="{C2D1F8E7-92A6-459C-9BA1-A14631CAD120}" type="pres">
      <dgm:prSet presAssocID="{FA87223E-E1E2-422F-9228-625F16E71EFD}" presName="descendantText" presStyleLbl="alignAcc1" presStyleIdx="0" presStyleCnt="7" custLinFactNeighborX="-103" custLinFactNeighborY="-391">
        <dgm:presLayoutVars>
          <dgm:bulletEnabled val="1"/>
        </dgm:presLayoutVars>
      </dgm:prSet>
      <dgm:spPr/>
      <dgm:t>
        <a:bodyPr/>
        <a:lstStyle/>
        <a:p>
          <a:endParaRPr lang="es-EC"/>
        </a:p>
      </dgm:t>
    </dgm:pt>
    <dgm:pt modelId="{4918A65B-F042-4588-A1E6-9E4BD5F9A230}" type="pres">
      <dgm:prSet presAssocID="{0CBE4E43-DC6F-420D-8501-BFCD6CFB2AA7}" presName="sp" presStyleCnt="0"/>
      <dgm:spPr/>
    </dgm:pt>
    <dgm:pt modelId="{BD9E21AC-FBD2-457D-90DB-E7440F5DCF1B}" type="pres">
      <dgm:prSet presAssocID="{A1873111-38A3-43B7-917B-74C5760850B3}" presName="composite" presStyleCnt="0"/>
      <dgm:spPr/>
    </dgm:pt>
    <dgm:pt modelId="{6B9D5EE1-875B-470C-A1DB-E23B725CF180}" type="pres">
      <dgm:prSet presAssocID="{A1873111-38A3-43B7-917B-74C5760850B3}" presName="parentText" presStyleLbl="alignNode1" presStyleIdx="1" presStyleCnt="7">
        <dgm:presLayoutVars>
          <dgm:chMax val="1"/>
          <dgm:bulletEnabled val="1"/>
        </dgm:presLayoutVars>
      </dgm:prSet>
      <dgm:spPr/>
      <dgm:t>
        <a:bodyPr/>
        <a:lstStyle/>
        <a:p>
          <a:endParaRPr lang="es-EC"/>
        </a:p>
      </dgm:t>
    </dgm:pt>
    <dgm:pt modelId="{ADB6AEE8-E400-4B62-8685-282CDE64E7F1}" type="pres">
      <dgm:prSet presAssocID="{A1873111-38A3-43B7-917B-74C5760850B3}" presName="descendantText" presStyleLbl="alignAcc1" presStyleIdx="1" presStyleCnt="7" custLinFactNeighborX="-103" custLinFactNeighborY="4057">
        <dgm:presLayoutVars>
          <dgm:bulletEnabled val="1"/>
        </dgm:presLayoutVars>
      </dgm:prSet>
      <dgm:spPr/>
      <dgm:t>
        <a:bodyPr/>
        <a:lstStyle/>
        <a:p>
          <a:endParaRPr lang="es-EC"/>
        </a:p>
      </dgm:t>
    </dgm:pt>
    <dgm:pt modelId="{9DE5DF11-8E92-48FA-961E-7CF672A4488E}" type="pres">
      <dgm:prSet presAssocID="{58841019-D6A1-4B9C-A4E4-06D6565C0274}" presName="sp" presStyleCnt="0"/>
      <dgm:spPr/>
    </dgm:pt>
    <dgm:pt modelId="{3574D0BC-E277-46D3-BEA4-788D80EA506B}" type="pres">
      <dgm:prSet presAssocID="{57913B00-43DC-462F-B1D2-61E012D4E4B1}" presName="composite" presStyleCnt="0"/>
      <dgm:spPr/>
    </dgm:pt>
    <dgm:pt modelId="{5F743281-6E76-41F9-9AE4-9B083B4C6569}" type="pres">
      <dgm:prSet presAssocID="{57913B00-43DC-462F-B1D2-61E012D4E4B1}" presName="parentText" presStyleLbl="alignNode1" presStyleIdx="2" presStyleCnt="7">
        <dgm:presLayoutVars>
          <dgm:chMax val="1"/>
          <dgm:bulletEnabled val="1"/>
        </dgm:presLayoutVars>
      </dgm:prSet>
      <dgm:spPr/>
      <dgm:t>
        <a:bodyPr/>
        <a:lstStyle/>
        <a:p>
          <a:endParaRPr lang="es-EC"/>
        </a:p>
      </dgm:t>
    </dgm:pt>
    <dgm:pt modelId="{AF973E2F-C26F-43CD-BBD9-569A6699EEF9}" type="pres">
      <dgm:prSet presAssocID="{57913B00-43DC-462F-B1D2-61E012D4E4B1}" presName="descendantText" presStyleLbl="alignAcc1" presStyleIdx="2" presStyleCnt="7">
        <dgm:presLayoutVars>
          <dgm:bulletEnabled val="1"/>
        </dgm:presLayoutVars>
      </dgm:prSet>
      <dgm:spPr/>
      <dgm:t>
        <a:bodyPr/>
        <a:lstStyle/>
        <a:p>
          <a:endParaRPr lang="es-EC"/>
        </a:p>
      </dgm:t>
    </dgm:pt>
    <dgm:pt modelId="{A1645F63-5844-4561-9042-A0B906F25917}" type="pres">
      <dgm:prSet presAssocID="{F7881C51-5938-4954-BCDE-91DA44BAB3E8}" presName="sp" presStyleCnt="0"/>
      <dgm:spPr/>
    </dgm:pt>
    <dgm:pt modelId="{256DA6E0-EA44-41DE-AD32-B3286DA645CA}" type="pres">
      <dgm:prSet presAssocID="{98E131BE-402F-4B17-A89F-D8B344B5D328}" presName="composite" presStyleCnt="0"/>
      <dgm:spPr/>
    </dgm:pt>
    <dgm:pt modelId="{47BC4C22-9410-4E18-A5D4-7200B5846886}" type="pres">
      <dgm:prSet presAssocID="{98E131BE-402F-4B17-A89F-D8B344B5D328}" presName="parentText" presStyleLbl="alignNode1" presStyleIdx="3" presStyleCnt="7">
        <dgm:presLayoutVars>
          <dgm:chMax val="1"/>
          <dgm:bulletEnabled val="1"/>
        </dgm:presLayoutVars>
      </dgm:prSet>
      <dgm:spPr/>
      <dgm:t>
        <a:bodyPr/>
        <a:lstStyle/>
        <a:p>
          <a:endParaRPr lang="es-EC"/>
        </a:p>
      </dgm:t>
    </dgm:pt>
    <dgm:pt modelId="{2BB79E60-AD8A-421C-BCA8-4C827E57DAF0}" type="pres">
      <dgm:prSet presAssocID="{98E131BE-402F-4B17-A89F-D8B344B5D328}" presName="descendantText" presStyleLbl="alignAcc1" presStyleIdx="3" presStyleCnt="7">
        <dgm:presLayoutVars>
          <dgm:bulletEnabled val="1"/>
        </dgm:presLayoutVars>
      </dgm:prSet>
      <dgm:spPr/>
      <dgm:t>
        <a:bodyPr/>
        <a:lstStyle/>
        <a:p>
          <a:endParaRPr lang="es-EC"/>
        </a:p>
      </dgm:t>
    </dgm:pt>
    <dgm:pt modelId="{CA80F467-F50E-4F02-9A32-4990058912EA}" type="pres">
      <dgm:prSet presAssocID="{6BAB2B3B-A04E-4D80-B9E3-9CD79A7C3B5A}" presName="sp" presStyleCnt="0"/>
      <dgm:spPr/>
    </dgm:pt>
    <dgm:pt modelId="{42A7564B-B8D6-4F6A-9C6C-71A1158445DB}" type="pres">
      <dgm:prSet presAssocID="{4FAFFF67-3D98-41BB-83E5-C4D3A2BEBE91}" presName="composite" presStyleCnt="0"/>
      <dgm:spPr/>
    </dgm:pt>
    <dgm:pt modelId="{E5ADAB33-199D-400C-A635-9A2484D5EC74}" type="pres">
      <dgm:prSet presAssocID="{4FAFFF67-3D98-41BB-83E5-C4D3A2BEBE91}" presName="parentText" presStyleLbl="alignNode1" presStyleIdx="4" presStyleCnt="7">
        <dgm:presLayoutVars>
          <dgm:chMax val="1"/>
          <dgm:bulletEnabled val="1"/>
        </dgm:presLayoutVars>
      </dgm:prSet>
      <dgm:spPr/>
      <dgm:t>
        <a:bodyPr/>
        <a:lstStyle/>
        <a:p>
          <a:endParaRPr lang="es-EC"/>
        </a:p>
      </dgm:t>
    </dgm:pt>
    <dgm:pt modelId="{E2D22BF6-5FE0-4154-ADE0-9B83C1903893}" type="pres">
      <dgm:prSet presAssocID="{4FAFFF67-3D98-41BB-83E5-C4D3A2BEBE91}" presName="descendantText" presStyleLbl="alignAcc1" presStyleIdx="4" presStyleCnt="7" custLinFactNeighborX="-682" custLinFactNeighborY="-5666">
        <dgm:presLayoutVars>
          <dgm:bulletEnabled val="1"/>
        </dgm:presLayoutVars>
      </dgm:prSet>
      <dgm:spPr/>
      <dgm:t>
        <a:bodyPr/>
        <a:lstStyle/>
        <a:p>
          <a:endParaRPr lang="es-EC"/>
        </a:p>
      </dgm:t>
    </dgm:pt>
    <dgm:pt modelId="{6EB983CF-7280-42E7-879B-3332613A1E1F}" type="pres">
      <dgm:prSet presAssocID="{BD49E934-19FF-4F2C-BEB2-EF92EC780D05}" presName="sp" presStyleCnt="0"/>
      <dgm:spPr/>
    </dgm:pt>
    <dgm:pt modelId="{3792878C-00B7-492D-9038-72E3B6EBF43C}" type="pres">
      <dgm:prSet presAssocID="{961C4636-2028-4FD0-A21E-B13CD3D8F825}" presName="composite" presStyleCnt="0"/>
      <dgm:spPr/>
    </dgm:pt>
    <dgm:pt modelId="{AE32A67D-1763-4046-9162-0FDAAF593B87}" type="pres">
      <dgm:prSet presAssocID="{961C4636-2028-4FD0-A21E-B13CD3D8F825}" presName="parentText" presStyleLbl="alignNode1" presStyleIdx="5" presStyleCnt="7">
        <dgm:presLayoutVars>
          <dgm:chMax val="1"/>
          <dgm:bulletEnabled val="1"/>
        </dgm:presLayoutVars>
      </dgm:prSet>
      <dgm:spPr/>
      <dgm:t>
        <a:bodyPr/>
        <a:lstStyle/>
        <a:p>
          <a:endParaRPr lang="es-EC"/>
        </a:p>
      </dgm:t>
    </dgm:pt>
    <dgm:pt modelId="{AA0A1236-EDBE-4624-B645-993025FB92C4}" type="pres">
      <dgm:prSet presAssocID="{961C4636-2028-4FD0-A21E-B13CD3D8F825}" presName="descendantText" presStyleLbl="alignAcc1" presStyleIdx="5" presStyleCnt="7">
        <dgm:presLayoutVars>
          <dgm:bulletEnabled val="1"/>
        </dgm:presLayoutVars>
      </dgm:prSet>
      <dgm:spPr/>
      <dgm:t>
        <a:bodyPr/>
        <a:lstStyle/>
        <a:p>
          <a:endParaRPr lang="es-EC"/>
        </a:p>
      </dgm:t>
    </dgm:pt>
    <dgm:pt modelId="{917C0704-DCD0-4C07-AADE-B11D3955CCAA}" type="pres">
      <dgm:prSet presAssocID="{5502FAB1-3153-46E1-8E60-A13074E7F193}" presName="sp" presStyleCnt="0"/>
      <dgm:spPr/>
    </dgm:pt>
    <dgm:pt modelId="{13C2F8C5-060B-4403-AB9C-76313D703720}" type="pres">
      <dgm:prSet presAssocID="{97F5F183-DB03-4DA9-A3D7-BE14A102791D}" presName="composite" presStyleCnt="0"/>
      <dgm:spPr/>
    </dgm:pt>
    <dgm:pt modelId="{7FB2D3A9-BF38-4D63-BB9B-FE4907627373}" type="pres">
      <dgm:prSet presAssocID="{97F5F183-DB03-4DA9-A3D7-BE14A102791D}" presName="parentText" presStyleLbl="alignNode1" presStyleIdx="6" presStyleCnt="7">
        <dgm:presLayoutVars>
          <dgm:chMax val="1"/>
          <dgm:bulletEnabled val="1"/>
        </dgm:presLayoutVars>
      </dgm:prSet>
      <dgm:spPr/>
      <dgm:t>
        <a:bodyPr/>
        <a:lstStyle/>
        <a:p>
          <a:endParaRPr lang="es-EC"/>
        </a:p>
      </dgm:t>
    </dgm:pt>
    <dgm:pt modelId="{C6DE025C-CE81-4450-8DA0-B83AE4046532}" type="pres">
      <dgm:prSet presAssocID="{97F5F183-DB03-4DA9-A3D7-BE14A102791D}" presName="descendantText" presStyleLbl="alignAcc1" presStyleIdx="6" presStyleCnt="7">
        <dgm:presLayoutVars>
          <dgm:bulletEnabled val="1"/>
        </dgm:presLayoutVars>
      </dgm:prSet>
      <dgm:spPr/>
      <dgm:t>
        <a:bodyPr/>
        <a:lstStyle/>
        <a:p>
          <a:endParaRPr lang="es-EC"/>
        </a:p>
      </dgm:t>
    </dgm:pt>
  </dgm:ptLst>
  <dgm:cxnLst>
    <dgm:cxn modelId="{1A2E3899-2339-441D-B97B-C3405E552B65}" srcId="{E3985C25-43A3-41A2-B702-62EB23791BF6}" destId="{57913B00-43DC-462F-B1D2-61E012D4E4B1}" srcOrd="2" destOrd="0" parTransId="{AAB9721D-AD3A-4219-8FBE-4209669C6B70}" sibTransId="{F7881C51-5938-4954-BCDE-91DA44BAB3E8}"/>
    <dgm:cxn modelId="{D8E0665D-E6C8-4225-82A6-92C2E3548A96}" type="presOf" srcId="{72C88E09-F458-46FB-855B-0F486F4A06C1}" destId="{C2D1F8E7-92A6-459C-9BA1-A14631CAD120}" srcOrd="0" destOrd="0" presId="urn:microsoft.com/office/officeart/2005/8/layout/chevron2"/>
    <dgm:cxn modelId="{2E386B85-1298-4CE4-AC33-6D22374834EB}" srcId="{57913B00-43DC-462F-B1D2-61E012D4E4B1}" destId="{29DA86B7-EE69-4BE1-8EF5-6056A7676C53}" srcOrd="0" destOrd="0" parTransId="{62BE278C-7A5D-4229-9F38-308266DD6ADA}" sibTransId="{15323FA3-90B9-49C7-886E-30E4F5D1918F}"/>
    <dgm:cxn modelId="{75D562A0-6D5C-4869-A300-D58B2DB19750}" type="presOf" srcId="{57913B00-43DC-462F-B1D2-61E012D4E4B1}" destId="{5F743281-6E76-41F9-9AE4-9B083B4C6569}" srcOrd="0" destOrd="0" presId="urn:microsoft.com/office/officeart/2005/8/layout/chevron2"/>
    <dgm:cxn modelId="{0BDC1B1A-D69F-44F4-A18B-B259492D26C5}" type="presOf" srcId="{FA87223E-E1E2-422F-9228-625F16E71EFD}" destId="{DB417E37-625B-417B-8ADC-1E416641F837}" srcOrd="0" destOrd="0" presId="urn:microsoft.com/office/officeart/2005/8/layout/chevron2"/>
    <dgm:cxn modelId="{9CB66ED7-18C9-42FA-B801-CF46A0204B8E}" srcId="{FA87223E-E1E2-422F-9228-625F16E71EFD}" destId="{72C88E09-F458-46FB-855B-0F486F4A06C1}" srcOrd="0" destOrd="0" parTransId="{43DC8AC8-68BD-41EC-B6E2-A66D91F98403}" sibTransId="{01FB097B-B9C7-4B3B-B8FA-69FEBDB1BA88}"/>
    <dgm:cxn modelId="{4CF6BD58-8B1F-4094-9FA3-3D17346A6ACB}" type="presOf" srcId="{E3985C25-43A3-41A2-B702-62EB23791BF6}" destId="{3279826A-DABA-4E2E-ADB8-BC1C359A1D30}" srcOrd="0" destOrd="0" presId="urn:microsoft.com/office/officeart/2005/8/layout/chevron2"/>
    <dgm:cxn modelId="{D2D43B27-F804-4421-9648-F9DD22B20B29}" type="presOf" srcId="{B41B57E2-4DD5-4924-9881-8C72DE99BCE0}" destId="{AA0A1236-EDBE-4624-B645-993025FB92C4}" srcOrd="0" destOrd="0" presId="urn:microsoft.com/office/officeart/2005/8/layout/chevron2"/>
    <dgm:cxn modelId="{25E1FC06-43E6-4A17-AD1E-71DA4BCA96E3}" srcId="{A1873111-38A3-43B7-917B-74C5760850B3}" destId="{5F3E4AE6-FD7D-4254-8670-E4FEE11C2304}" srcOrd="0" destOrd="0" parTransId="{B865009A-6CA7-44DB-ACD5-9A9D0F1FEA9E}" sibTransId="{1F6A50F6-BC45-4213-B934-FEADC65ABCE2}"/>
    <dgm:cxn modelId="{1D2F1F66-DD17-4A10-8A6F-ED3486E8E658}" srcId="{E3985C25-43A3-41A2-B702-62EB23791BF6}" destId="{A1873111-38A3-43B7-917B-74C5760850B3}" srcOrd="1" destOrd="0" parTransId="{59AE07B8-B19A-4EF0-A131-B53F83374FE9}" sibTransId="{58841019-D6A1-4B9C-A4E4-06D6565C0274}"/>
    <dgm:cxn modelId="{91BE13B4-A7AC-4198-BAD9-B00EEBF825CE}" type="presOf" srcId="{97F5F183-DB03-4DA9-A3D7-BE14A102791D}" destId="{7FB2D3A9-BF38-4D63-BB9B-FE4907627373}" srcOrd="0" destOrd="0" presId="urn:microsoft.com/office/officeart/2005/8/layout/chevron2"/>
    <dgm:cxn modelId="{E6EF4488-F6CC-4A7A-8500-835C52F789A1}" type="presOf" srcId="{A1873111-38A3-43B7-917B-74C5760850B3}" destId="{6B9D5EE1-875B-470C-A1DB-E23B725CF180}" srcOrd="0" destOrd="0" presId="urn:microsoft.com/office/officeart/2005/8/layout/chevron2"/>
    <dgm:cxn modelId="{ABF4C74A-DBBC-4FBA-A56F-85A6956C1CB2}" type="presOf" srcId="{4FAFFF67-3D98-41BB-83E5-C4D3A2BEBE91}" destId="{E5ADAB33-199D-400C-A635-9A2484D5EC74}" srcOrd="0" destOrd="0" presId="urn:microsoft.com/office/officeart/2005/8/layout/chevron2"/>
    <dgm:cxn modelId="{B8080569-E661-4255-8CA4-EBC583CD5EC3}" type="presOf" srcId="{5F3E4AE6-FD7D-4254-8670-E4FEE11C2304}" destId="{ADB6AEE8-E400-4B62-8685-282CDE64E7F1}" srcOrd="0" destOrd="0" presId="urn:microsoft.com/office/officeart/2005/8/layout/chevron2"/>
    <dgm:cxn modelId="{FD84D903-BE0B-4593-8B68-FD5470E730A5}" srcId="{E3985C25-43A3-41A2-B702-62EB23791BF6}" destId="{4FAFFF67-3D98-41BB-83E5-C4D3A2BEBE91}" srcOrd="4" destOrd="0" parTransId="{F9A9A864-3E1A-4D90-A477-B33B343D7DB3}" sibTransId="{BD49E934-19FF-4F2C-BEB2-EF92EC780D05}"/>
    <dgm:cxn modelId="{7CFDAE85-0BDB-4911-8F8D-C9EDB64413D6}" type="presOf" srcId="{961C4636-2028-4FD0-A21E-B13CD3D8F825}" destId="{AE32A67D-1763-4046-9162-0FDAAF593B87}" srcOrd="0" destOrd="0" presId="urn:microsoft.com/office/officeart/2005/8/layout/chevron2"/>
    <dgm:cxn modelId="{8E8D9C9E-CE36-48B1-B4D1-7563C85F8198}" type="presOf" srcId="{98E131BE-402F-4B17-A89F-D8B344B5D328}" destId="{47BC4C22-9410-4E18-A5D4-7200B5846886}" srcOrd="0" destOrd="0" presId="urn:microsoft.com/office/officeart/2005/8/layout/chevron2"/>
    <dgm:cxn modelId="{6D955987-A74B-465F-917D-D248DE3D12BA}" srcId="{E3985C25-43A3-41A2-B702-62EB23791BF6}" destId="{FA87223E-E1E2-422F-9228-625F16E71EFD}" srcOrd="0" destOrd="0" parTransId="{007F48F3-5157-478E-A91E-B646D993E00E}" sibTransId="{0CBE4E43-DC6F-420D-8501-BFCD6CFB2AA7}"/>
    <dgm:cxn modelId="{385DA285-E473-4861-89A2-9B141BBFBF0C}" srcId="{E3985C25-43A3-41A2-B702-62EB23791BF6}" destId="{98E131BE-402F-4B17-A89F-D8B344B5D328}" srcOrd="3" destOrd="0" parTransId="{A4530E15-9057-41B9-955F-0400B73C5E2A}" sibTransId="{6BAB2B3B-A04E-4D80-B9E3-9CD79A7C3B5A}"/>
    <dgm:cxn modelId="{6E79EF8E-9080-4386-848B-20463B544D6E}" type="presOf" srcId="{947820F8-BD12-4739-B533-1CD404EA8C44}" destId="{C6DE025C-CE81-4450-8DA0-B83AE4046532}" srcOrd="0" destOrd="0" presId="urn:microsoft.com/office/officeart/2005/8/layout/chevron2"/>
    <dgm:cxn modelId="{90967F63-67A8-4F04-A792-BCD453ED5E33}" type="presOf" srcId="{3E745577-116F-4A52-9499-24CF4CBDAC0B}" destId="{2BB79E60-AD8A-421C-BCA8-4C827E57DAF0}" srcOrd="0" destOrd="0" presId="urn:microsoft.com/office/officeart/2005/8/layout/chevron2"/>
    <dgm:cxn modelId="{82677F2E-7AC5-4037-A3D8-C57D3EA9E62B}" type="presOf" srcId="{29DA86B7-EE69-4BE1-8EF5-6056A7676C53}" destId="{AF973E2F-C26F-43CD-BBD9-569A6699EEF9}" srcOrd="0" destOrd="0" presId="urn:microsoft.com/office/officeart/2005/8/layout/chevron2"/>
    <dgm:cxn modelId="{B83F252F-225F-4E22-9934-D75F89C608B4}" type="presOf" srcId="{B8EB0B07-6313-45A1-97D4-5895A27B1E10}" destId="{E2D22BF6-5FE0-4154-ADE0-9B83C1903893}" srcOrd="0" destOrd="0" presId="urn:microsoft.com/office/officeart/2005/8/layout/chevron2"/>
    <dgm:cxn modelId="{93383EA8-2972-4DFD-A43C-67A55B96C7B7}" srcId="{97F5F183-DB03-4DA9-A3D7-BE14A102791D}" destId="{947820F8-BD12-4739-B533-1CD404EA8C44}" srcOrd="0" destOrd="0" parTransId="{3DF60747-86E3-47FC-A452-3D7BAEF25A8D}" sibTransId="{D4E9AB39-AA2E-49BB-A5F0-8789B345338C}"/>
    <dgm:cxn modelId="{445C69B4-DFE5-420A-953F-4B417F8AE4A6}" srcId="{4FAFFF67-3D98-41BB-83E5-C4D3A2BEBE91}" destId="{B8EB0B07-6313-45A1-97D4-5895A27B1E10}" srcOrd="0" destOrd="0" parTransId="{115E80B1-EAB6-4541-A1C6-57EB6041D690}" sibTransId="{F2F0FCF0-F588-4609-9C32-D065931C21BB}"/>
    <dgm:cxn modelId="{32D85C2F-1EC5-40CB-B600-A676098FF021}" srcId="{961C4636-2028-4FD0-A21E-B13CD3D8F825}" destId="{B41B57E2-4DD5-4924-9881-8C72DE99BCE0}" srcOrd="0" destOrd="0" parTransId="{7DF4779E-2DB6-4D28-8E7D-A656DD67A9F9}" sibTransId="{C3CF8DA2-3ED7-4396-86A2-5D9DE5B42DED}"/>
    <dgm:cxn modelId="{DEE175E8-88C7-4CEA-BB09-D6B8E919DACD}" srcId="{E3985C25-43A3-41A2-B702-62EB23791BF6}" destId="{961C4636-2028-4FD0-A21E-B13CD3D8F825}" srcOrd="5" destOrd="0" parTransId="{7020E36A-9EDF-43A8-A47A-D344E793B4E5}" sibTransId="{5502FAB1-3153-46E1-8E60-A13074E7F193}"/>
    <dgm:cxn modelId="{58DBE35B-F292-4501-B0D6-12FE41CB0C79}" srcId="{E3985C25-43A3-41A2-B702-62EB23791BF6}" destId="{97F5F183-DB03-4DA9-A3D7-BE14A102791D}" srcOrd="6" destOrd="0" parTransId="{4C6D6961-6580-4919-88E4-4A72447DB219}" sibTransId="{30C01492-6EB4-434E-92E3-7BD0A6E3E683}"/>
    <dgm:cxn modelId="{7DD89965-ED2E-44FC-B9D0-FDB61594E74F}" srcId="{98E131BE-402F-4B17-A89F-D8B344B5D328}" destId="{3E745577-116F-4A52-9499-24CF4CBDAC0B}" srcOrd="0" destOrd="0" parTransId="{5E3A9595-ADDC-4FEB-B582-E94845AFB67D}" sibTransId="{E56C85B8-A2B4-4372-8CDE-BB5F4B7009A3}"/>
    <dgm:cxn modelId="{FB0325DA-A1F1-4C1B-8182-8C12E3E90C29}" type="presParOf" srcId="{3279826A-DABA-4E2E-ADB8-BC1C359A1D30}" destId="{8C444AE6-F110-42CF-9C02-5A97F58323E0}" srcOrd="0" destOrd="0" presId="urn:microsoft.com/office/officeart/2005/8/layout/chevron2"/>
    <dgm:cxn modelId="{AF282A28-6A56-41D5-9B8C-50C6BB22CECF}" type="presParOf" srcId="{8C444AE6-F110-42CF-9C02-5A97F58323E0}" destId="{DB417E37-625B-417B-8ADC-1E416641F837}" srcOrd="0" destOrd="0" presId="urn:microsoft.com/office/officeart/2005/8/layout/chevron2"/>
    <dgm:cxn modelId="{B1B55EFB-8697-4F83-8BFE-F20CCEA17B22}" type="presParOf" srcId="{8C444AE6-F110-42CF-9C02-5A97F58323E0}" destId="{C2D1F8E7-92A6-459C-9BA1-A14631CAD120}" srcOrd="1" destOrd="0" presId="urn:microsoft.com/office/officeart/2005/8/layout/chevron2"/>
    <dgm:cxn modelId="{853419DA-17DD-4587-9F6E-00348C0A3EAA}" type="presParOf" srcId="{3279826A-DABA-4E2E-ADB8-BC1C359A1D30}" destId="{4918A65B-F042-4588-A1E6-9E4BD5F9A230}" srcOrd="1" destOrd="0" presId="urn:microsoft.com/office/officeart/2005/8/layout/chevron2"/>
    <dgm:cxn modelId="{6F89DC98-BA8C-4BB9-9200-0FAB2B03AEAF}" type="presParOf" srcId="{3279826A-DABA-4E2E-ADB8-BC1C359A1D30}" destId="{BD9E21AC-FBD2-457D-90DB-E7440F5DCF1B}" srcOrd="2" destOrd="0" presId="urn:microsoft.com/office/officeart/2005/8/layout/chevron2"/>
    <dgm:cxn modelId="{DC3FB830-100E-4CD1-8E6C-5EC319B35EB7}" type="presParOf" srcId="{BD9E21AC-FBD2-457D-90DB-E7440F5DCF1B}" destId="{6B9D5EE1-875B-470C-A1DB-E23B725CF180}" srcOrd="0" destOrd="0" presId="urn:microsoft.com/office/officeart/2005/8/layout/chevron2"/>
    <dgm:cxn modelId="{1BC8E64A-2E51-4E0A-917A-1552DBC5FA86}" type="presParOf" srcId="{BD9E21AC-FBD2-457D-90DB-E7440F5DCF1B}" destId="{ADB6AEE8-E400-4B62-8685-282CDE64E7F1}" srcOrd="1" destOrd="0" presId="urn:microsoft.com/office/officeart/2005/8/layout/chevron2"/>
    <dgm:cxn modelId="{28877485-B49B-4BAB-81C6-5FB05DA74F39}" type="presParOf" srcId="{3279826A-DABA-4E2E-ADB8-BC1C359A1D30}" destId="{9DE5DF11-8E92-48FA-961E-7CF672A4488E}" srcOrd="3" destOrd="0" presId="urn:microsoft.com/office/officeart/2005/8/layout/chevron2"/>
    <dgm:cxn modelId="{BE9DAE37-38C3-483E-AE81-0FF0044DFF4B}" type="presParOf" srcId="{3279826A-DABA-4E2E-ADB8-BC1C359A1D30}" destId="{3574D0BC-E277-46D3-BEA4-788D80EA506B}" srcOrd="4" destOrd="0" presId="urn:microsoft.com/office/officeart/2005/8/layout/chevron2"/>
    <dgm:cxn modelId="{EED4A9F4-D22D-4E1F-B8B8-1F476CF8110D}" type="presParOf" srcId="{3574D0BC-E277-46D3-BEA4-788D80EA506B}" destId="{5F743281-6E76-41F9-9AE4-9B083B4C6569}" srcOrd="0" destOrd="0" presId="urn:microsoft.com/office/officeart/2005/8/layout/chevron2"/>
    <dgm:cxn modelId="{CF4F3B03-EFFB-4CED-B111-3A07ACFD1C88}" type="presParOf" srcId="{3574D0BC-E277-46D3-BEA4-788D80EA506B}" destId="{AF973E2F-C26F-43CD-BBD9-569A6699EEF9}" srcOrd="1" destOrd="0" presId="urn:microsoft.com/office/officeart/2005/8/layout/chevron2"/>
    <dgm:cxn modelId="{9F30CC67-E50E-4118-9CA8-47C715FF0777}" type="presParOf" srcId="{3279826A-DABA-4E2E-ADB8-BC1C359A1D30}" destId="{A1645F63-5844-4561-9042-A0B906F25917}" srcOrd="5" destOrd="0" presId="urn:microsoft.com/office/officeart/2005/8/layout/chevron2"/>
    <dgm:cxn modelId="{289D5568-4D90-48EE-AAA8-2ABE96B90845}" type="presParOf" srcId="{3279826A-DABA-4E2E-ADB8-BC1C359A1D30}" destId="{256DA6E0-EA44-41DE-AD32-B3286DA645CA}" srcOrd="6" destOrd="0" presId="urn:microsoft.com/office/officeart/2005/8/layout/chevron2"/>
    <dgm:cxn modelId="{93C7C3F5-00EA-4A90-8FEE-5484944F9420}" type="presParOf" srcId="{256DA6E0-EA44-41DE-AD32-B3286DA645CA}" destId="{47BC4C22-9410-4E18-A5D4-7200B5846886}" srcOrd="0" destOrd="0" presId="urn:microsoft.com/office/officeart/2005/8/layout/chevron2"/>
    <dgm:cxn modelId="{29F73DD7-60E4-470E-A2A7-AF85C9DB215B}" type="presParOf" srcId="{256DA6E0-EA44-41DE-AD32-B3286DA645CA}" destId="{2BB79E60-AD8A-421C-BCA8-4C827E57DAF0}" srcOrd="1" destOrd="0" presId="urn:microsoft.com/office/officeart/2005/8/layout/chevron2"/>
    <dgm:cxn modelId="{4B9B4B52-B6A6-4A1C-8F44-87E4F57E8C8B}" type="presParOf" srcId="{3279826A-DABA-4E2E-ADB8-BC1C359A1D30}" destId="{CA80F467-F50E-4F02-9A32-4990058912EA}" srcOrd="7" destOrd="0" presId="urn:microsoft.com/office/officeart/2005/8/layout/chevron2"/>
    <dgm:cxn modelId="{A2A9195C-3CE3-4DAA-BF05-CE217151314C}" type="presParOf" srcId="{3279826A-DABA-4E2E-ADB8-BC1C359A1D30}" destId="{42A7564B-B8D6-4F6A-9C6C-71A1158445DB}" srcOrd="8" destOrd="0" presId="urn:microsoft.com/office/officeart/2005/8/layout/chevron2"/>
    <dgm:cxn modelId="{A74D0D12-0996-45B0-B6E8-01BE7A9DF745}" type="presParOf" srcId="{42A7564B-B8D6-4F6A-9C6C-71A1158445DB}" destId="{E5ADAB33-199D-400C-A635-9A2484D5EC74}" srcOrd="0" destOrd="0" presId="urn:microsoft.com/office/officeart/2005/8/layout/chevron2"/>
    <dgm:cxn modelId="{E87F2FF0-E6B4-4C72-B3F2-6FF918DC3118}" type="presParOf" srcId="{42A7564B-B8D6-4F6A-9C6C-71A1158445DB}" destId="{E2D22BF6-5FE0-4154-ADE0-9B83C1903893}" srcOrd="1" destOrd="0" presId="urn:microsoft.com/office/officeart/2005/8/layout/chevron2"/>
    <dgm:cxn modelId="{D0F3FF9F-5F7A-4547-A861-CEAC465F9F9A}" type="presParOf" srcId="{3279826A-DABA-4E2E-ADB8-BC1C359A1D30}" destId="{6EB983CF-7280-42E7-879B-3332613A1E1F}" srcOrd="9" destOrd="0" presId="urn:microsoft.com/office/officeart/2005/8/layout/chevron2"/>
    <dgm:cxn modelId="{414E1481-7F33-46F5-9D1C-42B0395F0904}" type="presParOf" srcId="{3279826A-DABA-4E2E-ADB8-BC1C359A1D30}" destId="{3792878C-00B7-492D-9038-72E3B6EBF43C}" srcOrd="10" destOrd="0" presId="urn:microsoft.com/office/officeart/2005/8/layout/chevron2"/>
    <dgm:cxn modelId="{13F2D6C1-D78D-4C29-9688-9BBADF868049}" type="presParOf" srcId="{3792878C-00B7-492D-9038-72E3B6EBF43C}" destId="{AE32A67D-1763-4046-9162-0FDAAF593B87}" srcOrd="0" destOrd="0" presId="urn:microsoft.com/office/officeart/2005/8/layout/chevron2"/>
    <dgm:cxn modelId="{A31A2FCE-F195-41D1-AB86-5D62DC3AAD2F}" type="presParOf" srcId="{3792878C-00B7-492D-9038-72E3B6EBF43C}" destId="{AA0A1236-EDBE-4624-B645-993025FB92C4}" srcOrd="1" destOrd="0" presId="urn:microsoft.com/office/officeart/2005/8/layout/chevron2"/>
    <dgm:cxn modelId="{CD8DF28E-AB19-45F4-BA7C-4D9048ECE158}" type="presParOf" srcId="{3279826A-DABA-4E2E-ADB8-BC1C359A1D30}" destId="{917C0704-DCD0-4C07-AADE-B11D3955CCAA}" srcOrd="11" destOrd="0" presId="urn:microsoft.com/office/officeart/2005/8/layout/chevron2"/>
    <dgm:cxn modelId="{7DC77239-F549-441E-A489-E6426BDCF002}" type="presParOf" srcId="{3279826A-DABA-4E2E-ADB8-BC1C359A1D30}" destId="{13C2F8C5-060B-4403-AB9C-76313D703720}" srcOrd="12" destOrd="0" presId="urn:microsoft.com/office/officeart/2005/8/layout/chevron2"/>
    <dgm:cxn modelId="{14764B9F-44C4-4CCE-8A06-6C3FA8603201}" type="presParOf" srcId="{13C2F8C5-060B-4403-AB9C-76313D703720}" destId="{7FB2D3A9-BF38-4D63-BB9B-FE4907627373}" srcOrd="0" destOrd="0" presId="urn:microsoft.com/office/officeart/2005/8/layout/chevron2"/>
    <dgm:cxn modelId="{B4A5A7D5-CCD0-429B-BED3-0815A58CAE7F}" type="presParOf" srcId="{13C2F8C5-060B-4403-AB9C-76313D703720}" destId="{C6DE025C-CE81-4450-8DA0-B83AE404653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D2BFAB-29FD-46CF-9E7E-1E2909AB7BD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C"/>
        </a:p>
      </dgm:t>
    </dgm:pt>
    <dgm:pt modelId="{657DF105-9763-4686-A4BB-B87BDB0AA92E}">
      <dgm:prSet phldrT="[Texto]" custT="1"/>
      <dgm:spPr/>
      <dgm:t>
        <a:bodyPr/>
        <a:lstStyle/>
        <a:p>
          <a:r>
            <a:rPr lang="es-EC" sz="1400" smtClean="0"/>
            <a:t>SEGURIDAD</a:t>
          </a:r>
          <a:endParaRPr lang="es-EC" sz="1400"/>
        </a:p>
      </dgm:t>
    </dgm:pt>
    <dgm:pt modelId="{A323C7C5-99E3-41B1-941A-3EB32AACFA16}" type="parTrans" cxnId="{80357920-A587-4608-B457-278FA68FB3BD}">
      <dgm:prSet/>
      <dgm:spPr/>
      <dgm:t>
        <a:bodyPr/>
        <a:lstStyle/>
        <a:p>
          <a:endParaRPr lang="es-EC"/>
        </a:p>
      </dgm:t>
    </dgm:pt>
    <dgm:pt modelId="{99F03EDF-3FAE-4B0D-B271-46D355AAD8C3}" type="sibTrans" cxnId="{80357920-A587-4608-B457-278FA68FB3BD}">
      <dgm:prSet/>
      <dgm:spPr/>
      <dgm:t>
        <a:bodyPr/>
        <a:lstStyle/>
        <a:p>
          <a:endParaRPr lang="es-EC"/>
        </a:p>
      </dgm:t>
    </dgm:pt>
    <dgm:pt modelId="{5D3DC23F-8EE5-4864-A066-63907CF2151F}">
      <dgm:prSet phldrT="[Texto]" custT="1"/>
      <dgm:spPr/>
      <dgm:t>
        <a:bodyPr/>
        <a:lstStyle/>
        <a:p>
          <a:r>
            <a:rPr lang="es-EC" sz="1400" dirty="0" smtClean="0"/>
            <a:t>DOCUMENTACIÓN</a:t>
          </a:r>
          <a:endParaRPr lang="es-EC" sz="1400" dirty="0"/>
        </a:p>
      </dgm:t>
    </dgm:pt>
    <dgm:pt modelId="{E162F737-B6B7-46CA-AA63-6761C572627E}" type="parTrans" cxnId="{E7CA1DFD-AC22-4202-824F-DC90E7A12629}">
      <dgm:prSet/>
      <dgm:spPr/>
      <dgm:t>
        <a:bodyPr/>
        <a:lstStyle/>
        <a:p>
          <a:endParaRPr lang="es-EC"/>
        </a:p>
      </dgm:t>
    </dgm:pt>
    <dgm:pt modelId="{B145053F-D577-4921-9F35-DE4BC5EC4936}" type="sibTrans" cxnId="{E7CA1DFD-AC22-4202-824F-DC90E7A12629}">
      <dgm:prSet/>
      <dgm:spPr/>
      <dgm:t>
        <a:bodyPr/>
        <a:lstStyle/>
        <a:p>
          <a:endParaRPr lang="es-EC"/>
        </a:p>
      </dgm:t>
    </dgm:pt>
    <dgm:pt modelId="{5323A86A-8D21-4861-BBEA-2C2D84D83926}">
      <dgm:prSet phldrT="[Texto]" custT="1"/>
      <dgm:spPr/>
      <dgm:t>
        <a:bodyPr/>
        <a:lstStyle/>
        <a:p>
          <a:r>
            <a:rPr lang="es-EC" sz="1400" smtClean="0"/>
            <a:t>BÚSQUEDAS</a:t>
          </a:r>
          <a:endParaRPr lang="es-EC" sz="1400"/>
        </a:p>
      </dgm:t>
    </dgm:pt>
    <dgm:pt modelId="{7E5AFC73-C88A-4BA4-A9D2-4FF78AB949E2}" type="parTrans" cxnId="{7F0FE46B-44FE-467E-9B49-E72B059092F1}">
      <dgm:prSet/>
      <dgm:spPr/>
      <dgm:t>
        <a:bodyPr/>
        <a:lstStyle/>
        <a:p>
          <a:endParaRPr lang="es-EC"/>
        </a:p>
      </dgm:t>
    </dgm:pt>
    <dgm:pt modelId="{6D6D15AA-020E-43A1-8068-E3E9A90168B3}" type="sibTrans" cxnId="{7F0FE46B-44FE-467E-9B49-E72B059092F1}">
      <dgm:prSet/>
      <dgm:spPr/>
      <dgm:t>
        <a:bodyPr/>
        <a:lstStyle/>
        <a:p>
          <a:endParaRPr lang="es-EC"/>
        </a:p>
      </dgm:t>
    </dgm:pt>
    <dgm:pt modelId="{E9D5D093-CB16-48A7-9CAB-F50D2BD69916}">
      <dgm:prSet phldrT="[Texto]" custT="1"/>
      <dgm:spPr/>
      <dgm:t>
        <a:bodyPr/>
        <a:lstStyle/>
        <a:p>
          <a:r>
            <a:rPr lang="es-EC" sz="1400" smtClean="0"/>
            <a:t>RESPALDOS</a:t>
          </a:r>
          <a:endParaRPr lang="es-EC" sz="1400"/>
        </a:p>
      </dgm:t>
    </dgm:pt>
    <dgm:pt modelId="{6A318BBB-C3D0-4D28-9D45-B387B352877E}" type="parTrans" cxnId="{9F78E2E7-6270-4423-8BA8-0DBCA3888C4A}">
      <dgm:prSet/>
      <dgm:spPr/>
      <dgm:t>
        <a:bodyPr/>
        <a:lstStyle/>
        <a:p>
          <a:endParaRPr lang="es-EC"/>
        </a:p>
      </dgm:t>
    </dgm:pt>
    <dgm:pt modelId="{5D7E96DB-D34C-4C19-97F8-BECC64A439FB}" type="sibTrans" cxnId="{9F78E2E7-6270-4423-8BA8-0DBCA3888C4A}">
      <dgm:prSet/>
      <dgm:spPr/>
      <dgm:t>
        <a:bodyPr/>
        <a:lstStyle/>
        <a:p>
          <a:endParaRPr lang="es-EC"/>
        </a:p>
      </dgm:t>
    </dgm:pt>
    <dgm:pt modelId="{8998183F-F877-4263-9CCF-F6C76E6035D1}">
      <dgm:prSet phldrT="[Texto]" custT="1"/>
      <dgm:spPr/>
      <dgm:t>
        <a:bodyPr/>
        <a:lstStyle/>
        <a:p>
          <a:r>
            <a:rPr lang="es-EC" sz="1400" smtClean="0"/>
            <a:t>TIEMPO</a:t>
          </a:r>
          <a:endParaRPr lang="es-EC" sz="1400"/>
        </a:p>
      </dgm:t>
    </dgm:pt>
    <dgm:pt modelId="{3899DBD4-B42F-41A3-A516-2B186E1788E4}" type="parTrans" cxnId="{DD4796EC-80F7-4BE0-89A1-57A55C4E0BD4}">
      <dgm:prSet/>
      <dgm:spPr/>
      <dgm:t>
        <a:bodyPr/>
        <a:lstStyle/>
        <a:p>
          <a:endParaRPr lang="es-EC"/>
        </a:p>
      </dgm:t>
    </dgm:pt>
    <dgm:pt modelId="{388E49C5-D767-4876-A071-365C24A7407B}" type="sibTrans" cxnId="{DD4796EC-80F7-4BE0-89A1-57A55C4E0BD4}">
      <dgm:prSet/>
      <dgm:spPr/>
      <dgm:t>
        <a:bodyPr/>
        <a:lstStyle/>
        <a:p>
          <a:endParaRPr lang="es-EC"/>
        </a:p>
      </dgm:t>
    </dgm:pt>
    <dgm:pt modelId="{CBB6E21D-40A6-429A-A3AD-AABF221CCD1C}" type="pres">
      <dgm:prSet presAssocID="{61D2BFAB-29FD-46CF-9E7E-1E2909AB7BD1}" presName="composite" presStyleCnt="0">
        <dgm:presLayoutVars>
          <dgm:chMax val="5"/>
          <dgm:dir/>
          <dgm:animLvl val="ctr"/>
          <dgm:resizeHandles val="exact"/>
        </dgm:presLayoutVars>
      </dgm:prSet>
      <dgm:spPr/>
      <dgm:t>
        <a:bodyPr/>
        <a:lstStyle/>
        <a:p>
          <a:endParaRPr lang="es-EC"/>
        </a:p>
      </dgm:t>
    </dgm:pt>
    <dgm:pt modelId="{CA8D259C-AADD-4379-8AB3-E77D80BD9414}" type="pres">
      <dgm:prSet presAssocID="{61D2BFAB-29FD-46CF-9E7E-1E2909AB7BD1}" presName="cycle" presStyleCnt="0"/>
      <dgm:spPr/>
    </dgm:pt>
    <dgm:pt modelId="{440A18C1-B747-4497-8217-475D456DB346}" type="pres">
      <dgm:prSet presAssocID="{61D2BFAB-29FD-46CF-9E7E-1E2909AB7BD1}" presName="centerShape" presStyleCnt="0"/>
      <dgm:spPr/>
    </dgm:pt>
    <dgm:pt modelId="{BEDCFFDA-FF2A-4237-B5DE-75FAF037E785}" type="pres">
      <dgm:prSet presAssocID="{61D2BFAB-29FD-46CF-9E7E-1E2909AB7BD1}" presName="connSite" presStyleLbl="node1" presStyleIdx="0" presStyleCnt="6"/>
      <dgm:spPr/>
    </dgm:pt>
    <dgm:pt modelId="{1420F45F-D25C-4266-BBBC-9ED9BE1F0081}" type="pres">
      <dgm:prSet presAssocID="{61D2BFAB-29FD-46CF-9E7E-1E2909AB7BD1}" presName="visible" presStyleLbl="node1" presStyleIdx="0" presStyleCnt="6"/>
      <dgm:spPr/>
    </dgm:pt>
    <dgm:pt modelId="{951DF5B2-CE7F-4819-904D-9DB8E6E16203}" type="pres">
      <dgm:prSet presAssocID="{A323C7C5-99E3-41B1-941A-3EB32AACFA16}" presName="Name25" presStyleLbl="parChTrans1D1" presStyleIdx="0" presStyleCnt="5"/>
      <dgm:spPr/>
      <dgm:t>
        <a:bodyPr/>
        <a:lstStyle/>
        <a:p>
          <a:endParaRPr lang="es-EC"/>
        </a:p>
      </dgm:t>
    </dgm:pt>
    <dgm:pt modelId="{9BB47781-3720-4D05-A3FB-6B62E9AC18F1}" type="pres">
      <dgm:prSet presAssocID="{657DF105-9763-4686-A4BB-B87BDB0AA92E}" presName="node" presStyleCnt="0"/>
      <dgm:spPr/>
    </dgm:pt>
    <dgm:pt modelId="{A8836F6E-9034-4135-BFDD-78D296647418}" type="pres">
      <dgm:prSet presAssocID="{657DF105-9763-4686-A4BB-B87BDB0AA92E}" presName="parentNode" presStyleLbl="node1" presStyleIdx="1" presStyleCnt="6" custScaleX="251351">
        <dgm:presLayoutVars>
          <dgm:chMax val="1"/>
          <dgm:bulletEnabled val="1"/>
        </dgm:presLayoutVars>
      </dgm:prSet>
      <dgm:spPr/>
      <dgm:t>
        <a:bodyPr/>
        <a:lstStyle/>
        <a:p>
          <a:endParaRPr lang="es-EC"/>
        </a:p>
      </dgm:t>
    </dgm:pt>
    <dgm:pt modelId="{FF4629D9-8497-4411-816C-D4E706559255}" type="pres">
      <dgm:prSet presAssocID="{657DF105-9763-4686-A4BB-B87BDB0AA92E}" presName="childNode" presStyleLbl="revTx" presStyleIdx="0" presStyleCnt="0">
        <dgm:presLayoutVars>
          <dgm:bulletEnabled val="1"/>
        </dgm:presLayoutVars>
      </dgm:prSet>
      <dgm:spPr/>
      <dgm:t>
        <a:bodyPr/>
        <a:lstStyle/>
        <a:p>
          <a:endParaRPr lang="es-EC"/>
        </a:p>
      </dgm:t>
    </dgm:pt>
    <dgm:pt modelId="{B36897CA-826C-4F87-8C47-97BBC31CD196}" type="pres">
      <dgm:prSet presAssocID="{E162F737-B6B7-46CA-AA63-6761C572627E}" presName="Name25" presStyleLbl="parChTrans1D1" presStyleIdx="1" presStyleCnt="5"/>
      <dgm:spPr/>
      <dgm:t>
        <a:bodyPr/>
        <a:lstStyle/>
        <a:p>
          <a:endParaRPr lang="es-EC"/>
        </a:p>
      </dgm:t>
    </dgm:pt>
    <dgm:pt modelId="{C04C69EF-F45A-4D09-8964-C4E4FC721808}" type="pres">
      <dgm:prSet presAssocID="{5D3DC23F-8EE5-4864-A066-63907CF2151F}" presName="node" presStyleCnt="0"/>
      <dgm:spPr/>
    </dgm:pt>
    <dgm:pt modelId="{9102CD3E-A0D2-400A-96F7-906667F053D8}" type="pres">
      <dgm:prSet presAssocID="{5D3DC23F-8EE5-4864-A066-63907CF2151F}" presName="parentNode" presStyleLbl="node1" presStyleIdx="2" presStyleCnt="6" custScaleX="293374" custLinFactNeighborX="28312" custLinFactNeighborY="12242">
        <dgm:presLayoutVars>
          <dgm:chMax val="1"/>
          <dgm:bulletEnabled val="1"/>
        </dgm:presLayoutVars>
      </dgm:prSet>
      <dgm:spPr/>
      <dgm:t>
        <a:bodyPr/>
        <a:lstStyle/>
        <a:p>
          <a:endParaRPr lang="es-EC"/>
        </a:p>
      </dgm:t>
    </dgm:pt>
    <dgm:pt modelId="{7B1692EE-1C5F-48A2-BFD5-40F152CB8F6F}" type="pres">
      <dgm:prSet presAssocID="{5D3DC23F-8EE5-4864-A066-63907CF2151F}" presName="childNode" presStyleLbl="revTx" presStyleIdx="0" presStyleCnt="0">
        <dgm:presLayoutVars>
          <dgm:bulletEnabled val="1"/>
        </dgm:presLayoutVars>
      </dgm:prSet>
      <dgm:spPr/>
      <dgm:t>
        <a:bodyPr/>
        <a:lstStyle/>
        <a:p>
          <a:endParaRPr lang="es-EC"/>
        </a:p>
      </dgm:t>
    </dgm:pt>
    <dgm:pt modelId="{173E6BC5-9074-4436-B915-EE69CBBBBC13}" type="pres">
      <dgm:prSet presAssocID="{7E5AFC73-C88A-4BA4-A9D2-4FF78AB949E2}" presName="Name25" presStyleLbl="parChTrans1D1" presStyleIdx="2" presStyleCnt="5"/>
      <dgm:spPr/>
      <dgm:t>
        <a:bodyPr/>
        <a:lstStyle/>
        <a:p>
          <a:endParaRPr lang="es-EC"/>
        </a:p>
      </dgm:t>
    </dgm:pt>
    <dgm:pt modelId="{94E4ACCC-FD6D-478E-BFA7-EB2EA6E1EB16}" type="pres">
      <dgm:prSet presAssocID="{5323A86A-8D21-4861-BBEA-2C2D84D83926}" presName="node" presStyleCnt="0"/>
      <dgm:spPr/>
    </dgm:pt>
    <dgm:pt modelId="{BFD48635-F2EE-414E-9587-FA9329431EAD}" type="pres">
      <dgm:prSet presAssocID="{5323A86A-8D21-4861-BBEA-2C2D84D83926}" presName="parentNode" presStyleLbl="node1" presStyleIdx="3" presStyleCnt="6" custScaleX="233481" custScaleY="99305">
        <dgm:presLayoutVars>
          <dgm:chMax val="1"/>
          <dgm:bulletEnabled val="1"/>
        </dgm:presLayoutVars>
      </dgm:prSet>
      <dgm:spPr/>
      <dgm:t>
        <a:bodyPr/>
        <a:lstStyle/>
        <a:p>
          <a:endParaRPr lang="es-EC"/>
        </a:p>
      </dgm:t>
    </dgm:pt>
    <dgm:pt modelId="{8A989827-1453-4DC4-B2E9-7849FAE0F748}" type="pres">
      <dgm:prSet presAssocID="{5323A86A-8D21-4861-BBEA-2C2D84D83926}" presName="childNode" presStyleLbl="revTx" presStyleIdx="0" presStyleCnt="0">
        <dgm:presLayoutVars>
          <dgm:bulletEnabled val="1"/>
        </dgm:presLayoutVars>
      </dgm:prSet>
      <dgm:spPr/>
      <dgm:t>
        <a:bodyPr/>
        <a:lstStyle/>
        <a:p>
          <a:endParaRPr lang="es-EC"/>
        </a:p>
      </dgm:t>
    </dgm:pt>
    <dgm:pt modelId="{676EAB73-8B6D-43DD-8AEF-9B0FF9B2DB66}" type="pres">
      <dgm:prSet presAssocID="{6A318BBB-C3D0-4D28-9D45-B387B352877E}" presName="Name25" presStyleLbl="parChTrans1D1" presStyleIdx="3" presStyleCnt="5"/>
      <dgm:spPr/>
      <dgm:t>
        <a:bodyPr/>
        <a:lstStyle/>
        <a:p>
          <a:endParaRPr lang="es-EC"/>
        </a:p>
      </dgm:t>
    </dgm:pt>
    <dgm:pt modelId="{72ACA5CB-4607-43B6-B810-E86A252FB043}" type="pres">
      <dgm:prSet presAssocID="{E9D5D093-CB16-48A7-9CAB-F50D2BD69916}" presName="node" presStyleCnt="0"/>
      <dgm:spPr/>
    </dgm:pt>
    <dgm:pt modelId="{8B9703B2-6532-42CF-A6AB-B69AAF545AB1}" type="pres">
      <dgm:prSet presAssocID="{E9D5D093-CB16-48A7-9CAB-F50D2BD69916}" presName="parentNode" presStyleLbl="node1" presStyleIdx="4" presStyleCnt="6" custScaleX="222316">
        <dgm:presLayoutVars>
          <dgm:chMax val="1"/>
          <dgm:bulletEnabled val="1"/>
        </dgm:presLayoutVars>
      </dgm:prSet>
      <dgm:spPr/>
      <dgm:t>
        <a:bodyPr/>
        <a:lstStyle/>
        <a:p>
          <a:endParaRPr lang="es-EC"/>
        </a:p>
      </dgm:t>
    </dgm:pt>
    <dgm:pt modelId="{247F6062-43D4-46E5-A920-1172684C6CEC}" type="pres">
      <dgm:prSet presAssocID="{E9D5D093-CB16-48A7-9CAB-F50D2BD69916}" presName="childNode" presStyleLbl="revTx" presStyleIdx="0" presStyleCnt="0">
        <dgm:presLayoutVars>
          <dgm:bulletEnabled val="1"/>
        </dgm:presLayoutVars>
      </dgm:prSet>
      <dgm:spPr/>
    </dgm:pt>
    <dgm:pt modelId="{FCDBB3D6-7FC6-4E35-A2C9-272718567265}" type="pres">
      <dgm:prSet presAssocID="{3899DBD4-B42F-41A3-A516-2B186E1788E4}" presName="Name25" presStyleLbl="parChTrans1D1" presStyleIdx="4" presStyleCnt="5"/>
      <dgm:spPr/>
      <dgm:t>
        <a:bodyPr/>
        <a:lstStyle/>
        <a:p>
          <a:endParaRPr lang="es-EC"/>
        </a:p>
      </dgm:t>
    </dgm:pt>
    <dgm:pt modelId="{FA4082D0-89A6-42AE-A9F7-1E5B667046BD}" type="pres">
      <dgm:prSet presAssocID="{8998183F-F877-4263-9CCF-F6C76E6035D1}" presName="node" presStyleCnt="0"/>
      <dgm:spPr/>
    </dgm:pt>
    <dgm:pt modelId="{5BA79EDD-FD8F-43C6-9286-D5F8F93C6830}" type="pres">
      <dgm:prSet presAssocID="{8998183F-F877-4263-9CCF-F6C76E6035D1}" presName="parentNode" presStyleLbl="node1" presStyleIdx="5" presStyleCnt="6" custScaleX="220738">
        <dgm:presLayoutVars>
          <dgm:chMax val="1"/>
          <dgm:bulletEnabled val="1"/>
        </dgm:presLayoutVars>
      </dgm:prSet>
      <dgm:spPr/>
      <dgm:t>
        <a:bodyPr/>
        <a:lstStyle/>
        <a:p>
          <a:endParaRPr lang="es-EC"/>
        </a:p>
      </dgm:t>
    </dgm:pt>
    <dgm:pt modelId="{E2EABA97-F8EB-4C6D-8BEE-6BEDE8DA586C}" type="pres">
      <dgm:prSet presAssocID="{8998183F-F877-4263-9CCF-F6C76E6035D1}" presName="childNode" presStyleLbl="revTx" presStyleIdx="0" presStyleCnt="0">
        <dgm:presLayoutVars>
          <dgm:bulletEnabled val="1"/>
        </dgm:presLayoutVars>
      </dgm:prSet>
      <dgm:spPr/>
    </dgm:pt>
  </dgm:ptLst>
  <dgm:cxnLst>
    <dgm:cxn modelId="{E7CA1DFD-AC22-4202-824F-DC90E7A12629}" srcId="{61D2BFAB-29FD-46CF-9E7E-1E2909AB7BD1}" destId="{5D3DC23F-8EE5-4864-A066-63907CF2151F}" srcOrd="1" destOrd="0" parTransId="{E162F737-B6B7-46CA-AA63-6761C572627E}" sibTransId="{B145053F-D577-4921-9F35-DE4BC5EC4936}"/>
    <dgm:cxn modelId="{A2BE2ADB-807F-4196-B8AF-AF0860095788}" type="presOf" srcId="{3899DBD4-B42F-41A3-A516-2B186E1788E4}" destId="{FCDBB3D6-7FC6-4E35-A2C9-272718567265}" srcOrd="0" destOrd="0" presId="urn:microsoft.com/office/officeart/2005/8/layout/radial2"/>
    <dgm:cxn modelId="{F9E389F7-9628-42B0-99B6-FC2A75081CA8}" type="presOf" srcId="{E9D5D093-CB16-48A7-9CAB-F50D2BD69916}" destId="{8B9703B2-6532-42CF-A6AB-B69AAF545AB1}" srcOrd="0" destOrd="0" presId="urn:microsoft.com/office/officeart/2005/8/layout/radial2"/>
    <dgm:cxn modelId="{0C7A6D3D-F6CB-4B67-8869-8796AB677116}" type="presOf" srcId="{657DF105-9763-4686-A4BB-B87BDB0AA92E}" destId="{A8836F6E-9034-4135-BFDD-78D296647418}" srcOrd="0" destOrd="0" presId="urn:microsoft.com/office/officeart/2005/8/layout/radial2"/>
    <dgm:cxn modelId="{7F0FE46B-44FE-467E-9B49-E72B059092F1}" srcId="{61D2BFAB-29FD-46CF-9E7E-1E2909AB7BD1}" destId="{5323A86A-8D21-4861-BBEA-2C2D84D83926}" srcOrd="2" destOrd="0" parTransId="{7E5AFC73-C88A-4BA4-A9D2-4FF78AB949E2}" sibTransId="{6D6D15AA-020E-43A1-8068-E3E9A90168B3}"/>
    <dgm:cxn modelId="{F5AA5964-2304-4FD1-A1B8-95BA68D3BB90}" type="presOf" srcId="{7E5AFC73-C88A-4BA4-A9D2-4FF78AB949E2}" destId="{173E6BC5-9074-4436-B915-EE69CBBBBC13}" srcOrd="0" destOrd="0" presId="urn:microsoft.com/office/officeart/2005/8/layout/radial2"/>
    <dgm:cxn modelId="{A423F9D9-1250-431E-884B-C0DD7DFAE6E2}" type="presOf" srcId="{61D2BFAB-29FD-46CF-9E7E-1E2909AB7BD1}" destId="{CBB6E21D-40A6-429A-A3AD-AABF221CCD1C}" srcOrd="0" destOrd="0" presId="urn:microsoft.com/office/officeart/2005/8/layout/radial2"/>
    <dgm:cxn modelId="{6B4AE510-A577-4680-A108-A0E580E0ACDD}" type="presOf" srcId="{5D3DC23F-8EE5-4864-A066-63907CF2151F}" destId="{9102CD3E-A0D2-400A-96F7-906667F053D8}" srcOrd="0" destOrd="0" presId="urn:microsoft.com/office/officeart/2005/8/layout/radial2"/>
    <dgm:cxn modelId="{9F78E2E7-6270-4423-8BA8-0DBCA3888C4A}" srcId="{61D2BFAB-29FD-46CF-9E7E-1E2909AB7BD1}" destId="{E9D5D093-CB16-48A7-9CAB-F50D2BD69916}" srcOrd="3" destOrd="0" parTransId="{6A318BBB-C3D0-4D28-9D45-B387B352877E}" sibTransId="{5D7E96DB-D34C-4C19-97F8-BECC64A439FB}"/>
    <dgm:cxn modelId="{80357920-A587-4608-B457-278FA68FB3BD}" srcId="{61D2BFAB-29FD-46CF-9E7E-1E2909AB7BD1}" destId="{657DF105-9763-4686-A4BB-B87BDB0AA92E}" srcOrd="0" destOrd="0" parTransId="{A323C7C5-99E3-41B1-941A-3EB32AACFA16}" sibTransId="{99F03EDF-3FAE-4B0D-B271-46D355AAD8C3}"/>
    <dgm:cxn modelId="{CC7295E7-5CB2-47BF-89A2-7497D621FBFB}" type="presOf" srcId="{6A318BBB-C3D0-4D28-9D45-B387B352877E}" destId="{676EAB73-8B6D-43DD-8AEF-9B0FF9B2DB66}" srcOrd="0" destOrd="0" presId="urn:microsoft.com/office/officeart/2005/8/layout/radial2"/>
    <dgm:cxn modelId="{DD4796EC-80F7-4BE0-89A1-57A55C4E0BD4}" srcId="{61D2BFAB-29FD-46CF-9E7E-1E2909AB7BD1}" destId="{8998183F-F877-4263-9CCF-F6C76E6035D1}" srcOrd="4" destOrd="0" parTransId="{3899DBD4-B42F-41A3-A516-2B186E1788E4}" sibTransId="{388E49C5-D767-4876-A071-365C24A7407B}"/>
    <dgm:cxn modelId="{A01D7A74-47DA-4E02-9620-D785780E4439}" type="presOf" srcId="{A323C7C5-99E3-41B1-941A-3EB32AACFA16}" destId="{951DF5B2-CE7F-4819-904D-9DB8E6E16203}" srcOrd="0" destOrd="0" presId="urn:microsoft.com/office/officeart/2005/8/layout/radial2"/>
    <dgm:cxn modelId="{F8FEC728-D222-4B60-B0C0-B51A96FE652F}" type="presOf" srcId="{5323A86A-8D21-4861-BBEA-2C2D84D83926}" destId="{BFD48635-F2EE-414E-9587-FA9329431EAD}" srcOrd="0" destOrd="0" presId="urn:microsoft.com/office/officeart/2005/8/layout/radial2"/>
    <dgm:cxn modelId="{6CBCEA59-63DF-4BBD-A67F-A7E1F3D8C5D1}" type="presOf" srcId="{E162F737-B6B7-46CA-AA63-6761C572627E}" destId="{B36897CA-826C-4F87-8C47-97BBC31CD196}" srcOrd="0" destOrd="0" presId="urn:microsoft.com/office/officeart/2005/8/layout/radial2"/>
    <dgm:cxn modelId="{C16FE97F-F92F-4D59-809D-0887723CAECA}" type="presOf" srcId="{8998183F-F877-4263-9CCF-F6C76E6035D1}" destId="{5BA79EDD-FD8F-43C6-9286-D5F8F93C6830}" srcOrd="0" destOrd="0" presId="urn:microsoft.com/office/officeart/2005/8/layout/radial2"/>
    <dgm:cxn modelId="{B825FD6C-B0ED-4BEE-BA7E-A4D1802A3536}" type="presParOf" srcId="{CBB6E21D-40A6-429A-A3AD-AABF221CCD1C}" destId="{CA8D259C-AADD-4379-8AB3-E77D80BD9414}" srcOrd="0" destOrd="0" presId="urn:microsoft.com/office/officeart/2005/8/layout/radial2"/>
    <dgm:cxn modelId="{5AEA2F01-B555-4FC2-BE51-BBF915A08D23}" type="presParOf" srcId="{CA8D259C-AADD-4379-8AB3-E77D80BD9414}" destId="{440A18C1-B747-4497-8217-475D456DB346}" srcOrd="0" destOrd="0" presId="urn:microsoft.com/office/officeart/2005/8/layout/radial2"/>
    <dgm:cxn modelId="{98AEE713-7C3A-40E2-BF27-D1617DFD013A}" type="presParOf" srcId="{440A18C1-B747-4497-8217-475D456DB346}" destId="{BEDCFFDA-FF2A-4237-B5DE-75FAF037E785}" srcOrd="0" destOrd="0" presId="urn:microsoft.com/office/officeart/2005/8/layout/radial2"/>
    <dgm:cxn modelId="{AE13DAE7-7D2D-4FCD-A401-70F477CE7EA5}" type="presParOf" srcId="{440A18C1-B747-4497-8217-475D456DB346}" destId="{1420F45F-D25C-4266-BBBC-9ED9BE1F0081}" srcOrd="1" destOrd="0" presId="urn:microsoft.com/office/officeart/2005/8/layout/radial2"/>
    <dgm:cxn modelId="{BCBE1088-E35F-4A62-A62F-3710F3F41927}" type="presParOf" srcId="{CA8D259C-AADD-4379-8AB3-E77D80BD9414}" destId="{951DF5B2-CE7F-4819-904D-9DB8E6E16203}" srcOrd="1" destOrd="0" presId="urn:microsoft.com/office/officeart/2005/8/layout/radial2"/>
    <dgm:cxn modelId="{86746AEC-3E70-45CD-A35D-1A6C60D63CD8}" type="presParOf" srcId="{CA8D259C-AADD-4379-8AB3-E77D80BD9414}" destId="{9BB47781-3720-4D05-A3FB-6B62E9AC18F1}" srcOrd="2" destOrd="0" presId="urn:microsoft.com/office/officeart/2005/8/layout/radial2"/>
    <dgm:cxn modelId="{01A03833-2CFF-4B29-9C5A-92E7DAAADB94}" type="presParOf" srcId="{9BB47781-3720-4D05-A3FB-6B62E9AC18F1}" destId="{A8836F6E-9034-4135-BFDD-78D296647418}" srcOrd="0" destOrd="0" presId="urn:microsoft.com/office/officeart/2005/8/layout/radial2"/>
    <dgm:cxn modelId="{6F9882F8-444D-4B45-8848-7C5BBBF882C2}" type="presParOf" srcId="{9BB47781-3720-4D05-A3FB-6B62E9AC18F1}" destId="{FF4629D9-8497-4411-816C-D4E706559255}" srcOrd="1" destOrd="0" presId="urn:microsoft.com/office/officeart/2005/8/layout/radial2"/>
    <dgm:cxn modelId="{5C908010-A75C-4722-B675-2AB6EC3F6E33}" type="presParOf" srcId="{CA8D259C-AADD-4379-8AB3-E77D80BD9414}" destId="{B36897CA-826C-4F87-8C47-97BBC31CD196}" srcOrd="3" destOrd="0" presId="urn:microsoft.com/office/officeart/2005/8/layout/radial2"/>
    <dgm:cxn modelId="{5CA903C0-B81C-4A3A-93B1-D0C0D626F9A2}" type="presParOf" srcId="{CA8D259C-AADD-4379-8AB3-E77D80BD9414}" destId="{C04C69EF-F45A-4D09-8964-C4E4FC721808}" srcOrd="4" destOrd="0" presId="urn:microsoft.com/office/officeart/2005/8/layout/radial2"/>
    <dgm:cxn modelId="{B58D649E-567A-4667-A822-B5302B6611D8}" type="presParOf" srcId="{C04C69EF-F45A-4D09-8964-C4E4FC721808}" destId="{9102CD3E-A0D2-400A-96F7-906667F053D8}" srcOrd="0" destOrd="0" presId="urn:microsoft.com/office/officeart/2005/8/layout/radial2"/>
    <dgm:cxn modelId="{00941EF2-2EED-4B2D-9C0F-347B30B7AB85}" type="presParOf" srcId="{C04C69EF-F45A-4D09-8964-C4E4FC721808}" destId="{7B1692EE-1C5F-48A2-BFD5-40F152CB8F6F}" srcOrd="1" destOrd="0" presId="urn:microsoft.com/office/officeart/2005/8/layout/radial2"/>
    <dgm:cxn modelId="{9D5484B2-586B-46FC-84DD-9EA859F98DC8}" type="presParOf" srcId="{CA8D259C-AADD-4379-8AB3-E77D80BD9414}" destId="{173E6BC5-9074-4436-B915-EE69CBBBBC13}" srcOrd="5" destOrd="0" presId="urn:microsoft.com/office/officeart/2005/8/layout/radial2"/>
    <dgm:cxn modelId="{D040F163-735B-46E1-BE06-F63C2D631D59}" type="presParOf" srcId="{CA8D259C-AADD-4379-8AB3-E77D80BD9414}" destId="{94E4ACCC-FD6D-478E-BFA7-EB2EA6E1EB16}" srcOrd="6" destOrd="0" presId="urn:microsoft.com/office/officeart/2005/8/layout/radial2"/>
    <dgm:cxn modelId="{054AF908-0162-4A76-91DA-A24C0E3C88E3}" type="presParOf" srcId="{94E4ACCC-FD6D-478E-BFA7-EB2EA6E1EB16}" destId="{BFD48635-F2EE-414E-9587-FA9329431EAD}" srcOrd="0" destOrd="0" presId="urn:microsoft.com/office/officeart/2005/8/layout/radial2"/>
    <dgm:cxn modelId="{3D553793-2A17-425C-8EC0-803126D02715}" type="presParOf" srcId="{94E4ACCC-FD6D-478E-BFA7-EB2EA6E1EB16}" destId="{8A989827-1453-4DC4-B2E9-7849FAE0F748}" srcOrd="1" destOrd="0" presId="urn:microsoft.com/office/officeart/2005/8/layout/radial2"/>
    <dgm:cxn modelId="{0B5485FC-C41C-4E94-B0E9-3304257879E7}" type="presParOf" srcId="{CA8D259C-AADD-4379-8AB3-E77D80BD9414}" destId="{676EAB73-8B6D-43DD-8AEF-9B0FF9B2DB66}" srcOrd="7" destOrd="0" presId="urn:microsoft.com/office/officeart/2005/8/layout/radial2"/>
    <dgm:cxn modelId="{386E19AB-D99D-476E-A857-70C26630BB80}" type="presParOf" srcId="{CA8D259C-AADD-4379-8AB3-E77D80BD9414}" destId="{72ACA5CB-4607-43B6-B810-E86A252FB043}" srcOrd="8" destOrd="0" presId="urn:microsoft.com/office/officeart/2005/8/layout/radial2"/>
    <dgm:cxn modelId="{0F3C5EB6-22E5-48EB-812E-F98B80A875E8}" type="presParOf" srcId="{72ACA5CB-4607-43B6-B810-E86A252FB043}" destId="{8B9703B2-6532-42CF-A6AB-B69AAF545AB1}" srcOrd="0" destOrd="0" presId="urn:microsoft.com/office/officeart/2005/8/layout/radial2"/>
    <dgm:cxn modelId="{A3B0EC6A-EBAB-478C-9B2A-49C90BEA29FA}" type="presParOf" srcId="{72ACA5CB-4607-43B6-B810-E86A252FB043}" destId="{247F6062-43D4-46E5-A920-1172684C6CEC}" srcOrd="1" destOrd="0" presId="urn:microsoft.com/office/officeart/2005/8/layout/radial2"/>
    <dgm:cxn modelId="{B419A2AB-7D9E-4080-A2BA-95D9D4336A2B}" type="presParOf" srcId="{CA8D259C-AADD-4379-8AB3-E77D80BD9414}" destId="{FCDBB3D6-7FC6-4E35-A2C9-272718567265}" srcOrd="9" destOrd="0" presId="urn:microsoft.com/office/officeart/2005/8/layout/radial2"/>
    <dgm:cxn modelId="{AD747319-69C8-46F2-A151-D2AFDC8215D2}" type="presParOf" srcId="{CA8D259C-AADD-4379-8AB3-E77D80BD9414}" destId="{FA4082D0-89A6-42AE-A9F7-1E5B667046BD}" srcOrd="10" destOrd="0" presId="urn:microsoft.com/office/officeart/2005/8/layout/radial2"/>
    <dgm:cxn modelId="{1FB9ED36-F3AF-4F55-891D-D1D51897E2FB}" type="presParOf" srcId="{FA4082D0-89A6-42AE-A9F7-1E5B667046BD}" destId="{5BA79EDD-FD8F-43C6-9286-D5F8F93C6830}" srcOrd="0" destOrd="0" presId="urn:microsoft.com/office/officeart/2005/8/layout/radial2"/>
    <dgm:cxn modelId="{C4B50DC6-1446-43FF-A1D2-C243E1C96E87}" type="presParOf" srcId="{FA4082D0-89A6-42AE-A9F7-1E5B667046BD}" destId="{E2EABA97-F8EB-4C6D-8BEE-6BEDE8DA586C}"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F4C69B-0EAB-4849-85AB-69B021451F3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C"/>
        </a:p>
      </dgm:t>
    </dgm:pt>
    <dgm:pt modelId="{4F199102-0868-4709-8BD2-68E3FCED6926}">
      <dgm:prSet phldrT="[Texto]">
        <dgm:style>
          <a:lnRef idx="1">
            <a:schemeClr val="accent1"/>
          </a:lnRef>
          <a:fillRef idx="2">
            <a:schemeClr val="accent1"/>
          </a:fillRef>
          <a:effectRef idx="1">
            <a:schemeClr val="accent1"/>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mtClean="0"/>
            <a:t>MEJORAS</a:t>
          </a:r>
          <a:endParaRPr lang="es-EC"/>
        </a:p>
      </dgm:t>
    </dgm:pt>
    <dgm:pt modelId="{7E84A36A-3228-4D51-82D8-DCD80B9927FD}" type="parTrans" cxnId="{2325A5A1-B414-4EB4-9EE9-160738098E32}">
      <dgm:prSet/>
      <dgm:spPr/>
      <dgm:t>
        <a:bodyPr/>
        <a:lstStyle/>
        <a:p>
          <a:endParaRPr lang="es-EC"/>
        </a:p>
      </dgm:t>
    </dgm:pt>
    <dgm:pt modelId="{629738BA-EF64-4F00-8996-86E0A81F42C7}" type="sibTrans" cxnId="{2325A5A1-B414-4EB4-9EE9-160738098E32}">
      <dgm:prSet/>
      <dgm:spPr/>
      <dgm:t>
        <a:bodyPr/>
        <a:lstStyle/>
        <a:p>
          <a:endParaRPr lang="es-EC"/>
        </a:p>
      </dgm:t>
    </dgm:pt>
    <dgm:pt modelId="{376C6135-0C9C-4D2A-9FFB-CC180D5BCFDB}">
      <dgm:prSet phldrT="[Texto]">
        <dgm:style>
          <a:lnRef idx="1">
            <a:schemeClr val="accent1"/>
          </a:lnRef>
          <a:fillRef idx="2">
            <a:schemeClr val="accent1"/>
          </a:fillRef>
          <a:effectRef idx="1">
            <a:schemeClr val="accent1"/>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mtClean="0"/>
            <a:t>CALIDAD</a:t>
          </a:r>
          <a:endParaRPr lang="es-EC"/>
        </a:p>
      </dgm:t>
    </dgm:pt>
    <dgm:pt modelId="{615580DB-DC4D-49CD-8ACF-B345AD2639EB}" type="parTrans" cxnId="{C2B7A52E-F8E5-4D89-969A-2DD5BCF26C73}">
      <dgm:prSet/>
      <dgm:spPr/>
      <dgm:t>
        <a:bodyPr/>
        <a:lstStyle/>
        <a:p>
          <a:endParaRPr lang="es-EC"/>
        </a:p>
      </dgm:t>
    </dgm:pt>
    <dgm:pt modelId="{123B0D22-C2AE-45A3-B41B-2DCB256DEA6B}" type="sibTrans" cxnId="{C2B7A52E-F8E5-4D89-969A-2DD5BCF26C73}">
      <dgm:prSet/>
      <dgm:spPr/>
      <dgm:t>
        <a:bodyPr/>
        <a:lstStyle/>
        <a:p>
          <a:endParaRPr lang="es-EC"/>
        </a:p>
      </dgm:t>
    </dgm:pt>
    <dgm:pt modelId="{FD7D5BAC-FD0A-4850-B5CF-CC8DDDA49DB9}">
      <dgm:prSet phldrT="[Texto]" custT="1">
        <dgm:style>
          <a:lnRef idx="1">
            <a:schemeClr val="accent1"/>
          </a:lnRef>
          <a:fillRef idx="2">
            <a:schemeClr val="accent1"/>
          </a:fillRef>
          <a:effectRef idx="1">
            <a:schemeClr val="accent1"/>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400" smtClean="0"/>
            <a:t>CONFIABILIDAD</a:t>
          </a:r>
          <a:endParaRPr lang="es-EC" sz="1400"/>
        </a:p>
      </dgm:t>
    </dgm:pt>
    <dgm:pt modelId="{A6632BB5-B9B9-4B65-A742-FDF430DCE254}" type="parTrans" cxnId="{3E26D637-49EC-49D8-B049-71DE37AF6FDA}">
      <dgm:prSet/>
      <dgm:spPr/>
      <dgm:t>
        <a:bodyPr/>
        <a:lstStyle/>
        <a:p>
          <a:endParaRPr lang="es-EC"/>
        </a:p>
      </dgm:t>
    </dgm:pt>
    <dgm:pt modelId="{6E12B7A4-D161-4D92-9DCF-91F49795060F}" type="sibTrans" cxnId="{3E26D637-49EC-49D8-B049-71DE37AF6FDA}">
      <dgm:prSet/>
      <dgm:spPr/>
      <dgm:t>
        <a:bodyPr/>
        <a:lstStyle/>
        <a:p>
          <a:endParaRPr lang="es-EC"/>
        </a:p>
      </dgm:t>
    </dgm:pt>
    <dgm:pt modelId="{E783ADC6-FF25-45E8-B7B6-5B0439D32483}">
      <dgm:prSet phldrT="[Texto]">
        <dgm:style>
          <a:lnRef idx="1">
            <a:schemeClr val="accent1"/>
          </a:lnRef>
          <a:fillRef idx="2">
            <a:schemeClr val="accent1"/>
          </a:fillRef>
          <a:effectRef idx="1">
            <a:schemeClr val="accent1"/>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mtClean="0"/>
            <a:t>DEBILIDADES</a:t>
          </a:r>
          <a:endParaRPr lang="es-EC"/>
        </a:p>
      </dgm:t>
    </dgm:pt>
    <dgm:pt modelId="{F6C307A6-38EB-4264-92C3-5FC89BD2E5E1}" type="parTrans" cxnId="{F6A917DC-A486-4D9A-9482-B38D54E899A6}">
      <dgm:prSet/>
      <dgm:spPr/>
      <dgm:t>
        <a:bodyPr/>
        <a:lstStyle/>
        <a:p>
          <a:endParaRPr lang="es-EC"/>
        </a:p>
      </dgm:t>
    </dgm:pt>
    <dgm:pt modelId="{62D2157E-1209-447C-8E27-96E79942607B}" type="sibTrans" cxnId="{F6A917DC-A486-4D9A-9482-B38D54E899A6}">
      <dgm:prSet/>
      <dgm:spPr/>
      <dgm:t>
        <a:bodyPr/>
        <a:lstStyle/>
        <a:p>
          <a:endParaRPr lang="es-EC"/>
        </a:p>
      </dgm:t>
    </dgm:pt>
    <dgm:pt modelId="{E605F124-6F1B-419B-9D0D-A37DD34456CC}">
      <dgm:prSet phldrT="[Texto]" custT="1">
        <dgm:style>
          <a:lnRef idx="1">
            <a:schemeClr val="accent1"/>
          </a:lnRef>
          <a:fillRef idx="2">
            <a:schemeClr val="accent1"/>
          </a:fillRef>
          <a:effectRef idx="1">
            <a:schemeClr val="accent1"/>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400" smtClean="0"/>
            <a:t>SEGURIDAD</a:t>
          </a:r>
          <a:r>
            <a:rPr lang="es-EC" sz="1000" smtClean="0"/>
            <a:t> </a:t>
          </a:r>
          <a:endParaRPr lang="es-EC" sz="1000"/>
        </a:p>
      </dgm:t>
    </dgm:pt>
    <dgm:pt modelId="{442E9DF9-A671-4A9C-ABB0-24986FE38232}" type="parTrans" cxnId="{F2A47DC6-5689-4EB3-B75E-5EE2B7CB7097}">
      <dgm:prSet/>
      <dgm:spPr/>
      <dgm:t>
        <a:bodyPr/>
        <a:lstStyle/>
        <a:p>
          <a:endParaRPr lang="es-EC"/>
        </a:p>
      </dgm:t>
    </dgm:pt>
    <dgm:pt modelId="{4AD03C8E-5A1A-49BB-8B08-6451597E09E9}" type="sibTrans" cxnId="{F2A47DC6-5689-4EB3-B75E-5EE2B7CB7097}">
      <dgm:prSet/>
      <dgm:spPr/>
      <dgm:t>
        <a:bodyPr/>
        <a:lstStyle/>
        <a:p>
          <a:endParaRPr lang="es-EC"/>
        </a:p>
      </dgm:t>
    </dgm:pt>
    <dgm:pt modelId="{A235A1A5-1A82-4736-9674-E552B2CFC670}" type="pres">
      <dgm:prSet presAssocID="{CEF4C69B-0EAB-4849-85AB-69B021451F34}" presName="Name0" presStyleCnt="0">
        <dgm:presLayoutVars>
          <dgm:chMax val="1"/>
          <dgm:dir/>
          <dgm:animLvl val="ctr"/>
          <dgm:resizeHandles val="exact"/>
        </dgm:presLayoutVars>
      </dgm:prSet>
      <dgm:spPr/>
      <dgm:t>
        <a:bodyPr/>
        <a:lstStyle/>
        <a:p>
          <a:endParaRPr lang="es-EC"/>
        </a:p>
      </dgm:t>
    </dgm:pt>
    <dgm:pt modelId="{AD525CA7-7F08-4743-ADED-BFCE759EE6BB}" type="pres">
      <dgm:prSet presAssocID="{4F199102-0868-4709-8BD2-68E3FCED6926}" presName="centerShape" presStyleLbl="node0" presStyleIdx="0" presStyleCnt="1"/>
      <dgm:spPr/>
      <dgm:t>
        <a:bodyPr/>
        <a:lstStyle/>
        <a:p>
          <a:endParaRPr lang="es-EC"/>
        </a:p>
      </dgm:t>
    </dgm:pt>
    <dgm:pt modelId="{1B396EF1-D03E-4661-9FF9-C8116B3AEBC4}" type="pres">
      <dgm:prSet presAssocID="{615580DB-DC4D-49CD-8ACF-B345AD2639EB}" presName="parTrans" presStyleLbl="sibTrans2D1" presStyleIdx="0" presStyleCnt="4"/>
      <dgm:spPr/>
      <dgm:t>
        <a:bodyPr/>
        <a:lstStyle/>
        <a:p>
          <a:endParaRPr lang="es-EC"/>
        </a:p>
      </dgm:t>
    </dgm:pt>
    <dgm:pt modelId="{E1A1F740-FC56-45E6-8E70-1BE0BB44A146}" type="pres">
      <dgm:prSet presAssocID="{615580DB-DC4D-49CD-8ACF-B345AD2639EB}" presName="connectorText" presStyleLbl="sibTrans2D1" presStyleIdx="0" presStyleCnt="4"/>
      <dgm:spPr/>
      <dgm:t>
        <a:bodyPr/>
        <a:lstStyle/>
        <a:p>
          <a:endParaRPr lang="es-EC"/>
        </a:p>
      </dgm:t>
    </dgm:pt>
    <dgm:pt modelId="{86DD649E-7C37-4CFB-BBE6-006C0BF591D2}" type="pres">
      <dgm:prSet presAssocID="{376C6135-0C9C-4D2A-9FFB-CC180D5BCFDB}" presName="node" presStyleLbl="node1" presStyleIdx="0" presStyleCnt="4" custScaleX="134116">
        <dgm:presLayoutVars>
          <dgm:bulletEnabled val="1"/>
        </dgm:presLayoutVars>
      </dgm:prSet>
      <dgm:spPr/>
      <dgm:t>
        <a:bodyPr/>
        <a:lstStyle/>
        <a:p>
          <a:endParaRPr lang="es-EC"/>
        </a:p>
      </dgm:t>
    </dgm:pt>
    <dgm:pt modelId="{532DB4EC-F452-42D3-94B0-75FA5340A5B3}" type="pres">
      <dgm:prSet presAssocID="{A6632BB5-B9B9-4B65-A742-FDF430DCE254}" presName="parTrans" presStyleLbl="sibTrans2D1" presStyleIdx="1" presStyleCnt="4"/>
      <dgm:spPr/>
      <dgm:t>
        <a:bodyPr/>
        <a:lstStyle/>
        <a:p>
          <a:endParaRPr lang="es-EC"/>
        </a:p>
      </dgm:t>
    </dgm:pt>
    <dgm:pt modelId="{4D216870-6FE4-4E13-BE8E-489C6A68463B}" type="pres">
      <dgm:prSet presAssocID="{A6632BB5-B9B9-4B65-A742-FDF430DCE254}" presName="connectorText" presStyleLbl="sibTrans2D1" presStyleIdx="1" presStyleCnt="4"/>
      <dgm:spPr/>
      <dgm:t>
        <a:bodyPr/>
        <a:lstStyle/>
        <a:p>
          <a:endParaRPr lang="es-EC"/>
        </a:p>
      </dgm:t>
    </dgm:pt>
    <dgm:pt modelId="{D11E7564-F601-433B-96D6-0F198B7B925D}" type="pres">
      <dgm:prSet presAssocID="{FD7D5BAC-FD0A-4850-B5CF-CC8DDDA49DB9}" presName="node" presStyleLbl="node1" presStyleIdx="1" presStyleCnt="4" custScaleX="158225" custRadScaleRad="120319" custRadScaleInc="-2122">
        <dgm:presLayoutVars>
          <dgm:bulletEnabled val="1"/>
        </dgm:presLayoutVars>
      </dgm:prSet>
      <dgm:spPr/>
      <dgm:t>
        <a:bodyPr/>
        <a:lstStyle/>
        <a:p>
          <a:endParaRPr lang="es-EC"/>
        </a:p>
      </dgm:t>
    </dgm:pt>
    <dgm:pt modelId="{004F7101-AD9A-44AD-92C7-3BF0BDE237BD}" type="pres">
      <dgm:prSet presAssocID="{F6C307A6-38EB-4264-92C3-5FC89BD2E5E1}" presName="parTrans" presStyleLbl="sibTrans2D1" presStyleIdx="2" presStyleCnt="4"/>
      <dgm:spPr/>
      <dgm:t>
        <a:bodyPr/>
        <a:lstStyle/>
        <a:p>
          <a:endParaRPr lang="es-EC"/>
        </a:p>
      </dgm:t>
    </dgm:pt>
    <dgm:pt modelId="{644EC67E-DEF1-48EB-924F-A3D5C1EFAA51}" type="pres">
      <dgm:prSet presAssocID="{F6C307A6-38EB-4264-92C3-5FC89BD2E5E1}" presName="connectorText" presStyleLbl="sibTrans2D1" presStyleIdx="2" presStyleCnt="4"/>
      <dgm:spPr/>
      <dgm:t>
        <a:bodyPr/>
        <a:lstStyle/>
        <a:p>
          <a:endParaRPr lang="es-EC"/>
        </a:p>
      </dgm:t>
    </dgm:pt>
    <dgm:pt modelId="{AB2C538B-004A-48B3-8CB5-A8579E09BBE6}" type="pres">
      <dgm:prSet presAssocID="{E783ADC6-FF25-45E8-B7B6-5B0439D32483}" presName="node" presStyleLbl="node1" presStyleIdx="2" presStyleCnt="4" custScaleX="160649">
        <dgm:presLayoutVars>
          <dgm:bulletEnabled val="1"/>
        </dgm:presLayoutVars>
      </dgm:prSet>
      <dgm:spPr/>
      <dgm:t>
        <a:bodyPr/>
        <a:lstStyle/>
        <a:p>
          <a:endParaRPr lang="es-EC"/>
        </a:p>
      </dgm:t>
    </dgm:pt>
    <dgm:pt modelId="{F5D2C9AA-E718-4EFF-9386-74D03C8A4BD5}" type="pres">
      <dgm:prSet presAssocID="{442E9DF9-A671-4A9C-ABB0-24986FE38232}" presName="parTrans" presStyleLbl="sibTrans2D1" presStyleIdx="3" presStyleCnt="4"/>
      <dgm:spPr/>
      <dgm:t>
        <a:bodyPr/>
        <a:lstStyle/>
        <a:p>
          <a:endParaRPr lang="es-EC"/>
        </a:p>
      </dgm:t>
    </dgm:pt>
    <dgm:pt modelId="{21F3C9A3-8925-4AB0-86EF-D9ACD7C4AF3E}" type="pres">
      <dgm:prSet presAssocID="{442E9DF9-A671-4A9C-ABB0-24986FE38232}" presName="connectorText" presStyleLbl="sibTrans2D1" presStyleIdx="3" presStyleCnt="4"/>
      <dgm:spPr/>
      <dgm:t>
        <a:bodyPr/>
        <a:lstStyle/>
        <a:p>
          <a:endParaRPr lang="es-EC"/>
        </a:p>
      </dgm:t>
    </dgm:pt>
    <dgm:pt modelId="{6ECF56A3-5760-4C34-A12B-A80A7B3EC69E}" type="pres">
      <dgm:prSet presAssocID="{E605F124-6F1B-419B-9D0D-A37DD34456CC}" presName="node" presStyleLbl="node1" presStyleIdx="3" presStyleCnt="4" custScaleX="153004" custRadScaleRad="119603" custRadScaleInc="2135">
        <dgm:presLayoutVars>
          <dgm:bulletEnabled val="1"/>
        </dgm:presLayoutVars>
      </dgm:prSet>
      <dgm:spPr/>
      <dgm:t>
        <a:bodyPr/>
        <a:lstStyle/>
        <a:p>
          <a:endParaRPr lang="es-EC"/>
        </a:p>
      </dgm:t>
    </dgm:pt>
  </dgm:ptLst>
  <dgm:cxnLst>
    <dgm:cxn modelId="{BABF1871-37C0-4BEB-906E-8A70E24B4AE4}" type="presOf" srcId="{442E9DF9-A671-4A9C-ABB0-24986FE38232}" destId="{21F3C9A3-8925-4AB0-86EF-D9ACD7C4AF3E}" srcOrd="1" destOrd="0" presId="urn:microsoft.com/office/officeart/2005/8/layout/radial5"/>
    <dgm:cxn modelId="{2325A5A1-B414-4EB4-9EE9-160738098E32}" srcId="{CEF4C69B-0EAB-4849-85AB-69B021451F34}" destId="{4F199102-0868-4709-8BD2-68E3FCED6926}" srcOrd="0" destOrd="0" parTransId="{7E84A36A-3228-4D51-82D8-DCD80B9927FD}" sibTransId="{629738BA-EF64-4F00-8996-86E0A81F42C7}"/>
    <dgm:cxn modelId="{1DD65D57-2AAC-47A0-9058-42FDDF455BED}" type="presOf" srcId="{442E9DF9-A671-4A9C-ABB0-24986FE38232}" destId="{F5D2C9AA-E718-4EFF-9386-74D03C8A4BD5}" srcOrd="0" destOrd="0" presId="urn:microsoft.com/office/officeart/2005/8/layout/radial5"/>
    <dgm:cxn modelId="{C62D61DD-DF6A-42CE-B12C-7BC8757642A3}" type="presOf" srcId="{CEF4C69B-0EAB-4849-85AB-69B021451F34}" destId="{A235A1A5-1A82-4736-9674-E552B2CFC670}" srcOrd="0" destOrd="0" presId="urn:microsoft.com/office/officeart/2005/8/layout/radial5"/>
    <dgm:cxn modelId="{F6A917DC-A486-4D9A-9482-B38D54E899A6}" srcId="{4F199102-0868-4709-8BD2-68E3FCED6926}" destId="{E783ADC6-FF25-45E8-B7B6-5B0439D32483}" srcOrd="2" destOrd="0" parTransId="{F6C307A6-38EB-4264-92C3-5FC89BD2E5E1}" sibTransId="{62D2157E-1209-447C-8E27-96E79942607B}"/>
    <dgm:cxn modelId="{6CEA000C-18E7-4A2C-8FCC-F13E7A780B1E}" type="presOf" srcId="{F6C307A6-38EB-4264-92C3-5FC89BD2E5E1}" destId="{004F7101-AD9A-44AD-92C7-3BF0BDE237BD}" srcOrd="0" destOrd="0" presId="urn:microsoft.com/office/officeart/2005/8/layout/radial5"/>
    <dgm:cxn modelId="{DF8E781C-A006-4755-960B-6DBE27AEF135}" type="presOf" srcId="{A6632BB5-B9B9-4B65-A742-FDF430DCE254}" destId="{4D216870-6FE4-4E13-BE8E-489C6A68463B}" srcOrd="1" destOrd="0" presId="urn:microsoft.com/office/officeart/2005/8/layout/radial5"/>
    <dgm:cxn modelId="{A8329C9D-7349-4885-8DE8-8D2B59E3B6DF}" type="presOf" srcId="{615580DB-DC4D-49CD-8ACF-B345AD2639EB}" destId="{E1A1F740-FC56-45E6-8E70-1BE0BB44A146}" srcOrd="1" destOrd="0" presId="urn:microsoft.com/office/officeart/2005/8/layout/radial5"/>
    <dgm:cxn modelId="{EA2E39A4-D8A2-4529-A22E-3245D3FDD2B0}" type="presOf" srcId="{E605F124-6F1B-419B-9D0D-A37DD34456CC}" destId="{6ECF56A3-5760-4C34-A12B-A80A7B3EC69E}" srcOrd="0" destOrd="0" presId="urn:microsoft.com/office/officeart/2005/8/layout/radial5"/>
    <dgm:cxn modelId="{3E26D637-49EC-49D8-B049-71DE37AF6FDA}" srcId="{4F199102-0868-4709-8BD2-68E3FCED6926}" destId="{FD7D5BAC-FD0A-4850-B5CF-CC8DDDA49DB9}" srcOrd="1" destOrd="0" parTransId="{A6632BB5-B9B9-4B65-A742-FDF430DCE254}" sibTransId="{6E12B7A4-D161-4D92-9DCF-91F49795060F}"/>
    <dgm:cxn modelId="{C2B7A52E-F8E5-4D89-969A-2DD5BCF26C73}" srcId="{4F199102-0868-4709-8BD2-68E3FCED6926}" destId="{376C6135-0C9C-4D2A-9FFB-CC180D5BCFDB}" srcOrd="0" destOrd="0" parTransId="{615580DB-DC4D-49CD-8ACF-B345AD2639EB}" sibTransId="{123B0D22-C2AE-45A3-B41B-2DCB256DEA6B}"/>
    <dgm:cxn modelId="{F7DD5A87-5444-4E9B-8C5C-E6BD4563B92C}" type="presOf" srcId="{615580DB-DC4D-49CD-8ACF-B345AD2639EB}" destId="{1B396EF1-D03E-4661-9FF9-C8116B3AEBC4}" srcOrd="0" destOrd="0" presId="urn:microsoft.com/office/officeart/2005/8/layout/radial5"/>
    <dgm:cxn modelId="{F2A47DC6-5689-4EB3-B75E-5EE2B7CB7097}" srcId="{4F199102-0868-4709-8BD2-68E3FCED6926}" destId="{E605F124-6F1B-419B-9D0D-A37DD34456CC}" srcOrd="3" destOrd="0" parTransId="{442E9DF9-A671-4A9C-ABB0-24986FE38232}" sibTransId="{4AD03C8E-5A1A-49BB-8B08-6451597E09E9}"/>
    <dgm:cxn modelId="{4C5B0F14-C292-4732-AC60-8369D5195F2A}" type="presOf" srcId="{A6632BB5-B9B9-4B65-A742-FDF430DCE254}" destId="{532DB4EC-F452-42D3-94B0-75FA5340A5B3}" srcOrd="0" destOrd="0" presId="urn:microsoft.com/office/officeart/2005/8/layout/radial5"/>
    <dgm:cxn modelId="{393FBEE3-9ECC-4A4D-8949-2426379A4474}" type="presOf" srcId="{4F199102-0868-4709-8BD2-68E3FCED6926}" destId="{AD525CA7-7F08-4743-ADED-BFCE759EE6BB}" srcOrd="0" destOrd="0" presId="urn:microsoft.com/office/officeart/2005/8/layout/radial5"/>
    <dgm:cxn modelId="{40A748F3-5303-4F11-8EBF-437F18BAEDC5}" type="presOf" srcId="{FD7D5BAC-FD0A-4850-B5CF-CC8DDDA49DB9}" destId="{D11E7564-F601-433B-96D6-0F198B7B925D}" srcOrd="0" destOrd="0" presId="urn:microsoft.com/office/officeart/2005/8/layout/radial5"/>
    <dgm:cxn modelId="{30EB1806-9A3D-4456-8EF8-26F2BE17A3BA}" type="presOf" srcId="{E783ADC6-FF25-45E8-B7B6-5B0439D32483}" destId="{AB2C538B-004A-48B3-8CB5-A8579E09BBE6}" srcOrd="0" destOrd="0" presId="urn:microsoft.com/office/officeart/2005/8/layout/radial5"/>
    <dgm:cxn modelId="{12D5DD16-ADDB-47C2-BAA3-9D79BE817850}" type="presOf" srcId="{F6C307A6-38EB-4264-92C3-5FC89BD2E5E1}" destId="{644EC67E-DEF1-48EB-924F-A3D5C1EFAA51}" srcOrd="1" destOrd="0" presId="urn:microsoft.com/office/officeart/2005/8/layout/radial5"/>
    <dgm:cxn modelId="{7FA27E69-3ACB-4F68-80C1-255F5622CB3E}" type="presOf" srcId="{376C6135-0C9C-4D2A-9FFB-CC180D5BCFDB}" destId="{86DD649E-7C37-4CFB-BBE6-006C0BF591D2}" srcOrd="0" destOrd="0" presId="urn:microsoft.com/office/officeart/2005/8/layout/radial5"/>
    <dgm:cxn modelId="{AA4C1BC8-DBB5-426C-8143-F64A13E7E5D7}" type="presParOf" srcId="{A235A1A5-1A82-4736-9674-E552B2CFC670}" destId="{AD525CA7-7F08-4743-ADED-BFCE759EE6BB}" srcOrd="0" destOrd="0" presId="urn:microsoft.com/office/officeart/2005/8/layout/radial5"/>
    <dgm:cxn modelId="{E3D5B0C3-B74C-48FA-AC9E-07E8B14D0774}" type="presParOf" srcId="{A235A1A5-1A82-4736-9674-E552B2CFC670}" destId="{1B396EF1-D03E-4661-9FF9-C8116B3AEBC4}" srcOrd="1" destOrd="0" presId="urn:microsoft.com/office/officeart/2005/8/layout/radial5"/>
    <dgm:cxn modelId="{BA529530-1DC9-44A7-9ACE-68C00C6E9AA5}" type="presParOf" srcId="{1B396EF1-D03E-4661-9FF9-C8116B3AEBC4}" destId="{E1A1F740-FC56-45E6-8E70-1BE0BB44A146}" srcOrd="0" destOrd="0" presId="urn:microsoft.com/office/officeart/2005/8/layout/radial5"/>
    <dgm:cxn modelId="{5DC77D36-9E2E-46A8-AA17-9570DEDE9E66}" type="presParOf" srcId="{A235A1A5-1A82-4736-9674-E552B2CFC670}" destId="{86DD649E-7C37-4CFB-BBE6-006C0BF591D2}" srcOrd="2" destOrd="0" presId="urn:microsoft.com/office/officeart/2005/8/layout/radial5"/>
    <dgm:cxn modelId="{C2ED19C6-D3FF-463F-95D7-729E8E991B1F}" type="presParOf" srcId="{A235A1A5-1A82-4736-9674-E552B2CFC670}" destId="{532DB4EC-F452-42D3-94B0-75FA5340A5B3}" srcOrd="3" destOrd="0" presId="urn:microsoft.com/office/officeart/2005/8/layout/radial5"/>
    <dgm:cxn modelId="{810BE493-8089-4CD9-B68F-A5151D4402F8}" type="presParOf" srcId="{532DB4EC-F452-42D3-94B0-75FA5340A5B3}" destId="{4D216870-6FE4-4E13-BE8E-489C6A68463B}" srcOrd="0" destOrd="0" presId="urn:microsoft.com/office/officeart/2005/8/layout/radial5"/>
    <dgm:cxn modelId="{3B0A4D11-5524-46C3-874C-DE2FF234CD4C}" type="presParOf" srcId="{A235A1A5-1A82-4736-9674-E552B2CFC670}" destId="{D11E7564-F601-433B-96D6-0F198B7B925D}" srcOrd="4" destOrd="0" presId="urn:microsoft.com/office/officeart/2005/8/layout/radial5"/>
    <dgm:cxn modelId="{BD08EF37-137B-4A7C-8384-85C271B9DCC9}" type="presParOf" srcId="{A235A1A5-1A82-4736-9674-E552B2CFC670}" destId="{004F7101-AD9A-44AD-92C7-3BF0BDE237BD}" srcOrd="5" destOrd="0" presId="urn:microsoft.com/office/officeart/2005/8/layout/radial5"/>
    <dgm:cxn modelId="{5C50C7E9-A633-479A-9D6C-91CDDF4FE950}" type="presParOf" srcId="{004F7101-AD9A-44AD-92C7-3BF0BDE237BD}" destId="{644EC67E-DEF1-48EB-924F-A3D5C1EFAA51}" srcOrd="0" destOrd="0" presId="urn:microsoft.com/office/officeart/2005/8/layout/radial5"/>
    <dgm:cxn modelId="{0DFB9ADD-6DC3-44EC-883F-997AB3753C36}" type="presParOf" srcId="{A235A1A5-1A82-4736-9674-E552B2CFC670}" destId="{AB2C538B-004A-48B3-8CB5-A8579E09BBE6}" srcOrd="6" destOrd="0" presId="urn:microsoft.com/office/officeart/2005/8/layout/radial5"/>
    <dgm:cxn modelId="{C0B46377-C37B-4E8A-9D6E-5DBD673D6D90}" type="presParOf" srcId="{A235A1A5-1A82-4736-9674-E552B2CFC670}" destId="{F5D2C9AA-E718-4EFF-9386-74D03C8A4BD5}" srcOrd="7" destOrd="0" presId="urn:microsoft.com/office/officeart/2005/8/layout/radial5"/>
    <dgm:cxn modelId="{922C5D4A-FF54-49DB-899A-5D1E0A8EC5E5}" type="presParOf" srcId="{F5D2C9AA-E718-4EFF-9386-74D03C8A4BD5}" destId="{21F3C9A3-8925-4AB0-86EF-D9ACD7C4AF3E}" srcOrd="0" destOrd="0" presId="urn:microsoft.com/office/officeart/2005/8/layout/radial5"/>
    <dgm:cxn modelId="{E350B4EC-C3DF-401B-B6C9-E6169C306180}" type="presParOf" srcId="{A235A1A5-1A82-4736-9674-E552B2CFC670}" destId="{6ECF56A3-5760-4C34-A12B-A80A7B3EC69E}"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985C25-43A3-41A2-B702-62EB23791B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FA87223E-E1E2-422F-9228-625F16E71EFD}">
      <dgm:prSet phldrT="[Texto]" phldr="1"/>
      <dgm:spPr/>
      <dgm:t>
        <a:bodyPr/>
        <a:lstStyle/>
        <a:p>
          <a:endParaRPr lang="es-EC"/>
        </a:p>
      </dgm:t>
    </dgm:pt>
    <dgm:pt modelId="{007F48F3-5157-478E-A91E-B646D993E00E}" type="parTrans" cxnId="{6D955987-A74B-465F-917D-D248DE3D12BA}">
      <dgm:prSet/>
      <dgm:spPr/>
      <dgm:t>
        <a:bodyPr/>
        <a:lstStyle/>
        <a:p>
          <a:endParaRPr lang="es-EC"/>
        </a:p>
      </dgm:t>
    </dgm:pt>
    <dgm:pt modelId="{0CBE4E43-DC6F-420D-8501-BFCD6CFB2AA7}" type="sibTrans" cxnId="{6D955987-A74B-465F-917D-D248DE3D12BA}">
      <dgm:prSet/>
      <dgm:spPr/>
      <dgm:t>
        <a:bodyPr/>
        <a:lstStyle/>
        <a:p>
          <a:endParaRPr lang="es-EC"/>
        </a:p>
      </dgm:t>
    </dgm:pt>
    <dgm:pt modelId="{72C88E09-F458-46FB-855B-0F486F4A06C1}">
      <dgm:prSet phldrT="[Texto]"/>
      <dgm:spPr/>
      <dgm:t>
        <a:bodyPr/>
        <a:lstStyle/>
        <a:p>
          <a:r>
            <a:rPr lang="es-EC" smtClean="0">
              <a:solidFill>
                <a:schemeClr val="accent5">
                  <a:lumMod val="50000"/>
                </a:schemeClr>
              </a:solidFill>
            </a:rPr>
            <a:t>Introducción</a:t>
          </a:r>
          <a:endParaRPr lang="es-EC">
            <a:solidFill>
              <a:schemeClr val="accent5">
                <a:lumMod val="50000"/>
              </a:schemeClr>
            </a:solidFill>
          </a:endParaRPr>
        </a:p>
      </dgm:t>
    </dgm:pt>
    <dgm:pt modelId="{43DC8AC8-68BD-41EC-B6E2-A66D91F98403}" type="parTrans" cxnId="{9CB66ED7-18C9-42FA-B801-CF46A0204B8E}">
      <dgm:prSet/>
      <dgm:spPr/>
      <dgm:t>
        <a:bodyPr/>
        <a:lstStyle/>
        <a:p>
          <a:endParaRPr lang="es-EC"/>
        </a:p>
      </dgm:t>
    </dgm:pt>
    <dgm:pt modelId="{01FB097B-B9C7-4B3B-B8FA-69FEBDB1BA88}" type="sibTrans" cxnId="{9CB66ED7-18C9-42FA-B801-CF46A0204B8E}">
      <dgm:prSet/>
      <dgm:spPr/>
      <dgm:t>
        <a:bodyPr/>
        <a:lstStyle/>
        <a:p>
          <a:endParaRPr lang="es-EC"/>
        </a:p>
      </dgm:t>
    </dgm:pt>
    <dgm:pt modelId="{5F3E4AE6-FD7D-4254-8670-E4FEE11C2304}">
      <dgm:prSet phldrT="[Texto]"/>
      <dgm:spPr/>
      <dgm:t>
        <a:bodyPr/>
        <a:lstStyle/>
        <a:p>
          <a:r>
            <a:rPr lang="es-EC" smtClean="0"/>
            <a:t>Planteamiento del Problema</a:t>
          </a:r>
          <a:endParaRPr lang="es-EC"/>
        </a:p>
      </dgm:t>
    </dgm:pt>
    <dgm:pt modelId="{B865009A-6CA7-44DB-ACD5-9A9D0F1FEA9E}" type="parTrans" cxnId="{25E1FC06-43E6-4A17-AD1E-71DA4BCA96E3}">
      <dgm:prSet/>
      <dgm:spPr/>
      <dgm:t>
        <a:bodyPr/>
        <a:lstStyle/>
        <a:p>
          <a:endParaRPr lang="es-EC"/>
        </a:p>
      </dgm:t>
    </dgm:pt>
    <dgm:pt modelId="{1F6A50F6-BC45-4213-B934-FEADC65ABCE2}" type="sibTrans" cxnId="{25E1FC06-43E6-4A17-AD1E-71DA4BCA96E3}">
      <dgm:prSet/>
      <dgm:spPr/>
      <dgm:t>
        <a:bodyPr/>
        <a:lstStyle/>
        <a:p>
          <a:endParaRPr lang="es-EC"/>
        </a:p>
      </dgm:t>
    </dgm:pt>
    <dgm:pt modelId="{57913B00-43DC-462F-B1D2-61E012D4E4B1}">
      <dgm:prSet phldrT="[Texto]" phldr="1"/>
      <dgm:spPr/>
      <dgm:t>
        <a:bodyPr/>
        <a:lstStyle/>
        <a:p>
          <a:endParaRPr lang="es-EC"/>
        </a:p>
      </dgm:t>
    </dgm:pt>
    <dgm:pt modelId="{AAB9721D-AD3A-4219-8FBE-4209669C6B70}" type="parTrans" cxnId="{1A2E3899-2339-441D-B97B-C3405E552B65}">
      <dgm:prSet/>
      <dgm:spPr/>
      <dgm:t>
        <a:bodyPr/>
        <a:lstStyle/>
        <a:p>
          <a:endParaRPr lang="es-EC"/>
        </a:p>
      </dgm:t>
    </dgm:pt>
    <dgm:pt modelId="{F7881C51-5938-4954-BCDE-91DA44BAB3E8}" type="sibTrans" cxnId="{1A2E3899-2339-441D-B97B-C3405E552B65}">
      <dgm:prSet/>
      <dgm:spPr/>
      <dgm:t>
        <a:bodyPr/>
        <a:lstStyle/>
        <a:p>
          <a:endParaRPr lang="es-EC"/>
        </a:p>
      </dgm:t>
    </dgm:pt>
    <dgm:pt modelId="{3E745577-116F-4A52-9499-24CF4CBDAC0B}">
      <dgm:prSet phldrT="[Texto]"/>
      <dgm:spPr/>
      <dgm:t>
        <a:bodyPr/>
        <a:lstStyle/>
        <a:p>
          <a:r>
            <a:rPr lang="es-EC" smtClean="0"/>
            <a:t>Marco Teórico</a:t>
          </a:r>
          <a:endParaRPr lang="es-EC"/>
        </a:p>
      </dgm:t>
    </dgm:pt>
    <dgm:pt modelId="{5E3A9595-ADDC-4FEB-B582-E94845AFB67D}" type="parTrans" cxnId="{7DD89965-ED2E-44FC-B9D0-FDB61594E74F}">
      <dgm:prSet/>
      <dgm:spPr/>
      <dgm:t>
        <a:bodyPr/>
        <a:lstStyle/>
        <a:p>
          <a:endParaRPr lang="es-EC"/>
        </a:p>
      </dgm:t>
    </dgm:pt>
    <dgm:pt modelId="{E56C85B8-A2B4-4372-8CDE-BB5F4B7009A3}" type="sibTrans" cxnId="{7DD89965-ED2E-44FC-B9D0-FDB61594E74F}">
      <dgm:prSet/>
      <dgm:spPr/>
      <dgm:t>
        <a:bodyPr/>
        <a:lstStyle/>
        <a:p>
          <a:endParaRPr lang="es-EC"/>
        </a:p>
      </dgm:t>
    </dgm:pt>
    <dgm:pt modelId="{98E131BE-402F-4B17-A89F-D8B344B5D328}">
      <dgm:prSet phldrT="[Texto]"/>
      <dgm:spPr/>
      <dgm:t>
        <a:bodyPr/>
        <a:lstStyle/>
        <a:p>
          <a:endParaRPr lang="es-EC"/>
        </a:p>
      </dgm:t>
    </dgm:pt>
    <dgm:pt modelId="{A4530E15-9057-41B9-955F-0400B73C5E2A}" type="parTrans" cxnId="{385DA285-E473-4861-89A2-9B141BBFBF0C}">
      <dgm:prSet/>
      <dgm:spPr/>
      <dgm:t>
        <a:bodyPr/>
        <a:lstStyle/>
        <a:p>
          <a:endParaRPr lang="es-EC"/>
        </a:p>
      </dgm:t>
    </dgm:pt>
    <dgm:pt modelId="{6BAB2B3B-A04E-4D80-B9E3-9CD79A7C3B5A}" type="sibTrans" cxnId="{385DA285-E473-4861-89A2-9B141BBFBF0C}">
      <dgm:prSet/>
      <dgm:spPr/>
      <dgm:t>
        <a:bodyPr/>
        <a:lstStyle/>
        <a:p>
          <a:endParaRPr lang="es-EC"/>
        </a:p>
      </dgm:t>
    </dgm:pt>
    <dgm:pt modelId="{B8EB0B07-6313-45A1-97D4-5895A27B1E10}">
      <dgm:prSet phldrT="[Texto]"/>
      <dgm:spPr/>
      <dgm:t>
        <a:bodyPr/>
        <a:lstStyle/>
        <a:p>
          <a:r>
            <a:rPr lang="es-EC" smtClean="0"/>
            <a:t>XP aplicado </a:t>
          </a:r>
          <a:endParaRPr lang="es-EC"/>
        </a:p>
      </dgm:t>
    </dgm:pt>
    <dgm:pt modelId="{115E80B1-EAB6-4541-A1C6-57EB6041D690}" type="parTrans" cxnId="{445C69B4-DFE5-420A-953F-4B417F8AE4A6}">
      <dgm:prSet/>
      <dgm:spPr/>
      <dgm:t>
        <a:bodyPr/>
        <a:lstStyle/>
        <a:p>
          <a:endParaRPr lang="es-EC"/>
        </a:p>
      </dgm:t>
    </dgm:pt>
    <dgm:pt modelId="{F2F0FCF0-F588-4609-9C32-D065931C21BB}" type="sibTrans" cxnId="{445C69B4-DFE5-420A-953F-4B417F8AE4A6}">
      <dgm:prSet/>
      <dgm:spPr/>
      <dgm:t>
        <a:bodyPr/>
        <a:lstStyle/>
        <a:p>
          <a:endParaRPr lang="es-EC"/>
        </a:p>
      </dgm:t>
    </dgm:pt>
    <dgm:pt modelId="{4FAFFF67-3D98-41BB-83E5-C4D3A2BEBE91}">
      <dgm:prSet phldrT="[Texto]"/>
      <dgm:spPr/>
      <dgm:t>
        <a:bodyPr/>
        <a:lstStyle/>
        <a:p>
          <a:endParaRPr lang="es-EC"/>
        </a:p>
      </dgm:t>
    </dgm:pt>
    <dgm:pt modelId="{F9A9A864-3E1A-4D90-A477-B33B343D7DB3}" type="parTrans" cxnId="{FD84D903-BE0B-4593-8B68-FD5470E730A5}">
      <dgm:prSet/>
      <dgm:spPr/>
      <dgm:t>
        <a:bodyPr/>
        <a:lstStyle/>
        <a:p>
          <a:endParaRPr lang="es-EC"/>
        </a:p>
      </dgm:t>
    </dgm:pt>
    <dgm:pt modelId="{BD49E934-19FF-4F2C-BEB2-EF92EC780D05}" type="sibTrans" cxnId="{FD84D903-BE0B-4593-8B68-FD5470E730A5}">
      <dgm:prSet/>
      <dgm:spPr/>
      <dgm:t>
        <a:bodyPr/>
        <a:lstStyle/>
        <a:p>
          <a:endParaRPr lang="es-EC"/>
        </a:p>
      </dgm:t>
    </dgm:pt>
    <dgm:pt modelId="{B41B57E2-4DD5-4924-9881-8C72DE99BCE0}">
      <dgm:prSet phldrT="[Texto]"/>
      <dgm:spPr/>
      <dgm:t>
        <a:bodyPr/>
        <a:lstStyle/>
        <a:p>
          <a:r>
            <a:rPr lang="es-EC" smtClean="0"/>
            <a:t>Demostración de la Aplicación Web</a:t>
          </a:r>
          <a:endParaRPr lang="es-EC"/>
        </a:p>
      </dgm:t>
    </dgm:pt>
    <dgm:pt modelId="{7DF4779E-2DB6-4D28-8E7D-A656DD67A9F9}" type="parTrans" cxnId="{32D85C2F-1EC5-40CB-B600-A676098FF021}">
      <dgm:prSet/>
      <dgm:spPr/>
      <dgm:t>
        <a:bodyPr/>
        <a:lstStyle/>
        <a:p>
          <a:endParaRPr lang="es-EC"/>
        </a:p>
      </dgm:t>
    </dgm:pt>
    <dgm:pt modelId="{C3CF8DA2-3ED7-4396-86A2-5D9DE5B42DED}" type="sibTrans" cxnId="{32D85C2F-1EC5-40CB-B600-A676098FF021}">
      <dgm:prSet/>
      <dgm:spPr/>
      <dgm:t>
        <a:bodyPr/>
        <a:lstStyle/>
        <a:p>
          <a:endParaRPr lang="es-EC"/>
        </a:p>
      </dgm:t>
    </dgm:pt>
    <dgm:pt modelId="{961C4636-2028-4FD0-A21E-B13CD3D8F825}">
      <dgm:prSet phldrT="[Texto]"/>
      <dgm:spPr/>
      <dgm:t>
        <a:bodyPr/>
        <a:lstStyle/>
        <a:p>
          <a:endParaRPr lang="es-EC"/>
        </a:p>
      </dgm:t>
    </dgm:pt>
    <dgm:pt modelId="{7020E36A-9EDF-43A8-A47A-D344E793B4E5}" type="parTrans" cxnId="{DEE175E8-88C7-4CEA-BB09-D6B8E919DACD}">
      <dgm:prSet/>
      <dgm:spPr/>
      <dgm:t>
        <a:bodyPr/>
        <a:lstStyle/>
        <a:p>
          <a:endParaRPr lang="es-EC"/>
        </a:p>
      </dgm:t>
    </dgm:pt>
    <dgm:pt modelId="{5502FAB1-3153-46E1-8E60-A13074E7F193}" type="sibTrans" cxnId="{DEE175E8-88C7-4CEA-BB09-D6B8E919DACD}">
      <dgm:prSet/>
      <dgm:spPr/>
      <dgm:t>
        <a:bodyPr/>
        <a:lstStyle/>
        <a:p>
          <a:endParaRPr lang="es-EC"/>
        </a:p>
      </dgm:t>
    </dgm:pt>
    <dgm:pt modelId="{947820F8-BD12-4739-B533-1CD404EA8C44}">
      <dgm:prSet phldrT="[Texto]"/>
      <dgm:spPr/>
      <dgm:t>
        <a:bodyPr/>
        <a:lstStyle/>
        <a:p>
          <a:r>
            <a:rPr lang="es-EC" smtClean="0"/>
            <a:t>Conclusiones y Recomendaciones</a:t>
          </a:r>
          <a:endParaRPr lang="es-EC"/>
        </a:p>
      </dgm:t>
    </dgm:pt>
    <dgm:pt modelId="{3DF60747-86E3-47FC-A452-3D7BAEF25A8D}" type="parTrans" cxnId="{93383EA8-2972-4DFD-A43C-67A55B96C7B7}">
      <dgm:prSet/>
      <dgm:spPr/>
      <dgm:t>
        <a:bodyPr/>
        <a:lstStyle/>
        <a:p>
          <a:endParaRPr lang="es-EC"/>
        </a:p>
      </dgm:t>
    </dgm:pt>
    <dgm:pt modelId="{D4E9AB39-AA2E-49BB-A5F0-8789B345338C}" type="sibTrans" cxnId="{93383EA8-2972-4DFD-A43C-67A55B96C7B7}">
      <dgm:prSet/>
      <dgm:spPr/>
      <dgm:t>
        <a:bodyPr/>
        <a:lstStyle/>
        <a:p>
          <a:endParaRPr lang="es-EC"/>
        </a:p>
      </dgm:t>
    </dgm:pt>
    <dgm:pt modelId="{97F5F183-DB03-4DA9-A3D7-BE14A102791D}">
      <dgm:prSet phldrT="[Texto]"/>
      <dgm:spPr/>
      <dgm:t>
        <a:bodyPr/>
        <a:lstStyle/>
        <a:p>
          <a:endParaRPr lang="es-EC"/>
        </a:p>
      </dgm:t>
    </dgm:pt>
    <dgm:pt modelId="{4C6D6961-6580-4919-88E4-4A72447DB219}" type="parTrans" cxnId="{58DBE35B-F292-4501-B0D6-12FE41CB0C79}">
      <dgm:prSet/>
      <dgm:spPr/>
      <dgm:t>
        <a:bodyPr/>
        <a:lstStyle/>
        <a:p>
          <a:endParaRPr lang="es-EC"/>
        </a:p>
      </dgm:t>
    </dgm:pt>
    <dgm:pt modelId="{30C01492-6EB4-434E-92E3-7BD0A6E3E683}" type="sibTrans" cxnId="{58DBE35B-F292-4501-B0D6-12FE41CB0C79}">
      <dgm:prSet/>
      <dgm:spPr/>
      <dgm:t>
        <a:bodyPr/>
        <a:lstStyle/>
        <a:p>
          <a:endParaRPr lang="es-EC"/>
        </a:p>
      </dgm:t>
    </dgm:pt>
    <dgm:pt modelId="{A1873111-38A3-43B7-917B-74C5760850B3}">
      <dgm:prSet phldrT="[Texto]" phldr="1"/>
      <dgm:spPr/>
      <dgm:t>
        <a:bodyPr/>
        <a:lstStyle/>
        <a:p>
          <a:endParaRPr lang="es-EC"/>
        </a:p>
      </dgm:t>
    </dgm:pt>
    <dgm:pt modelId="{58841019-D6A1-4B9C-A4E4-06D6565C0274}" type="sibTrans" cxnId="{1D2F1F66-DD17-4A10-8A6F-ED3486E8E658}">
      <dgm:prSet/>
      <dgm:spPr/>
      <dgm:t>
        <a:bodyPr/>
        <a:lstStyle/>
        <a:p>
          <a:endParaRPr lang="es-EC"/>
        </a:p>
      </dgm:t>
    </dgm:pt>
    <dgm:pt modelId="{59AE07B8-B19A-4EF0-A131-B53F83374FE9}" type="parTrans" cxnId="{1D2F1F66-DD17-4A10-8A6F-ED3486E8E658}">
      <dgm:prSet/>
      <dgm:spPr/>
      <dgm:t>
        <a:bodyPr/>
        <a:lstStyle/>
        <a:p>
          <a:endParaRPr lang="es-EC"/>
        </a:p>
      </dgm:t>
    </dgm:pt>
    <dgm:pt modelId="{29DA86B7-EE69-4BE1-8EF5-6056A7676C53}">
      <dgm:prSet phldrT="[Texto]"/>
      <dgm:spPr/>
      <dgm:t>
        <a:bodyPr/>
        <a:lstStyle/>
        <a:p>
          <a:r>
            <a:rPr lang="es-EC" smtClean="0">
              <a:hlinkClick xmlns:r="http://schemas.openxmlformats.org/officeDocument/2006/relationships" r:id="" action="ppaction://hlinkshowjump?jump=nextslide"/>
            </a:rPr>
            <a:t>Objetivos</a:t>
          </a:r>
          <a:endParaRPr lang="es-EC"/>
        </a:p>
      </dgm:t>
    </dgm:pt>
    <dgm:pt modelId="{15323FA3-90B9-49C7-886E-30E4F5D1918F}" type="sibTrans" cxnId="{2E386B85-1298-4CE4-AC33-6D22374834EB}">
      <dgm:prSet/>
      <dgm:spPr/>
      <dgm:t>
        <a:bodyPr/>
        <a:lstStyle/>
        <a:p>
          <a:endParaRPr lang="es-EC"/>
        </a:p>
      </dgm:t>
    </dgm:pt>
    <dgm:pt modelId="{62BE278C-7A5D-4229-9F38-308266DD6ADA}" type="parTrans" cxnId="{2E386B85-1298-4CE4-AC33-6D22374834EB}">
      <dgm:prSet/>
      <dgm:spPr/>
      <dgm:t>
        <a:bodyPr/>
        <a:lstStyle/>
        <a:p>
          <a:endParaRPr lang="es-EC"/>
        </a:p>
      </dgm:t>
    </dgm:pt>
    <dgm:pt modelId="{3279826A-DABA-4E2E-ADB8-BC1C359A1D30}" type="pres">
      <dgm:prSet presAssocID="{E3985C25-43A3-41A2-B702-62EB23791BF6}" presName="linearFlow" presStyleCnt="0">
        <dgm:presLayoutVars>
          <dgm:dir/>
          <dgm:animLvl val="lvl"/>
          <dgm:resizeHandles val="exact"/>
        </dgm:presLayoutVars>
      </dgm:prSet>
      <dgm:spPr/>
      <dgm:t>
        <a:bodyPr/>
        <a:lstStyle/>
        <a:p>
          <a:endParaRPr lang="es-EC"/>
        </a:p>
      </dgm:t>
    </dgm:pt>
    <dgm:pt modelId="{8C444AE6-F110-42CF-9C02-5A97F58323E0}" type="pres">
      <dgm:prSet presAssocID="{FA87223E-E1E2-422F-9228-625F16E71EFD}" presName="composite" presStyleCnt="0"/>
      <dgm:spPr/>
    </dgm:pt>
    <dgm:pt modelId="{DB417E37-625B-417B-8ADC-1E416641F837}" type="pres">
      <dgm:prSet presAssocID="{FA87223E-E1E2-422F-9228-625F16E71EFD}" presName="parentText" presStyleLbl="alignNode1" presStyleIdx="0" presStyleCnt="7">
        <dgm:presLayoutVars>
          <dgm:chMax val="1"/>
          <dgm:bulletEnabled val="1"/>
        </dgm:presLayoutVars>
      </dgm:prSet>
      <dgm:spPr/>
      <dgm:t>
        <a:bodyPr/>
        <a:lstStyle/>
        <a:p>
          <a:endParaRPr lang="es-EC"/>
        </a:p>
      </dgm:t>
    </dgm:pt>
    <dgm:pt modelId="{C2D1F8E7-92A6-459C-9BA1-A14631CAD120}" type="pres">
      <dgm:prSet presAssocID="{FA87223E-E1E2-422F-9228-625F16E71EFD}" presName="descendantText" presStyleLbl="alignAcc1" presStyleIdx="0" presStyleCnt="7" custLinFactNeighborX="-103" custLinFactNeighborY="-391">
        <dgm:presLayoutVars>
          <dgm:bulletEnabled val="1"/>
        </dgm:presLayoutVars>
      </dgm:prSet>
      <dgm:spPr/>
      <dgm:t>
        <a:bodyPr/>
        <a:lstStyle/>
        <a:p>
          <a:endParaRPr lang="es-EC"/>
        </a:p>
      </dgm:t>
    </dgm:pt>
    <dgm:pt modelId="{4918A65B-F042-4588-A1E6-9E4BD5F9A230}" type="pres">
      <dgm:prSet presAssocID="{0CBE4E43-DC6F-420D-8501-BFCD6CFB2AA7}" presName="sp" presStyleCnt="0"/>
      <dgm:spPr/>
    </dgm:pt>
    <dgm:pt modelId="{BD9E21AC-FBD2-457D-90DB-E7440F5DCF1B}" type="pres">
      <dgm:prSet presAssocID="{A1873111-38A3-43B7-917B-74C5760850B3}" presName="composite" presStyleCnt="0"/>
      <dgm:spPr/>
    </dgm:pt>
    <dgm:pt modelId="{6B9D5EE1-875B-470C-A1DB-E23B725CF180}" type="pres">
      <dgm:prSet presAssocID="{A1873111-38A3-43B7-917B-74C5760850B3}" presName="parentText" presStyleLbl="alignNode1" presStyleIdx="1" presStyleCnt="7">
        <dgm:presLayoutVars>
          <dgm:chMax val="1"/>
          <dgm:bulletEnabled val="1"/>
        </dgm:presLayoutVars>
      </dgm:prSet>
      <dgm:spPr/>
      <dgm:t>
        <a:bodyPr/>
        <a:lstStyle/>
        <a:p>
          <a:endParaRPr lang="es-EC"/>
        </a:p>
      </dgm:t>
    </dgm:pt>
    <dgm:pt modelId="{ADB6AEE8-E400-4B62-8685-282CDE64E7F1}" type="pres">
      <dgm:prSet presAssocID="{A1873111-38A3-43B7-917B-74C5760850B3}" presName="descendantText" presStyleLbl="alignAcc1" presStyleIdx="1" presStyleCnt="7" custLinFactNeighborX="-103" custLinFactNeighborY="4057">
        <dgm:presLayoutVars>
          <dgm:bulletEnabled val="1"/>
        </dgm:presLayoutVars>
      </dgm:prSet>
      <dgm:spPr/>
      <dgm:t>
        <a:bodyPr/>
        <a:lstStyle/>
        <a:p>
          <a:endParaRPr lang="es-EC"/>
        </a:p>
      </dgm:t>
    </dgm:pt>
    <dgm:pt modelId="{9DE5DF11-8E92-48FA-961E-7CF672A4488E}" type="pres">
      <dgm:prSet presAssocID="{58841019-D6A1-4B9C-A4E4-06D6565C0274}" presName="sp" presStyleCnt="0"/>
      <dgm:spPr/>
    </dgm:pt>
    <dgm:pt modelId="{3574D0BC-E277-46D3-BEA4-788D80EA506B}" type="pres">
      <dgm:prSet presAssocID="{57913B00-43DC-462F-B1D2-61E012D4E4B1}" presName="composite" presStyleCnt="0"/>
      <dgm:spPr/>
    </dgm:pt>
    <dgm:pt modelId="{5F743281-6E76-41F9-9AE4-9B083B4C6569}" type="pres">
      <dgm:prSet presAssocID="{57913B00-43DC-462F-B1D2-61E012D4E4B1}" presName="parentText" presStyleLbl="alignNode1" presStyleIdx="2" presStyleCnt="7">
        <dgm:presLayoutVars>
          <dgm:chMax val="1"/>
          <dgm:bulletEnabled val="1"/>
        </dgm:presLayoutVars>
      </dgm:prSet>
      <dgm:spPr/>
      <dgm:t>
        <a:bodyPr/>
        <a:lstStyle/>
        <a:p>
          <a:endParaRPr lang="es-EC"/>
        </a:p>
      </dgm:t>
    </dgm:pt>
    <dgm:pt modelId="{AF973E2F-C26F-43CD-BBD9-569A6699EEF9}" type="pres">
      <dgm:prSet presAssocID="{57913B00-43DC-462F-B1D2-61E012D4E4B1}" presName="descendantText" presStyleLbl="alignAcc1" presStyleIdx="2" presStyleCnt="7">
        <dgm:presLayoutVars>
          <dgm:bulletEnabled val="1"/>
        </dgm:presLayoutVars>
      </dgm:prSet>
      <dgm:spPr/>
      <dgm:t>
        <a:bodyPr/>
        <a:lstStyle/>
        <a:p>
          <a:endParaRPr lang="es-EC"/>
        </a:p>
      </dgm:t>
    </dgm:pt>
    <dgm:pt modelId="{A1645F63-5844-4561-9042-A0B906F25917}" type="pres">
      <dgm:prSet presAssocID="{F7881C51-5938-4954-BCDE-91DA44BAB3E8}" presName="sp" presStyleCnt="0"/>
      <dgm:spPr/>
    </dgm:pt>
    <dgm:pt modelId="{256DA6E0-EA44-41DE-AD32-B3286DA645CA}" type="pres">
      <dgm:prSet presAssocID="{98E131BE-402F-4B17-A89F-D8B344B5D328}" presName="composite" presStyleCnt="0"/>
      <dgm:spPr/>
    </dgm:pt>
    <dgm:pt modelId="{47BC4C22-9410-4E18-A5D4-7200B5846886}" type="pres">
      <dgm:prSet presAssocID="{98E131BE-402F-4B17-A89F-D8B344B5D328}" presName="parentText" presStyleLbl="alignNode1" presStyleIdx="3" presStyleCnt="7">
        <dgm:presLayoutVars>
          <dgm:chMax val="1"/>
          <dgm:bulletEnabled val="1"/>
        </dgm:presLayoutVars>
      </dgm:prSet>
      <dgm:spPr/>
      <dgm:t>
        <a:bodyPr/>
        <a:lstStyle/>
        <a:p>
          <a:endParaRPr lang="es-EC"/>
        </a:p>
      </dgm:t>
    </dgm:pt>
    <dgm:pt modelId="{2BB79E60-AD8A-421C-BCA8-4C827E57DAF0}" type="pres">
      <dgm:prSet presAssocID="{98E131BE-402F-4B17-A89F-D8B344B5D328}" presName="descendantText" presStyleLbl="alignAcc1" presStyleIdx="3" presStyleCnt="7">
        <dgm:presLayoutVars>
          <dgm:bulletEnabled val="1"/>
        </dgm:presLayoutVars>
      </dgm:prSet>
      <dgm:spPr/>
      <dgm:t>
        <a:bodyPr/>
        <a:lstStyle/>
        <a:p>
          <a:endParaRPr lang="es-EC"/>
        </a:p>
      </dgm:t>
    </dgm:pt>
    <dgm:pt modelId="{CA80F467-F50E-4F02-9A32-4990058912EA}" type="pres">
      <dgm:prSet presAssocID="{6BAB2B3B-A04E-4D80-B9E3-9CD79A7C3B5A}" presName="sp" presStyleCnt="0"/>
      <dgm:spPr/>
    </dgm:pt>
    <dgm:pt modelId="{42A7564B-B8D6-4F6A-9C6C-71A1158445DB}" type="pres">
      <dgm:prSet presAssocID="{4FAFFF67-3D98-41BB-83E5-C4D3A2BEBE91}" presName="composite" presStyleCnt="0"/>
      <dgm:spPr/>
    </dgm:pt>
    <dgm:pt modelId="{E5ADAB33-199D-400C-A635-9A2484D5EC74}" type="pres">
      <dgm:prSet presAssocID="{4FAFFF67-3D98-41BB-83E5-C4D3A2BEBE91}" presName="parentText" presStyleLbl="alignNode1" presStyleIdx="4" presStyleCnt="7">
        <dgm:presLayoutVars>
          <dgm:chMax val="1"/>
          <dgm:bulletEnabled val="1"/>
        </dgm:presLayoutVars>
      </dgm:prSet>
      <dgm:spPr/>
      <dgm:t>
        <a:bodyPr/>
        <a:lstStyle/>
        <a:p>
          <a:endParaRPr lang="es-EC"/>
        </a:p>
      </dgm:t>
    </dgm:pt>
    <dgm:pt modelId="{E2D22BF6-5FE0-4154-ADE0-9B83C1903893}" type="pres">
      <dgm:prSet presAssocID="{4FAFFF67-3D98-41BB-83E5-C4D3A2BEBE91}" presName="descendantText" presStyleLbl="alignAcc1" presStyleIdx="4" presStyleCnt="7" custLinFactNeighborX="-682" custLinFactNeighborY="-5666">
        <dgm:presLayoutVars>
          <dgm:bulletEnabled val="1"/>
        </dgm:presLayoutVars>
      </dgm:prSet>
      <dgm:spPr/>
      <dgm:t>
        <a:bodyPr/>
        <a:lstStyle/>
        <a:p>
          <a:endParaRPr lang="es-EC"/>
        </a:p>
      </dgm:t>
    </dgm:pt>
    <dgm:pt modelId="{6EB983CF-7280-42E7-879B-3332613A1E1F}" type="pres">
      <dgm:prSet presAssocID="{BD49E934-19FF-4F2C-BEB2-EF92EC780D05}" presName="sp" presStyleCnt="0"/>
      <dgm:spPr/>
    </dgm:pt>
    <dgm:pt modelId="{3792878C-00B7-492D-9038-72E3B6EBF43C}" type="pres">
      <dgm:prSet presAssocID="{961C4636-2028-4FD0-A21E-B13CD3D8F825}" presName="composite" presStyleCnt="0"/>
      <dgm:spPr/>
    </dgm:pt>
    <dgm:pt modelId="{AE32A67D-1763-4046-9162-0FDAAF593B87}" type="pres">
      <dgm:prSet presAssocID="{961C4636-2028-4FD0-A21E-B13CD3D8F825}" presName="parentText" presStyleLbl="alignNode1" presStyleIdx="5" presStyleCnt="7">
        <dgm:presLayoutVars>
          <dgm:chMax val="1"/>
          <dgm:bulletEnabled val="1"/>
        </dgm:presLayoutVars>
      </dgm:prSet>
      <dgm:spPr/>
      <dgm:t>
        <a:bodyPr/>
        <a:lstStyle/>
        <a:p>
          <a:endParaRPr lang="es-EC"/>
        </a:p>
      </dgm:t>
    </dgm:pt>
    <dgm:pt modelId="{AA0A1236-EDBE-4624-B645-993025FB92C4}" type="pres">
      <dgm:prSet presAssocID="{961C4636-2028-4FD0-A21E-B13CD3D8F825}" presName="descendantText" presStyleLbl="alignAcc1" presStyleIdx="5" presStyleCnt="7">
        <dgm:presLayoutVars>
          <dgm:bulletEnabled val="1"/>
        </dgm:presLayoutVars>
      </dgm:prSet>
      <dgm:spPr/>
      <dgm:t>
        <a:bodyPr/>
        <a:lstStyle/>
        <a:p>
          <a:endParaRPr lang="es-EC"/>
        </a:p>
      </dgm:t>
    </dgm:pt>
    <dgm:pt modelId="{917C0704-DCD0-4C07-AADE-B11D3955CCAA}" type="pres">
      <dgm:prSet presAssocID="{5502FAB1-3153-46E1-8E60-A13074E7F193}" presName="sp" presStyleCnt="0"/>
      <dgm:spPr/>
    </dgm:pt>
    <dgm:pt modelId="{13C2F8C5-060B-4403-AB9C-76313D703720}" type="pres">
      <dgm:prSet presAssocID="{97F5F183-DB03-4DA9-A3D7-BE14A102791D}" presName="composite" presStyleCnt="0"/>
      <dgm:spPr/>
    </dgm:pt>
    <dgm:pt modelId="{7FB2D3A9-BF38-4D63-BB9B-FE4907627373}" type="pres">
      <dgm:prSet presAssocID="{97F5F183-DB03-4DA9-A3D7-BE14A102791D}" presName="parentText" presStyleLbl="alignNode1" presStyleIdx="6" presStyleCnt="7">
        <dgm:presLayoutVars>
          <dgm:chMax val="1"/>
          <dgm:bulletEnabled val="1"/>
        </dgm:presLayoutVars>
      </dgm:prSet>
      <dgm:spPr/>
      <dgm:t>
        <a:bodyPr/>
        <a:lstStyle/>
        <a:p>
          <a:endParaRPr lang="es-EC"/>
        </a:p>
      </dgm:t>
    </dgm:pt>
    <dgm:pt modelId="{C6DE025C-CE81-4450-8DA0-B83AE4046532}" type="pres">
      <dgm:prSet presAssocID="{97F5F183-DB03-4DA9-A3D7-BE14A102791D}" presName="descendantText" presStyleLbl="alignAcc1" presStyleIdx="6" presStyleCnt="7">
        <dgm:presLayoutVars>
          <dgm:bulletEnabled val="1"/>
        </dgm:presLayoutVars>
      </dgm:prSet>
      <dgm:spPr/>
      <dgm:t>
        <a:bodyPr/>
        <a:lstStyle/>
        <a:p>
          <a:endParaRPr lang="es-EC"/>
        </a:p>
      </dgm:t>
    </dgm:pt>
  </dgm:ptLst>
  <dgm:cxnLst>
    <dgm:cxn modelId="{32D85C2F-1EC5-40CB-B600-A676098FF021}" srcId="{961C4636-2028-4FD0-A21E-B13CD3D8F825}" destId="{B41B57E2-4DD5-4924-9881-8C72DE99BCE0}" srcOrd="0" destOrd="0" parTransId="{7DF4779E-2DB6-4D28-8E7D-A656DD67A9F9}" sibTransId="{C3CF8DA2-3ED7-4396-86A2-5D9DE5B42DED}"/>
    <dgm:cxn modelId="{A89ABA4C-CB3C-4D84-BE4C-5667933BB87B}" type="presOf" srcId="{B41B57E2-4DD5-4924-9881-8C72DE99BCE0}" destId="{AA0A1236-EDBE-4624-B645-993025FB92C4}" srcOrd="0" destOrd="0" presId="urn:microsoft.com/office/officeart/2005/8/layout/chevron2"/>
    <dgm:cxn modelId="{1D2F1F66-DD17-4A10-8A6F-ED3486E8E658}" srcId="{E3985C25-43A3-41A2-B702-62EB23791BF6}" destId="{A1873111-38A3-43B7-917B-74C5760850B3}" srcOrd="1" destOrd="0" parTransId="{59AE07B8-B19A-4EF0-A131-B53F83374FE9}" sibTransId="{58841019-D6A1-4B9C-A4E4-06D6565C0274}"/>
    <dgm:cxn modelId="{7DD89965-ED2E-44FC-B9D0-FDB61594E74F}" srcId="{98E131BE-402F-4B17-A89F-D8B344B5D328}" destId="{3E745577-116F-4A52-9499-24CF4CBDAC0B}" srcOrd="0" destOrd="0" parTransId="{5E3A9595-ADDC-4FEB-B582-E94845AFB67D}" sibTransId="{E56C85B8-A2B4-4372-8CDE-BB5F4B7009A3}"/>
    <dgm:cxn modelId="{15855D92-2016-432D-857B-C1FC6589E807}" type="presOf" srcId="{98E131BE-402F-4B17-A89F-D8B344B5D328}" destId="{47BC4C22-9410-4E18-A5D4-7200B5846886}" srcOrd="0" destOrd="0" presId="urn:microsoft.com/office/officeart/2005/8/layout/chevron2"/>
    <dgm:cxn modelId="{36C5DAA1-B118-4E08-864F-334BECB4DB17}" type="presOf" srcId="{4FAFFF67-3D98-41BB-83E5-C4D3A2BEBE91}" destId="{E5ADAB33-199D-400C-A635-9A2484D5EC74}" srcOrd="0" destOrd="0" presId="urn:microsoft.com/office/officeart/2005/8/layout/chevron2"/>
    <dgm:cxn modelId="{6D955987-A74B-465F-917D-D248DE3D12BA}" srcId="{E3985C25-43A3-41A2-B702-62EB23791BF6}" destId="{FA87223E-E1E2-422F-9228-625F16E71EFD}" srcOrd="0" destOrd="0" parTransId="{007F48F3-5157-478E-A91E-B646D993E00E}" sibTransId="{0CBE4E43-DC6F-420D-8501-BFCD6CFB2AA7}"/>
    <dgm:cxn modelId="{ACA37083-9B56-45EF-A9CC-1A453E049555}" type="presOf" srcId="{29DA86B7-EE69-4BE1-8EF5-6056A7676C53}" destId="{AF973E2F-C26F-43CD-BBD9-569A6699EEF9}" srcOrd="0" destOrd="0" presId="urn:microsoft.com/office/officeart/2005/8/layout/chevron2"/>
    <dgm:cxn modelId="{3070AAE6-E0D0-4A8E-A896-21EDDC927E02}" type="presOf" srcId="{B8EB0B07-6313-45A1-97D4-5895A27B1E10}" destId="{E2D22BF6-5FE0-4154-ADE0-9B83C1903893}" srcOrd="0" destOrd="0" presId="urn:microsoft.com/office/officeart/2005/8/layout/chevron2"/>
    <dgm:cxn modelId="{9CB66ED7-18C9-42FA-B801-CF46A0204B8E}" srcId="{FA87223E-E1E2-422F-9228-625F16E71EFD}" destId="{72C88E09-F458-46FB-855B-0F486F4A06C1}" srcOrd="0" destOrd="0" parTransId="{43DC8AC8-68BD-41EC-B6E2-A66D91F98403}" sibTransId="{01FB097B-B9C7-4B3B-B8FA-69FEBDB1BA88}"/>
    <dgm:cxn modelId="{58DBE35B-F292-4501-B0D6-12FE41CB0C79}" srcId="{E3985C25-43A3-41A2-B702-62EB23791BF6}" destId="{97F5F183-DB03-4DA9-A3D7-BE14A102791D}" srcOrd="6" destOrd="0" parTransId="{4C6D6961-6580-4919-88E4-4A72447DB219}" sibTransId="{30C01492-6EB4-434E-92E3-7BD0A6E3E683}"/>
    <dgm:cxn modelId="{2E386B85-1298-4CE4-AC33-6D22374834EB}" srcId="{57913B00-43DC-462F-B1D2-61E012D4E4B1}" destId="{29DA86B7-EE69-4BE1-8EF5-6056A7676C53}" srcOrd="0" destOrd="0" parTransId="{62BE278C-7A5D-4229-9F38-308266DD6ADA}" sibTransId="{15323FA3-90B9-49C7-886E-30E4F5D1918F}"/>
    <dgm:cxn modelId="{69F61BFE-DBF3-4303-9535-94CE450CEC35}" type="presOf" srcId="{947820F8-BD12-4739-B533-1CD404EA8C44}" destId="{C6DE025C-CE81-4450-8DA0-B83AE4046532}" srcOrd="0" destOrd="0" presId="urn:microsoft.com/office/officeart/2005/8/layout/chevron2"/>
    <dgm:cxn modelId="{7BB771D5-DCF6-464B-887A-DF0DA95A9C03}" type="presOf" srcId="{A1873111-38A3-43B7-917B-74C5760850B3}" destId="{6B9D5EE1-875B-470C-A1DB-E23B725CF180}" srcOrd="0" destOrd="0" presId="urn:microsoft.com/office/officeart/2005/8/layout/chevron2"/>
    <dgm:cxn modelId="{0FE91E34-B2C2-432D-AA25-D48FBD694860}" type="presOf" srcId="{3E745577-116F-4A52-9499-24CF4CBDAC0B}" destId="{2BB79E60-AD8A-421C-BCA8-4C827E57DAF0}" srcOrd="0" destOrd="0" presId="urn:microsoft.com/office/officeart/2005/8/layout/chevron2"/>
    <dgm:cxn modelId="{FD84D903-BE0B-4593-8B68-FD5470E730A5}" srcId="{E3985C25-43A3-41A2-B702-62EB23791BF6}" destId="{4FAFFF67-3D98-41BB-83E5-C4D3A2BEBE91}" srcOrd="4" destOrd="0" parTransId="{F9A9A864-3E1A-4D90-A477-B33B343D7DB3}" sibTransId="{BD49E934-19FF-4F2C-BEB2-EF92EC780D05}"/>
    <dgm:cxn modelId="{569E351B-7103-4D8B-B903-877C8196B73E}" type="presOf" srcId="{57913B00-43DC-462F-B1D2-61E012D4E4B1}" destId="{5F743281-6E76-41F9-9AE4-9B083B4C6569}" srcOrd="0" destOrd="0" presId="urn:microsoft.com/office/officeart/2005/8/layout/chevron2"/>
    <dgm:cxn modelId="{7239202B-FAEF-4DB4-8109-6DB5D66F9164}" type="presOf" srcId="{72C88E09-F458-46FB-855B-0F486F4A06C1}" destId="{C2D1F8E7-92A6-459C-9BA1-A14631CAD120}" srcOrd="0" destOrd="0" presId="urn:microsoft.com/office/officeart/2005/8/layout/chevron2"/>
    <dgm:cxn modelId="{1460CE42-24AA-4412-A746-100E4A853821}" type="presOf" srcId="{97F5F183-DB03-4DA9-A3D7-BE14A102791D}" destId="{7FB2D3A9-BF38-4D63-BB9B-FE4907627373}" srcOrd="0" destOrd="0" presId="urn:microsoft.com/office/officeart/2005/8/layout/chevron2"/>
    <dgm:cxn modelId="{71E88CC2-DE70-4795-B410-D6E91269C24D}" type="presOf" srcId="{5F3E4AE6-FD7D-4254-8670-E4FEE11C2304}" destId="{ADB6AEE8-E400-4B62-8685-282CDE64E7F1}" srcOrd="0" destOrd="0" presId="urn:microsoft.com/office/officeart/2005/8/layout/chevron2"/>
    <dgm:cxn modelId="{DEE175E8-88C7-4CEA-BB09-D6B8E919DACD}" srcId="{E3985C25-43A3-41A2-B702-62EB23791BF6}" destId="{961C4636-2028-4FD0-A21E-B13CD3D8F825}" srcOrd="5" destOrd="0" parTransId="{7020E36A-9EDF-43A8-A47A-D344E793B4E5}" sibTransId="{5502FAB1-3153-46E1-8E60-A13074E7F193}"/>
    <dgm:cxn modelId="{445C69B4-DFE5-420A-953F-4B417F8AE4A6}" srcId="{4FAFFF67-3D98-41BB-83E5-C4D3A2BEBE91}" destId="{B8EB0B07-6313-45A1-97D4-5895A27B1E10}" srcOrd="0" destOrd="0" parTransId="{115E80B1-EAB6-4541-A1C6-57EB6041D690}" sibTransId="{F2F0FCF0-F588-4609-9C32-D065931C21BB}"/>
    <dgm:cxn modelId="{93383EA8-2972-4DFD-A43C-67A55B96C7B7}" srcId="{97F5F183-DB03-4DA9-A3D7-BE14A102791D}" destId="{947820F8-BD12-4739-B533-1CD404EA8C44}" srcOrd="0" destOrd="0" parTransId="{3DF60747-86E3-47FC-A452-3D7BAEF25A8D}" sibTransId="{D4E9AB39-AA2E-49BB-A5F0-8789B345338C}"/>
    <dgm:cxn modelId="{A85E6948-AC46-42A3-8610-3828696679E1}" type="presOf" srcId="{961C4636-2028-4FD0-A21E-B13CD3D8F825}" destId="{AE32A67D-1763-4046-9162-0FDAAF593B87}" srcOrd="0" destOrd="0" presId="urn:microsoft.com/office/officeart/2005/8/layout/chevron2"/>
    <dgm:cxn modelId="{24D0AFB0-A1D7-4E09-B549-BB072A48D2E9}" type="presOf" srcId="{E3985C25-43A3-41A2-B702-62EB23791BF6}" destId="{3279826A-DABA-4E2E-ADB8-BC1C359A1D30}" srcOrd="0" destOrd="0" presId="urn:microsoft.com/office/officeart/2005/8/layout/chevron2"/>
    <dgm:cxn modelId="{1A2E3899-2339-441D-B97B-C3405E552B65}" srcId="{E3985C25-43A3-41A2-B702-62EB23791BF6}" destId="{57913B00-43DC-462F-B1D2-61E012D4E4B1}" srcOrd="2" destOrd="0" parTransId="{AAB9721D-AD3A-4219-8FBE-4209669C6B70}" sibTransId="{F7881C51-5938-4954-BCDE-91DA44BAB3E8}"/>
    <dgm:cxn modelId="{52A7BAB1-1DC4-4321-99AD-B6CFA3D5A102}" type="presOf" srcId="{FA87223E-E1E2-422F-9228-625F16E71EFD}" destId="{DB417E37-625B-417B-8ADC-1E416641F837}" srcOrd="0" destOrd="0" presId="urn:microsoft.com/office/officeart/2005/8/layout/chevron2"/>
    <dgm:cxn modelId="{25E1FC06-43E6-4A17-AD1E-71DA4BCA96E3}" srcId="{A1873111-38A3-43B7-917B-74C5760850B3}" destId="{5F3E4AE6-FD7D-4254-8670-E4FEE11C2304}" srcOrd="0" destOrd="0" parTransId="{B865009A-6CA7-44DB-ACD5-9A9D0F1FEA9E}" sibTransId="{1F6A50F6-BC45-4213-B934-FEADC65ABCE2}"/>
    <dgm:cxn modelId="{385DA285-E473-4861-89A2-9B141BBFBF0C}" srcId="{E3985C25-43A3-41A2-B702-62EB23791BF6}" destId="{98E131BE-402F-4B17-A89F-D8B344B5D328}" srcOrd="3" destOrd="0" parTransId="{A4530E15-9057-41B9-955F-0400B73C5E2A}" sibTransId="{6BAB2B3B-A04E-4D80-B9E3-9CD79A7C3B5A}"/>
    <dgm:cxn modelId="{80D55642-B0DA-44F4-971E-2F755715F64E}" type="presParOf" srcId="{3279826A-DABA-4E2E-ADB8-BC1C359A1D30}" destId="{8C444AE6-F110-42CF-9C02-5A97F58323E0}" srcOrd="0" destOrd="0" presId="urn:microsoft.com/office/officeart/2005/8/layout/chevron2"/>
    <dgm:cxn modelId="{087C498C-21B9-48A8-A35F-793BEDCF1474}" type="presParOf" srcId="{8C444AE6-F110-42CF-9C02-5A97F58323E0}" destId="{DB417E37-625B-417B-8ADC-1E416641F837}" srcOrd="0" destOrd="0" presId="urn:microsoft.com/office/officeart/2005/8/layout/chevron2"/>
    <dgm:cxn modelId="{EAC8CF9C-D6AC-4D48-9090-B8D64F69C678}" type="presParOf" srcId="{8C444AE6-F110-42CF-9C02-5A97F58323E0}" destId="{C2D1F8E7-92A6-459C-9BA1-A14631CAD120}" srcOrd="1" destOrd="0" presId="urn:microsoft.com/office/officeart/2005/8/layout/chevron2"/>
    <dgm:cxn modelId="{4FF35789-EAD9-4DDA-8721-280E1C1806F4}" type="presParOf" srcId="{3279826A-DABA-4E2E-ADB8-BC1C359A1D30}" destId="{4918A65B-F042-4588-A1E6-9E4BD5F9A230}" srcOrd="1" destOrd="0" presId="urn:microsoft.com/office/officeart/2005/8/layout/chevron2"/>
    <dgm:cxn modelId="{87183456-7B4A-4C53-B9DB-29A536881E73}" type="presParOf" srcId="{3279826A-DABA-4E2E-ADB8-BC1C359A1D30}" destId="{BD9E21AC-FBD2-457D-90DB-E7440F5DCF1B}" srcOrd="2" destOrd="0" presId="urn:microsoft.com/office/officeart/2005/8/layout/chevron2"/>
    <dgm:cxn modelId="{20174A0F-4A05-4B6C-85BE-F479C42FF413}" type="presParOf" srcId="{BD9E21AC-FBD2-457D-90DB-E7440F5DCF1B}" destId="{6B9D5EE1-875B-470C-A1DB-E23B725CF180}" srcOrd="0" destOrd="0" presId="urn:microsoft.com/office/officeart/2005/8/layout/chevron2"/>
    <dgm:cxn modelId="{727D0480-AA9E-45D0-B16E-53ED40ABC794}" type="presParOf" srcId="{BD9E21AC-FBD2-457D-90DB-E7440F5DCF1B}" destId="{ADB6AEE8-E400-4B62-8685-282CDE64E7F1}" srcOrd="1" destOrd="0" presId="urn:microsoft.com/office/officeart/2005/8/layout/chevron2"/>
    <dgm:cxn modelId="{9C4E9230-15C8-43D4-A709-E963EA1F6C2D}" type="presParOf" srcId="{3279826A-DABA-4E2E-ADB8-BC1C359A1D30}" destId="{9DE5DF11-8E92-48FA-961E-7CF672A4488E}" srcOrd="3" destOrd="0" presId="urn:microsoft.com/office/officeart/2005/8/layout/chevron2"/>
    <dgm:cxn modelId="{198A6D5D-6EB5-41EA-BF92-4DB36B49D68C}" type="presParOf" srcId="{3279826A-DABA-4E2E-ADB8-BC1C359A1D30}" destId="{3574D0BC-E277-46D3-BEA4-788D80EA506B}" srcOrd="4" destOrd="0" presId="urn:microsoft.com/office/officeart/2005/8/layout/chevron2"/>
    <dgm:cxn modelId="{CF2B2C69-91A4-4FD6-884A-80E36197C9D8}" type="presParOf" srcId="{3574D0BC-E277-46D3-BEA4-788D80EA506B}" destId="{5F743281-6E76-41F9-9AE4-9B083B4C6569}" srcOrd="0" destOrd="0" presId="urn:microsoft.com/office/officeart/2005/8/layout/chevron2"/>
    <dgm:cxn modelId="{FB8E53B3-C808-4885-8DD7-772299B43C69}" type="presParOf" srcId="{3574D0BC-E277-46D3-BEA4-788D80EA506B}" destId="{AF973E2F-C26F-43CD-BBD9-569A6699EEF9}" srcOrd="1" destOrd="0" presId="urn:microsoft.com/office/officeart/2005/8/layout/chevron2"/>
    <dgm:cxn modelId="{2287E489-4375-4ED2-90AF-5C405719B46F}" type="presParOf" srcId="{3279826A-DABA-4E2E-ADB8-BC1C359A1D30}" destId="{A1645F63-5844-4561-9042-A0B906F25917}" srcOrd="5" destOrd="0" presId="urn:microsoft.com/office/officeart/2005/8/layout/chevron2"/>
    <dgm:cxn modelId="{00342C88-F6FA-425F-AEA3-003ACDD400AF}" type="presParOf" srcId="{3279826A-DABA-4E2E-ADB8-BC1C359A1D30}" destId="{256DA6E0-EA44-41DE-AD32-B3286DA645CA}" srcOrd="6" destOrd="0" presId="urn:microsoft.com/office/officeart/2005/8/layout/chevron2"/>
    <dgm:cxn modelId="{17F4FFE2-BEE3-4736-B7EF-6025F8B051ED}" type="presParOf" srcId="{256DA6E0-EA44-41DE-AD32-B3286DA645CA}" destId="{47BC4C22-9410-4E18-A5D4-7200B5846886}" srcOrd="0" destOrd="0" presId="urn:microsoft.com/office/officeart/2005/8/layout/chevron2"/>
    <dgm:cxn modelId="{2A069E53-0E65-4444-919D-E0EBBD2C2470}" type="presParOf" srcId="{256DA6E0-EA44-41DE-AD32-B3286DA645CA}" destId="{2BB79E60-AD8A-421C-BCA8-4C827E57DAF0}" srcOrd="1" destOrd="0" presId="urn:microsoft.com/office/officeart/2005/8/layout/chevron2"/>
    <dgm:cxn modelId="{7802A21F-ACBA-4F90-931A-034EF7238606}" type="presParOf" srcId="{3279826A-DABA-4E2E-ADB8-BC1C359A1D30}" destId="{CA80F467-F50E-4F02-9A32-4990058912EA}" srcOrd="7" destOrd="0" presId="urn:microsoft.com/office/officeart/2005/8/layout/chevron2"/>
    <dgm:cxn modelId="{C909D5BF-FC91-4F0F-AC37-8E7E528A00C9}" type="presParOf" srcId="{3279826A-DABA-4E2E-ADB8-BC1C359A1D30}" destId="{42A7564B-B8D6-4F6A-9C6C-71A1158445DB}" srcOrd="8" destOrd="0" presId="urn:microsoft.com/office/officeart/2005/8/layout/chevron2"/>
    <dgm:cxn modelId="{D50FF383-93C9-4433-918D-EF4CD81A31D1}" type="presParOf" srcId="{42A7564B-B8D6-4F6A-9C6C-71A1158445DB}" destId="{E5ADAB33-199D-400C-A635-9A2484D5EC74}" srcOrd="0" destOrd="0" presId="urn:microsoft.com/office/officeart/2005/8/layout/chevron2"/>
    <dgm:cxn modelId="{86F7F6C6-D21E-4E6A-899F-B9913AF7FCA5}" type="presParOf" srcId="{42A7564B-B8D6-4F6A-9C6C-71A1158445DB}" destId="{E2D22BF6-5FE0-4154-ADE0-9B83C1903893}" srcOrd="1" destOrd="0" presId="urn:microsoft.com/office/officeart/2005/8/layout/chevron2"/>
    <dgm:cxn modelId="{2D519E0A-DB4D-4B23-B6F8-8BF23D1D63E5}" type="presParOf" srcId="{3279826A-DABA-4E2E-ADB8-BC1C359A1D30}" destId="{6EB983CF-7280-42E7-879B-3332613A1E1F}" srcOrd="9" destOrd="0" presId="urn:microsoft.com/office/officeart/2005/8/layout/chevron2"/>
    <dgm:cxn modelId="{536CDDA1-C285-42A6-8A2F-8C060A5E9819}" type="presParOf" srcId="{3279826A-DABA-4E2E-ADB8-BC1C359A1D30}" destId="{3792878C-00B7-492D-9038-72E3B6EBF43C}" srcOrd="10" destOrd="0" presId="urn:microsoft.com/office/officeart/2005/8/layout/chevron2"/>
    <dgm:cxn modelId="{37025CB6-42EE-43FF-9083-A35F807A945F}" type="presParOf" srcId="{3792878C-00B7-492D-9038-72E3B6EBF43C}" destId="{AE32A67D-1763-4046-9162-0FDAAF593B87}" srcOrd="0" destOrd="0" presId="urn:microsoft.com/office/officeart/2005/8/layout/chevron2"/>
    <dgm:cxn modelId="{23F0E59F-2481-4553-9069-B7F6DC13729F}" type="presParOf" srcId="{3792878C-00B7-492D-9038-72E3B6EBF43C}" destId="{AA0A1236-EDBE-4624-B645-993025FB92C4}" srcOrd="1" destOrd="0" presId="urn:microsoft.com/office/officeart/2005/8/layout/chevron2"/>
    <dgm:cxn modelId="{C7127544-02D9-4126-B3EE-2C7DF33B4380}" type="presParOf" srcId="{3279826A-DABA-4E2E-ADB8-BC1C359A1D30}" destId="{917C0704-DCD0-4C07-AADE-B11D3955CCAA}" srcOrd="11" destOrd="0" presId="urn:microsoft.com/office/officeart/2005/8/layout/chevron2"/>
    <dgm:cxn modelId="{05DB19EC-8B49-434A-85AC-0F5A7FB40A25}" type="presParOf" srcId="{3279826A-DABA-4E2E-ADB8-BC1C359A1D30}" destId="{13C2F8C5-060B-4403-AB9C-76313D703720}" srcOrd="12" destOrd="0" presId="urn:microsoft.com/office/officeart/2005/8/layout/chevron2"/>
    <dgm:cxn modelId="{47CD4617-816B-4045-ADB3-304BD9B48735}" type="presParOf" srcId="{13C2F8C5-060B-4403-AB9C-76313D703720}" destId="{7FB2D3A9-BF38-4D63-BB9B-FE4907627373}" srcOrd="0" destOrd="0" presId="urn:microsoft.com/office/officeart/2005/8/layout/chevron2"/>
    <dgm:cxn modelId="{ECA8ADAB-C9D4-49BF-9C22-7A992336FFFD}" type="presParOf" srcId="{13C2F8C5-060B-4403-AB9C-76313D703720}" destId="{C6DE025C-CE81-4450-8DA0-B83AE404653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985C25-43A3-41A2-B702-62EB23791B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FA87223E-E1E2-422F-9228-625F16E71EFD}">
      <dgm:prSet phldrT="[Texto]" phldr="1"/>
      <dgm:spPr/>
      <dgm:t>
        <a:bodyPr/>
        <a:lstStyle/>
        <a:p>
          <a:endParaRPr lang="es-EC"/>
        </a:p>
      </dgm:t>
    </dgm:pt>
    <dgm:pt modelId="{007F48F3-5157-478E-A91E-B646D993E00E}" type="parTrans" cxnId="{6D955987-A74B-465F-917D-D248DE3D12BA}">
      <dgm:prSet/>
      <dgm:spPr/>
      <dgm:t>
        <a:bodyPr/>
        <a:lstStyle/>
        <a:p>
          <a:endParaRPr lang="es-EC"/>
        </a:p>
      </dgm:t>
    </dgm:pt>
    <dgm:pt modelId="{0CBE4E43-DC6F-420D-8501-BFCD6CFB2AA7}" type="sibTrans" cxnId="{6D955987-A74B-465F-917D-D248DE3D12BA}">
      <dgm:prSet/>
      <dgm:spPr/>
      <dgm:t>
        <a:bodyPr/>
        <a:lstStyle/>
        <a:p>
          <a:endParaRPr lang="es-EC"/>
        </a:p>
      </dgm:t>
    </dgm:pt>
    <dgm:pt modelId="{72C88E09-F458-46FB-855B-0F486F4A06C1}">
      <dgm:prSet phldrT="[Texto]"/>
      <dgm:spPr/>
      <dgm:t>
        <a:bodyPr/>
        <a:lstStyle/>
        <a:p>
          <a:r>
            <a:rPr lang="es-EC" smtClean="0">
              <a:solidFill>
                <a:schemeClr val="accent5">
                  <a:lumMod val="50000"/>
                </a:schemeClr>
              </a:solidFill>
            </a:rPr>
            <a:t>Introducción</a:t>
          </a:r>
          <a:endParaRPr lang="es-EC">
            <a:solidFill>
              <a:schemeClr val="accent5">
                <a:lumMod val="50000"/>
              </a:schemeClr>
            </a:solidFill>
          </a:endParaRPr>
        </a:p>
      </dgm:t>
    </dgm:pt>
    <dgm:pt modelId="{43DC8AC8-68BD-41EC-B6E2-A66D91F98403}" type="parTrans" cxnId="{9CB66ED7-18C9-42FA-B801-CF46A0204B8E}">
      <dgm:prSet/>
      <dgm:spPr/>
      <dgm:t>
        <a:bodyPr/>
        <a:lstStyle/>
        <a:p>
          <a:endParaRPr lang="es-EC"/>
        </a:p>
      </dgm:t>
    </dgm:pt>
    <dgm:pt modelId="{01FB097B-B9C7-4B3B-B8FA-69FEBDB1BA88}" type="sibTrans" cxnId="{9CB66ED7-18C9-42FA-B801-CF46A0204B8E}">
      <dgm:prSet/>
      <dgm:spPr/>
      <dgm:t>
        <a:bodyPr/>
        <a:lstStyle/>
        <a:p>
          <a:endParaRPr lang="es-EC"/>
        </a:p>
      </dgm:t>
    </dgm:pt>
    <dgm:pt modelId="{5F3E4AE6-FD7D-4254-8670-E4FEE11C2304}">
      <dgm:prSet phldrT="[Texto]"/>
      <dgm:spPr/>
      <dgm:t>
        <a:bodyPr/>
        <a:lstStyle/>
        <a:p>
          <a:r>
            <a:rPr lang="es-EC" smtClean="0"/>
            <a:t>Planteamiento del Problema</a:t>
          </a:r>
          <a:endParaRPr lang="es-EC"/>
        </a:p>
      </dgm:t>
    </dgm:pt>
    <dgm:pt modelId="{B865009A-6CA7-44DB-ACD5-9A9D0F1FEA9E}" type="parTrans" cxnId="{25E1FC06-43E6-4A17-AD1E-71DA4BCA96E3}">
      <dgm:prSet/>
      <dgm:spPr/>
      <dgm:t>
        <a:bodyPr/>
        <a:lstStyle/>
        <a:p>
          <a:endParaRPr lang="es-EC"/>
        </a:p>
      </dgm:t>
    </dgm:pt>
    <dgm:pt modelId="{1F6A50F6-BC45-4213-B934-FEADC65ABCE2}" type="sibTrans" cxnId="{25E1FC06-43E6-4A17-AD1E-71DA4BCA96E3}">
      <dgm:prSet/>
      <dgm:spPr/>
      <dgm:t>
        <a:bodyPr/>
        <a:lstStyle/>
        <a:p>
          <a:endParaRPr lang="es-EC"/>
        </a:p>
      </dgm:t>
    </dgm:pt>
    <dgm:pt modelId="{57913B00-43DC-462F-B1D2-61E012D4E4B1}">
      <dgm:prSet phldrT="[Texto]" phldr="1"/>
      <dgm:spPr/>
      <dgm:t>
        <a:bodyPr/>
        <a:lstStyle/>
        <a:p>
          <a:endParaRPr lang="es-EC"/>
        </a:p>
      </dgm:t>
    </dgm:pt>
    <dgm:pt modelId="{AAB9721D-AD3A-4219-8FBE-4209669C6B70}" type="parTrans" cxnId="{1A2E3899-2339-441D-B97B-C3405E552B65}">
      <dgm:prSet/>
      <dgm:spPr/>
      <dgm:t>
        <a:bodyPr/>
        <a:lstStyle/>
        <a:p>
          <a:endParaRPr lang="es-EC"/>
        </a:p>
      </dgm:t>
    </dgm:pt>
    <dgm:pt modelId="{F7881C51-5938-4954-BCDE-91DA44BAB3E8}" type="sibTrans" cxnId="{1A2E3899-2339-441D-B97B-C3405E552B65}">
      <dgm:prSet/>
      <dgm:spPr/>
      <dgm:t>
        <a:bodyPr/>
        <a:lstStyle/>
        <a:p>
          <a:endParaRPr lang="es-EC"/>
        </a:p>
      </dgm:t>
    </dgm:pt>
    <dgm:pt modelId="{3E745577-116F-4A52-9499-24CF4CBDAC0B}">
      <dgm:prSet phldrT="[Texto]"/>
      <dgm:spPr/>
      <dgm:t>
        <a:bodyPr/>
        <a:lstStyle/>
        <a:p>
          <a:r>
            <a:rPr lang="es-EC" smtClean="0">
              <a:hlinkClick xmlns:r="http://schemas.openxmlformats.org/officeDocument/2006/relationships" r:id="" action="ppaction://hlinkshowjump?jump=nextslide"/>
            </a:rPr>
            <a:t>Marco Teórico</a:t>
          </a:r>
          <a:endParaRPr lang="es-EC"/>
        </a:p>
      </dgm:t>
    </dgm:pt>
    <dgm:pt modelId="{5E3A9595-ADDC-4FEB-B582-E94845AFB67D}" type="parTrans" cxnId="{7DD89965-ED2E-44FC-B9D0-FDB61594E74F}">
      <dgm:prSet/>
      <dgm:spPr/>
      <dgm:t>
        <a:bodyPr/>
        <a:lstStyle/>
        <a:p>
          <a:endParaRPr lang="es-EC"/>
        </a:p>
      </dgm:t>
    </dgm:pt>
    <dgm:pt modelId="{E56C85B8-A2B4-4372-8CDE-BB5F4B7009A3}" type="sibTrans" cxnId="{7DD89965-ED2E-44FC-B9D0-FDB61594E74F}">
      <dgm:prSet/>
      <dgm:spPr/>
      <dgm:t>
        <a:bodyPr/>
        <a:lstStyle/>
        <a:p>
          <a:endParaRPr lang="es-EC"/>
        </a:p>
      </dgm:t>
    </dgm:pt>
    <dgm:pt modelId="{98E131BE-402F-4B17-A89F-D8B344B5D328}">
      <dgm:prSet phldrT="[Texto]"/>
      <dgm:spPr/>
      <dgm:t>
        <a:bodyPr/>
        <a:lstStyle/>
        <a:p>
          <a:endParaRPr lang="es-EC"/>
        </a:p>
      </dgm:t>
    </dgm:pt>
    <dgm:pt modelId="{A4530E15-9057-41B9-955F-0400B73C5E2A}" type="parTrans" cxnId="{385DA285-E473-4861-89A2-9B141BBFBF0C}">
      <dgm:prSet/>
      <dgm:spPr/>
      <dgm:t>
        <a:bodyPr/>
        <a:lstStyle/>
        <a:p>
          <a:endParaRPr lang="es-EC"/>
        </a:p>
      </dgm:t>
    </dgm:pt>
    <dgm:pt modelId="{6BAB2B3B-A04E-4D80-B9E3-9CD79A7C3B5A}" type="sibTrans" cxnId="{385DA285-E473-4861-89A2-9B141BBFBF0C}">
      <dgm:prSet/>
      <dgm:spPr/>
      <dgm:t>
        <a:bodyPr/>
        <a:lstStyle/>
        <a:p>
          <a:endParaRPr lang="es-EC"/>
        </a:p>
      </dgm:t>
    </dgm:pt>
    <dgm:pt modelId="{B8EB0B07-6313-45A1-97D4-5895A27B1E10}">
      <dgm:prSet phldrT="[Texto]"/>
      <dgm:spPr/>
      <dgm:t>
        <a:bodyPr/>
        <a:lstStyle/>
        <a:p>
          <a:r>
            <a:rPr lang="es-EC" smtClean="0"/>
            <a:t>XP aplicado </a:t>
          </a:r>
          <a:endParaRPr lang="es-EC"/>
        </a:p>
      </dgm:t>
    </dgm:pt>
    <dgm:pt modelId="{115E80B1-EAB6-4541-A1C6-57EB6041D690}" type="parTrans" cxnId="{445C69B4-DFE5-420A-953F-4B417F8AE4A6}">
      <dgm:prSet/>
      <dgm:spPr/>
      <dgm:t>
        <a:bodyPr/>
        <a:lstStyle/>
        <a:p>
          <a:endParaRPr lang="es-EC"/>
        </a:p>
      </dgm:t>
    </dgm:pt>
    <dgm:pt modelId="{F2F0FCF0-F588-4609-9C32-D065931C21BB}" type="sibTrans" cxnId="{445C69B4-DFE5-420A-953F-4B417F8AE4A6}">
      <dgm:prSet/>
      <dgm:spPr/>
      <dgm:t>
        <a:bodyPr/>
        <a:lstStyle/>
        <a:p>
          <a:endParaRPr lang="es-EC"/>
        </a:p>
      </dgm:t>
    </dgm:pt>
    <dgm:pt modelId="{4FAFFF67-3D98-41BB-83E5-C4D3A2BEBE91}">
      <dgm:prSet phldrT="[Texto]"/>
      <dgm:spPr/>
      <dgm:t>
        <a:bodyPr/>
        <a:lstStyle/>
        <a:p>
          <a:endParaRPr lang="es-EC"/>
        </a:p>
      </dgm:t>
    </dgm:pt>
    <dgm:pt modelId="{F9A9A864-3E1A-4D90-A477-B33B343D7DB3}" type="parTrans" cxnId="{FD84D903-BE0B-4593-8B68-FD5470E730A5}">
      <dgm:prSet/>
      <dgm:spPr/>
      <dgm:t>
        <a:bodyPr/>
        <a:lstStyle/>
        <a:p>
          <a:endParaRPr lang="es-EC"/>
        </a:p>
      </dgm:t>
    </dgm:pt>
    <dgm:pt modelId="{BD49E934-19FF-4F2C-BEB2-EF92EC780D05}" type="sibTrans" cxnId="{FD84D903-BE0B-4593-8B68-FD5470E730A5}">
      <dgm:prSet/>
      <dgm:spPr/>
      <dgm:t>
        <a:bodyPr/>
        <a:lstStyle/>
        <a:p>
          <a:endParaRPr lang="es-EC"/>
        </a:p>
      </dgm:t>
    </dgm:pt>
    <dgm:pt modelId="{B41B57E2-4DD5-4924-9881-8C72DE99BCE0}">
      <dgm:prSet phldrT="[Texto]"/>
      <dgm:spPr/>
      <dgm:t>
        <a:bodyPr/>
        <a:lstStyle/>
        <a:p>
          <a:r>
            <a:rPr lang="es-EC" smtClean="0"/>
            <a:t>Demostración de la Aplicación Web</a:t>
          </a:r>
          <a:endParaRPr lang="es-EC"/>
        </a:p>
      </dgm:t>
    </dgm:pt>
    <dgm:pt modelId="{7DF4779E-2DB6-4D28-8E7D-A656DD67A9F9}" type="parTrans" cxnId="{32D85C2F-1EC5-40CB-B600-A676098FF021}">
      <dgm:prSet/>
      <dgm:spPr/>
      <dgm:t>
        <a:bodyPr/>
        <a:lstStyle/>
        <a:p>
          <a:endParaRPr lang="es-EC"/>
        </a:p>
      </dgm:t>
    </dgm:pt>
    <dgm:pt modelId="{C3CF8DA2-3ED7-4396-86A2-5D9DE5B42DED}" type="sibTrans" cxnId="{32D85C2F-1EC5-40CB-B600-A676098FF021}">
      <dgm:prSet/>
      <dgm:spPr/>
      <dgm:t>
        <a:bodyPr/>
        <a:lstStyle/>
        <a:p>
          <a:endParaRPr lang="es-EC"/>
        </a:p>
      </dgm:t>
    </dgm:pt>
    <dgm:pt modelId="{961C4636-2028-4FD0-A21E-B13CD3D8F825}">
      <dgm:prSet phldrT="[Texto]"/>
      <dgm:spPr/>
      <dgm:t>
        <a:bodyPr/>
        <a:lstStyle/>
        <a:p>
          <a:endParaRPr lang="es-EC"/>
        </a:p>
      </dgm:t>
    </dgm:pt>
    <dgm:pt modelId="{7020E36A-9EDF-43A8-A47A-D344E793B4E5}" type="parTrans" cxnId="{DEE175E8-88C7-4CEA-BB09-D6B8E919DACD}">
      <dgm:prSet/>
      <dgm:spPr/>
      <dgm:t>
        <a:bodyPr/>
        <a:lstStyle/>
        <a:p>
          <a:endParaRPr lang="es-EC"/>
        </a:p>
      </dgm:t>
    </dgm:pt>
    <dgm:pt modelId="{5502FAB1-3153-46E1-8E60-A13074E7F193}" type="sibTrans" cxnId="{DEE175E8-88C7-4CEA-BB09-D6B8E919DACD}">
      <dgm:prSet/>
      <dgm:spPr/>
      <dgm:t>
        <a:bodyPr/>
        <a:lstStyle/>
        <a:p>
          <a:endParaRPr lang="es-EC"/>
        </a:p>
      </dgm:t>
    </dgm:pt>
    <dgm:pt modelId="{947820F8-BD12-4739-B533-1CD404EA8C44}">
      <dgm:prSet phldrT="[Texto]"/>
      <dgm:spPr/>
      <dgm:t>
        <a:bodyPr/>
        <a:lstStyle/>
        <a:p>
          <a:r>
            <a:rPr lang="es-EC" smtClean="0"/>
            <a:t>Conclusiones y Recomendaciones</a:t>
          </a:r>
          <a:endParaRPr lang="es-EC"/>
        </a:p>
      </dgm:t>
    </dgm:pt>
    <dgm:pt modelId="{3DF60747-86E3-47FC-A452-3D7BAEF25A8D}" type="parTrans" cxnId="{93383EA8-2972-4DFD-A43C-67A55B96C7B7}">
      <dgm:prSet/>
      <dgm:spPr/>
      <dgm:t>
        <a:bodyPr/>
        <a:lstStyle/>
        <a:p>
          <a:endParaRPr lang="es-EC"/>
        </a:p>
      </dgm:t>
    </dgm:pt>
    <dgm:pt modelId="{D4E9AB39-AA2E-49BB-A5F0-8789B345338C}" type="sibTrans" cxnId="{93383EA8-2972-4DFD-A43C-67A55B96C7B7}">
      <dgm:prSet/>
      <dgm:spPr/>
      <dgm:t>
        <a:bodyPr/>
        <a:lstStyle/>
        <a:p>
          <a:endParaRPr lang="es-EC"/>
        </a:p>
      </dgm:t>
    </dgm:pt>
    <dgm:pt modelId="{97F5F183-DB03-4DA9-A3D7-BE14A102791D}">
      <dgm:prSet phldrT="[Texto]"/>
      <dgm:spPr/>
      <dgm:t>
        <a:bodyPr/>
        <a:lstStyle/>
        <a:p>
          <a:endParaRPr lang="es-EC"/>
        </a:p>
      </dgm:t>
    </dgm:pt>
    <dgm:pt modelId="{4C6D6961-6580-4919-88E4-4A72447DB219}" type="parTrans" cxnId="{58DBE35B-F292-4501-B0D6-12FE41CB0C79}">
      <dgm:prSet/>
      <dgm:spPr/>
      <dgm:t>
        <a:bodyPr/>
        <a:lstStyle/>
        <a:p>
          <a:endParaRPr lang="es-EC"/>
        </a:p>
      </dgm:t>
    </dgm:pt>
    <dgm:pt modelId="{30C01492-6EB4-434E-92E3-7BD0A6E3E683}" type="sibTrans" cxnId="{58DBE35B-F292-4501-B0D6-12FE41CB0C79}">
      <dgm:prSet/>
      <dgm:spPr/>
      <dgm:t>
        <a:bodyPr/>
        <a:lstStyle/>
        <a:p>
          <a:endParaRPr lang="es-EC"/>
        </a:p>
      </dgm:t>
    </dgm:pt>
    <dgm:pt modelId="{A1873111-38A3-43B7-917B-74C5760850B3}">
      <dgm:prSet phldrT="[Texto]" phldr="1"/>
      <dgm:spPr/>
      <dgm:t>
        <a:bodyPr/>
        <a:lstStyle/>
        <a:p>
          <a:endParaRPr lang="es-EC"/>
        </a:p>
      </dgm:t>
    </dgm:pt>
    <dgm:pt modelId="{58841019-D6A1-4B9C-A4E4-06D6565C0274}" type="sibTrans" cxnId="{1D2F1F66-DD17-4A10-8A6F-ED3486E8E658}">
      <dgm:prSet/>
      <dgm:spPr/>
      <dgm:t>
        <a:bodyPr/>
        <a:lstStyle/>
        <a:p>
          <a:endParaRPr lang="es-EC"/>
        </a:p>
      </dgm:t>
    </dgm:pt>
    <dgm:pt modelId="{59AE07B8-B19A-4EF0-A131-B53F83374FE9}" type="parTrans" cxnId="{1D2F1F66-DD17-4A10-8A6F-ED3486E8E658}">
      <dgm:prSet/>
      <dgm:spPr/>
      <dgm:t>
        <a:bodyPr/>
        <a:lstStyle/>
        <a:p>
          <a:endParaRPr lang="es-EC"/>
        </a:p>
      </dgm:t>
    </dgm:pt>
    <dgm:pt modelId="{29DA86B7-EE69-4BE1-8EF5-6056A7676C53}">
      <dgm:prSet phldrT="[Texto]"/>
      <dgm:spPr/>
      <dgm:t>
        <a:bodyPr/>
        <a:lstStyle/>
        <a:p>
          <a:r>
            <a:rPr lang="es-EC" smtClean="0"/>
            <a:t>Objetivos</a:t>
          </a:r>
          <a:endParaRPr lang="es-EC"/>
        </a:p>
      </dgm:t>
    </dgm:pt>
    <dgm:pt modelId="{15323FA3-90B9-49C7-886E-30E4F5D1918F}" type="sibTrans" cxnId="{2E386B85-1298-4CE4-AC33-6D22374834EB}">
      <dgm:prSet/>
      <dgm:spPr/>
      <dgm:t>
        <a:bodyPr/>
        <a:lstStyle/>
        <a:p>
          <a:endParaRPr lang="es-EC"/>
        </a:p>
      </dgm:t>
    </dgm:pt>
    <dgm:pt modelId="{62BE278C-7A5D-4229-9F38-308266DD6ADA}" type="parTrans" cxnId="{2E386B85-1298-4CE4-AC33-6D22374834EB}">
      <dgm:prSet/>
      <dgm:spPr/>
      <dgm:t>
        <a:bodyPr/>
        <a:lstStyle/>
        <a:p>
          <a:endParaRPr lang="es-EC"/>
        </a:p>
      </dgm:t>
    </dgm:pt>
    <dgm:pt modelId="{3279826A-DABA-4E2E-ADB8-BC1C359A1D30}" type="pres">
      <dgm:prSet presAssocID="{E3985C25-43A3-41A2-B702-62EB23791BF6}" presName="linearFlow" presStyleCnt="0">
        <dgm:presLayoutVars>
          <dgm:dir/>
          <dgm:animLvl val="lvl"/>
          <dgm:resizeHandles val="exact"/>
        </dgm:presLayoutVars>
      </dgm:prSet>
      <dgm:spPr/>
      <dgm:t>
        <a:bodyPr/>
        <a:lstStyle/>
        <a:p>
          <a:endParaRPr lang="es-EC"/>
        </a:p>
      </dgm:t>
    </dgm:pt>
    <dgm:pt modelId="{8C444AE6-F110-42CF-9C02-5A97F58323E0}" type="pres">
      <dgm:prSet presAssocID="{FA87223E-E1E2-422F-9228-625F16E71EFD}" presName="composite" presStyleCnt="0"/>
      <dgm:spPr/>
    </dgm:pt>
    <dgm:pt modelId="{DB417E37-625B-417B-8ADC-1E416641F837}" type="pres">
      <dgm:prSet presAssocID="{FA87223E-E1E2-422F-9228-625F16E71EFD}" presName="parentText" presStyleLbl="alignNode1" presStyleIdx="0" presStyleCnt="7">
        <dgm:presLayoutVars>
          <dgm:chMax val="1"/>
          <dgm:bulletEnabled val="1"/>
        </dgm:presLayoutVars>
      </dgm:prSet>
      <dgm:spPr/>
      <dgm:t>
        <a:bodyPr/>
        <a:lstStyle/>
        <a:p>
          <a:endParaRPr lang="es-EC"/>
        </a:p>
      </dgm:t>
    </dgm:pt>
    <dgm:pt modelId="{C2D1F8E7-92A6-459C-9BA1-A14631CAD120}" type="pres">
      <dgm:prSet presAssocID="{FA87223E-E1E2-422F-9228-625F16E71EFD}" presName="descendantText" presStyleLbl="alignAcc1" presStyleIdx="0" presStyleCnt="7" custLinFactNeighborX="-103" custLinFactNeighborY="-391">
        <dgm:presLayoutVars>
          <dgm:bulletEnabled val="1"/>
        </dgm:presLayoutVars>
      </dgm:prSet>
      <dgm:spPr/>
      <dgm:t>
        <a:bodyPr/>
        <a:lstStyle/>
        <a:p>
          <a:endParaRPr lang="es-EC"/>
        </a:p>
      </dgm:t>
    </dgm:pt>
    <dgm:pt modelId="{4918A65B-F042-4588-A1E6-9E4BD5F9A230}" type="pres">
      <dgm:prSet presAssocID="{0CBE4E43-DC6F-420D-8501-BFCD6CFB2AA7}" presName="sp" presStyleCnt="0"/>
      <dgm:spPr/>
    </dgm:pt>
    <dgm:pt modelId="{BD9E21AC-FBD2-457D-90DB-E7440F5DCF1B}" type="pres">
      <dgm:prSet presAssocID="{A1873111-38A3-43B7-917B-74C5760850B3}" presName="composite" presStyleCnt="0"/>
      <dgm:spPr/>
    </dgm:pt>
    <dgm:pt modelId="{6B9D5EE1-875B-470C-A1DB-E23B725CF180}" type="pres">
      <dgm:prSet presAssocID="{A1873111-38A3-43B7-917B-74C5760850B3}" presName="parentText" presStyleLbl="alignNode1" presStyleIdx="1" presStyleCnt="7">
        <dgm:presLayoutVars>
          <dgm:chMax val="1"/>
          <dgm:bulletEnabled val="1"/>
        </dgm:presLayoutVars>
      </dgm:prSet>
      <dgm:spPr/>
      <dgm:t>
        <a:bodyPr/>
        <a:lstStyle/>
        <a:p>
          <a:endParaRPr lang="es-EC"/>
        </a:p>
      </dgm:t>
    </dgm:pt>
    <dgm:pt modelId="{ADB6AEE8-E400-4B62-8685-282CDE64E7F1}" type="pres">
      <dgm:prSet presAssocID="{A1873111-38A3-43B7-917B-74C5760850B3}" presName="descendantText" presStyleLbl="alignAcc1" presStyleIdx="1" presStyleCnt="7" custLinFactNeighborX="-103" custLinFactNeighborY="4057">
        <dgm:presLayoutVars>
          <dgm:bulletEnabled val="1"/>
        </dgm:presLayoutVars>
      </dgm:prSet>
      <dgm:spPr/>
      <dgm:t>
        <a:bodyPr/>
        <a:lstStyle/>
        <a:p>
          <a:endParaRPr lang="es-EC"/>
        </a:p>
      </dgm:t>
    </dgm:pt>
    <dgm:pt modelId="{9DE5DF11-8E92-48FA-961E-7CF672A4488E}" type="pres">
      <dgm:prSet presAssocID="{58841019-D6A1-4B9C-A4E4-06D6565C0274}" presName="sp" presStyleCnt="0"/>
      <dgm:spPr/>
    </dgm:pt>
    <dgm:pt modelId="{3574D0BC-E277-46D3-BEA4-788D80EA506B}" type="pres">
      <dgm:prSet presAssocID="{57913B00-43DC-462F-B1D2-61E012D4E4B1}" presName="composite" presStyleCnt="0"/>
      <dgm:spPr/>
    </dgm:pt>
    <dgm:pt modelId="{5F743281-6E76-41F9-9AE4-9B083B4C6569}" type="pres">
      <dgm:prSet presAssocID="{57913B00-43DC-462F-B1D2-61E012D4E4B1}" presName="parentText" presStyleLbl="alignNode1" presStyleIdx="2" presStyleCnt="7">
        <dgm:presLayoutVars>
          <dgm:chMax val="1"/>
          <dgm:bulletEnabled val="1"/>
        </dgm:presLayoutVars>
      </dgm:prSet>
      <dgm:spPr/>
      <dgm:t>
        <a:bodyPr/>
        <a:lstStyle/>
        <a:p>
          <a:endParaRPr lang="es-EC"/>
        </a:p>
      </dgm:t>
    </dgm:pt>
    <dgm:pt modelId="{AF973E2F-C26F-43CD-BBD9-569A6699EEF9}" type="pres">
      <dgm:prSet presAssocID="{57913B00-43DC-462F-B1D2-61E012D4E4B1}" presName="descendantText" presStyleLbl="alignAcc1" presStyleIdx="2" presStyleCnt="7">
        <dgm:presLayoutVars>
          <dgm:bulletEnabled val="1"/>
        </dgm:presLayoutVars>
      </dgm:prSet>
      <dgm:spPr/>
      <dgm:t>
        <a:bodyPr/>
        <a:lstStyle/>
        <a:p>
          <a:endParaRPr lang="es-EC"/>
        </a:p>
      </dgm:t>
    </dgm:pt>
    <dgm:pt modelId="{A1645F63-5844-4561-9042-A0B906F25917}" type="pres">
      <dgm:prSet presAssocID="{F7881C51-5938-4954-BCDE-91DA44BAB3E8}" presName="sp" presStyleCnt="0"/>
      <dgm:spPr/>
    </dgm:pt>
    <dgm:pt modelId="{256DA6E0-EA44-41DE-AD32-B3286DA645CA}" type="pres">
      <dgm:prSet presAssocID="{98E131BE-402F-4B17-A89F-D8B344B5D328}" presName="composite" presStyleCnt="0"/>
      <dgm:spPr/>
    </dgm:pt>
    <dgm:pt modelId="{47BC4C22-9410-4E18-A5D4-7200B5846886}" type="pres">
      <dgm:prSet presAssocID="{98E131BE-402F-4B17-A89F-D8B344B5D328}" presName="parentText" presStyleLbl="alignNode1" presStyleIdx="3" presStyleCnt="7">
        <dgm:presLayoutVars>
          <dgm:chMax val="1"/>
          <dgm:bulletEnabled val="1"/>
        </dgm:presLayoutVars>
      </dgm:prSet>
      <dgm:spPr/>
      <dgm:t>
        <a:bodyPr/>
        <a:lstStyle/>
        <a:p>
          <a:endParaRPr lang="es-EC"/>
        </a:p>
      </dgm:t>
    </dgm:pt>
    <dgm:pt modelId="{2BB79E60-AD8A-421C-BCA8-4C827E57DAF0}" type="pres">
      <dgm:prSet presAssocID="{98E131BE-402F-4B17-A89F-D8B344B5D328}" presName="descendantText" presStyleLbl="alignAcc1" presStyleIdx="3" presStyleCnt="7">
        <dgm:presLayoutVars>
          <dgm:bulletEnabled val="1"/>
        </dgm:presLayoutVars>
      </dgm:prSet>
      <dgm:spPr/>
      <dgm:t>
        <a:bodyPr/>
        <a:lstStyle/>
        <a:p>
          <a:endParaRPr lang="es-EC"/>
        </a:p>
      </dgm:t>
    </dgm:pt>
    <dgm:pt modelId="{CA80F467-F50E-4F02-9A32-4990058912EA}" type="pres">
      <dgm:prSet presAssocID="{6BAB2B3B-A04E-4D80-B9E3-9CD79A7C3B5A}" presName="sp" presStyleCnt="0"/>
      <dgm:spPr/>
    </dgm:pt>
    <dgm:pt modelId="{42A7564B-B8D6-4F6A-9C6C-71A1158445DB}" type="pres">
      <dgm:prSet presAssocID="{4FAFFF67-3D98-41BB-83E5-C4D3A2BEBE91}" presName="composite" presStyleCnt="0"/>
      <dgm:spPr/>
    </dgm:pt>
    <dgm:pt modelId="{E5ADAB33-199D-400C-A635-9A2484D5EC74}" type="pres">
      <dgm:prSet presAssocID="{4FAFFF67-3D98-41BB-83E5-C4D3A2BEBE91}" presName="parentText" presStyleLbl="alignNode1" presStyleIdx="4" presStyleCnt="7">
        <dgm:presLayoutVars>
          <dgm:chMax val="1"/>
          <dgm:bulletEnabled val="1"/>
        </dgm:presLayoutVars>
      </dgm:prSet>
      <dgm:spPr/>
      <dgm:t>
        <a:bodyPr/>
        <a:lstStyle/>
        <a:p>
          <a:endParaRPr lang="es-EC"/>
        </a:p>
      </dgm:t>
    </dgm:pt>
    <dgm:pt modelId="{E2D22BF6-5FE0-4154-ADE0-9B83C1903893}" type="pres">
      <dgm:prSet presAssocID="{4FAFFF67-3D98-41BB-83E5-C4D3A2BEBE91}" presName="descendantText" presStyleLbl="alignAcc1" presStyleIdx="4" presStyleCnt="7" custLinFactNeighborX="-682" custLinFactNeighborY="-5666">
        <dgm:presLayoutVars>
          <dgm:bulletEnabled val="1"/>
        </dgm:presLayoutVars>
      </dgm:prSet>
      <dgm:spPr/>
      <dgm:t>
        <a:bodyPr/>
        <a:lstStyle/>
        <a:p>
          <a:endParaRPr lang="es-EC"/>
        </a:p>
      </dgm:t>
    </dgm:pt>
    <dgm:pt modelId="{6EB983CF-7280-42E7-879B-3332613A1E1F}" type="pres">
      <dgm:prSet presAssocID="{BD49E934-19FF-4F2C-BEB2-EF92EC780D05}" presName="sp" presStyleCnt="0"/>
      <dgm:spPr/>
    </dgm:pt>
    <dgm:pt modelId="{3792878C-00B7-492D-9038-72E3B6EBF43C}" type="pres">
      <dgm:prSet presAssocID="{961C4636-2028-4FD0-A21E-B13CD3D8F825}" presName="composite" presStyleCnt="0"/>
      <dgm:spPr/>
    </dgm:pt>
    <dgm:pt modelId="{AE32A67D-1763-4046-9162-0FDAAF593B87}" type="pres">
      <dgm:prSet presAssocID="{961C4636-2028-4FD0-A21E-B13CD3D8F825}" presName="parentText" presStyleLbl="alignNode1" presStyleIdx="5" presStyleCnt="7">
        <dgm:presLayoutVars>
          <dgm:chMax val="1"/>
          <dgm:bulletEnabled val="1"/>
        </dgm:presLayoutVars>
      </dgm:prSet>
      <dgm:spPr/>
      <dgm:t>
        <a:bodyPr/>
        <a:lstStyle/>
        <a:p>
          <a:endParaRPr lang="es-EC"/>
        </a:p>
      </dgm:t>
    </dgm:pt>
    <dgm:pt modelId="{AA0A1236-EDBE-4624-B645-993025FB92C4}" type="pres">
      <dgm:prSet presAssocID="{961C4636-2028-4FD0-A21E-B13CD3D8F825}" presName="descendantText" presStyleLbl="alignAcc1" presStyleIdx="5" presStyleCnt="7">
        <dgm:presLayoutVars>
          <dgm:bulletEnabled val="1"/>
        </dgm:presLayoutVars>
      </dgm:prSet>
      <dgm:spPr/>
      <dgm:t>
        <a:bodyPr/>
        <a:lstStyle/>
        <a:p>
          <a:endParaRPr lang="es-EC"/>
        </a:p>
      </dgm:t>
    </dgm:pt>
    <dgm:pt modelId="{917C0704-DCD0-4C07-AADE-B11D3955CCAA}" type="pres">
      <dgm:prSet presAssocID="{5502FAB1-3153-46E1-8E60-A13074E7F193}" presName="sp" presStyleCnt="0"/>
      <dgm:spPr/>
    </dgm:pt>
    <dgm:pt modelId="{13C2F8C5-060B-4403-AB9C-76313D703720}" type="pres">
      <dgm:prSet presAssocID="{97F5F183-DB03-4DA9-A3D7-BE14A102791D}" presName="composite" presStyleCnt="0"/>
      <dgm:spPr/>
    </dgm:pt>
    <dgm:pt modelId="{7FB2D3A9-BF38-4D63-BB9B-FE4907627373}" type="pres">
      <dgm:prSet presAssocID="{97F5F183-DB03-4DA9-A3D7-BE14A102791D}" presName="parentText" presStyleLbl="alignNode1" presStyleIdx="6" presStyleCnt="7">
        <dgm:presLayoutVars>
          <dgm:chMax val="1"/>
          <dgm:bulletEnabled val="1"/>
        </dgm:presLayoutVars>
      </dgm:prSet>
      <dgm:spPr/>
      <dgm:t>
        <a:bodyPr/>
        <a:lstStyle/>
        <a:p>
          <a:endParaRPr lang="es-EC"/>
        </a:p>
      </dgm:t>
    </dgm:pt>
    <dgm:pt modelId="{C6DE025C-CE81-4450-8DA0-B83AE4046532}" type="pres">
      <dgm:prSet presAssocID="{97F5F183-DB03-4DA9-A3D7-BE14A102791D}" presName="descendantText" presStyleLbl="alignAcc1" presStyleIdx="6" presStyleCnt="7">
        <dgm:presLayoutVars>
          <dgm:bulletEnabled val="1"/>
        </dgm:presLayoutVars>
      </dgm:prSet>
      <dgm:spPr/>
      <dgm:t>
        <a:bodyPr/>
        <a:lstStyle/>
        <a:p>
          <a:endParaRPr lang="es-EC"/>
        </a:p>
      </dgm:t>
    </dgm:pt>
  </dgm:ptLst>
  <dgm:cxnLst>
    <dgm:cxn modelId="{609F9F46-7C26-4CD7-9B7C-9483D2E9EA23}" type="presOf" srcId="{947820F8-BD12-4739-B533-1CD404EA8C44}" destId="{C6DE025C-CE81-4450-8DA0-B83AE4046532}" srcOrd="0" destOrd="0" presId="urn:microsoft.com/office/officeart/2005/8/layout/chevron2"/>
    <dgm:cxn modelId="{FBADDDC5-EB15-4B3B-9E4F-49A4CC73A42A}" type="presOf" srcId="{97F5F183-DB03-4DA9-A3D7-BE14A102791D}" destId="{7FB2D3A9-BF38-4D63-BB9B-FE4907627373}" srcOrd="0" destOrd="0" presId="urn:microsoft.com/office/officeart/2005/8/layout/chevron2"/>
    <dgm:cxn modelId="{32D85C2F-1EC5-40CB-B600-A676098FF021}" srcId="{961C4636-2028-4FD0-A21E-B13CD3D8F825}" destId="{B41B57E2-4DD5-4924-9881-8C72DE99BCE0}" srcOrd="0" destOrd="0" parTransId="{7DF4779E-2DB6-4D28-8E7D-A656DD67A9F9}" sibTransId="{C3CF8DA2-3ED7-4396-86A2-5D9DE5B42DED}"/>
    <dgm:cxn modelId="{1D2F1F66-DD17-4A10-8A6F-ED3486E8E658}" srcId="{E3985C25-43A3-41A2-B702-62EB23791BF6}" destId="{A1873111-38A3-43B7-917B-74C5760850B3}" srcOrd="1" destOrd="0" parTransId="{59AE07B8-B19A-4EF0-A131-B53F83374FE9}" sibTransId="{58841019-D6A1-4B9C-A4E4-06D6565C0274}"/>
    <dgm:cxn modelId="{488A898C-49C2-4324-A95B-5EB3F1690592}" type="presOf" srcId="{A1873111-38A3-43B7-917B-74C5760850B3}" destId="{6B9D5EE1-875B-470C-A1DB-E23B725CF180}" srcOrd="0" destOrd="0" presId="urn:microsoft.com/office/officeart/2005/8/layout/chevron2"/>
    <dgm:cxn modelId="{7DD89965-ED2E-44FC-B9D0-FDB61594E74F}" srcId="{98E131BE-402F-4B17-A89F-D8B344B5D328}" destId="{3E745577-116F-4A52-9499-24CF4CBDAC0B}" srcOrd="0" destOrd="0" parTransId="{5E3A9595-ADDC-4FEB-B582-E94845AFB67D}" sibTransId="{E56C85B8-A2B4-4372-8CDE-BB5F4B7009A3}"/>
    <dgm:cxn modelId="{9767AFAE-84E0-41C0-B09F-360478F27191}" type="presOf" srcId="{98E131BE-402F-4B17-A89F-D8B344B5D328}" destId="{47BC4C22-9410-4E18-A5D4-7200B5846886}" srcOrd="0" destOrd="0" presId="urn:microsoft.com/office/officeart/2005/8/layout/chevron2"/>
    <dgm:cxn modelId="{F6F85DCC-7FB7-459C-8EFA-1CDC06D7832D}" type="presOf" srcId="{3E745577-116F-4A52-9499-24CF4CBDAC0B}" destId="{2BB79E60-AD8A-421C-BCA8-4C827E57DAF0}" srcOrd="0" destOrd="0" presId="urn:microsoft.com/office/officeart/2005/8/layout/chevron2"/>
    <dgm:cxn modelId="{6D955987-A74B-465F-917D-D248DE3D12BA}" srcId="{E3985C25-43A3-41A2-B702-62EB23791BF6}" destId="{FA87223E-E1E2-422F-9228-625F16E71EFD}" srcOrd="0" destOrd="0" parTransId="{007F48F3-5157-478E-A91E-B646D993E00E}" sibTransId="{0CBE4E43-DC6F-420D-8501-BFCD6CFB2AA7}"/>
    <dgm:cxn modelId="{9CB66ED7-18C9-42FA-B801-CF46A0204B8E}" srcId="{FA87223E-E1E2-422F-9228-625F16E71EFD}" destId="{72C88E09-F458-46FB-855B-0F486F4A06C1}" srcOrd="0" destOrd="0" parTransId="{43DC8AC8-68BD-41EC-B6E2-A66D91F98403}" sibTransId="{01FB097B-B9C7-4B3B-B8FA-69FEBDB1BA88}"/>
    <dgm:cxn modelId="{58DBE35B-F292-4501-B0D6-12FE41CB0C79}" srcId="{E3985C25-43A3-41A2-B702-62EB23791BF6}" destId="{97F5F183-DB03-4DA9-A3D7-BE14A102791D}" srcOrd="6" destOrd="0" parTransId="{4C6D6961-6580-4919-88E4-4A72447DB219}" sibTransId="{30C01492-6EB4-434E-92E3-7BD0A6E3E683}"/>
    <dgm:cxn modelId="{C9B1CF3E-3873-4EEF-93F8-7F8D9C661851}" type="presOf" srcId="{72C88E09-F458-46FB-855B-0F486F4A06C1}" destId="{C2D1F8E7-92A6-459C-9BA1-A14631CAD120}" srcOrd="0" destOrd="0" presId="urn:microsoft.com/office/officeart/2005/8/layout/chevron2"/>
    <dgm:cxn modelId="{2E386B85-1298-4CE4-AC33-6D22374834EB}" srcId="{57913B00-43DC-462F-B1D2-61E012D4E4B1}" destId="{29DA86B7-EE69-4BE1-8EF5-6056A7676C53}" srcOrd="0" destOrd="0" parTransId="{62BE278C-7A5D-4229-9F38-308266DD6ADA}" sibTransId="{15323FA3-90B9-49C7-886E-30E4F5D1918F}"/>
    <dgm:cxn modelId="{71AC33F5-9A41-4742-9468-1EAAFE5AF397}" type="presOf" srcId="{B41B57E2-4DD5-4924-9881-8C72DE99BCE0}" destId="{AA0A1236-EDBE-4624-B645-993025FB92C4}" srcOrd="0" destOrd="0" presId="urn:microsoft.com/office/officeart/2005/8/layout/chevron2"/>
    <dgm:cxn modelId="{AF681897-8A01-4BB6-8E69-F4F76A409492}" type="presOf" srcId="{E3985C25-43A3-41A2-B702-62EB23791BF6}" destId="{3279826A-DABA-4E2E-ADB8-BC1C359A1D30}" srcOrd="0" destOrd="0" presId="urn:microsoft.com/office/officeart/2005/8/layout/chevron2"/>
    <dgm:cxn modelId="{5B655879-C082-41D1-A28E-D249F23A841D}" type="presOf" srcId="{5F3E4AE6-FD7D-4254-8670-E4FEE11C2304}" destId="{ADB6AEE8-E400-4B62-8685-282CDE64E7F1}" srcOrd="0" destOrd="0" presId="urn:microsoft.com/office/officeart/2005/8/layout/chevron2"/>
    <dgm:cxn modelId="{FD84D903-BE0B-4593-8B68-FD5470E730A5}" srcId="{E3985C25-43A3-41A2-B702-62EB23791BF6}" destId="{4FAFFF67-3D98-41BB-83E5-C4D3A2BEBE91}" srcOrd="4" destOrd="0" parTransId="{F9A9A864-3E1A-4D90-A477-B33B343D7DB3}" sibTransId="{BD49E934-19FF-4F2C-BEB2-EF92EC780D05}"/>
    <dgm:cxn modelId="{9356D844-6E18-435A-877B-49F2BC12477C}" type="presOf" srcId="{57913B00-43DC-462F-B1D2-61E012D4E4B1}" destId="{5F743281-6E76-41F9-9AE4-9B083B4C6569}" srcOrd="0" destOrd="0" presId="urn:microsoft.com/office/officeart/2005/8/layout/chevron2"/>
    <dgm:cxn modelId="{4E5298AC-C40A-49E7-AB87-F80D800DF807}" type="presOf" srcId="{B8EB0B07-6313-45A1-97D4-5895A27B1E10}" destId="{E2D22BF6-5FE0-4154-ADE0-9B83C1903893}" srcOrd="0" destOrd="0" presId="urn:microsoft.com/office/officeart/2005/8/layout/chevron2"/>
    <dgm:cxn modelId="{4CD0C226-7739-4381-8762-6E007E536BBA}" type="presOf" srcId="{FA87223E-E1E2-422F-9228-625F16E71EFD}" destId="{DB417E37-625B-417B-8ADC-1E416641F837}" srcOrd="0" destOrd="0" presId="urn:microsoft.com/office/officeart/2005/8/layout/chevron2"/>
    <dgm:cxn modelId="{DEE175E8-88C7-4CEA-BB09-D6B8E919DACD}" srcId="{E3985C25-43A3-41A2-B702-62EB23791BF6}" destId="{961C4636-2028-4FD0-A21E-B13CD3D8F825}" srcOrd="5" destOrd="0" parTransId="{7020E36A-9EDF-43A8-A47A-D344E793B4E5}" sibTransId="{5502FAB1-3153-46E1-8E60-A13074E7F193}"/>
    <dgm:cxn modelId="{445C69B4-DFE5-420A-953F-4B417F8AE4A6}" srcId="{4FAFFF67-3D98-41BB-83E5-C4D3A2BEBE91}" destId="{B8EB0B07-6313-45A1-97D4-5895A27B1E10}" srcOrd="0" destOrd="0" parTransId="{115E80B1-EAB6-4541-A1C6-57EB6041D690}" sibTransId="{F2F0FCF0-F588-4609-9C32-D065931C21BB}"/>
    <dgm:cxn modelId="{93383EA8-2972-4DFD-A43C-67A55B96C7B7}" srcId="{97F5F183-DB03-4DA9-A3D7-BE14A102791D}" destId="{947820F8-BD12-4739-B533-1CD404EA8C44}" srcOrd="0" destOrd="0" parTransId="{3DF60747-86E3-47FC-A452-3D7BAEF25A8D}" sibTransId="{D4E9AB39-AA2E-49BB-A5F0-8789B345338C}"/>
    <dgm:cxn modelId="{1A3F7CF9-CA11-4EC5-996A-6251918B231A}" type="presOf" srcId="{29DA86B7-EE69-4BE1-8EF5-6056A7676C53}" destId="{AF973E2F-C26F-43CD-BBD9-569A6699EEF9}" srcOrd="0" destOrd="0" presId="urn:microsoft.com/office/officeart/2005/8/layout/chevron2"/>
    <dgm:cxn modelId="{AC33B94F-FDD6-4D5F-A5CF-0B953A3B8110}" type="presOf" srcId="{4FAFFF67-3D98-41BB-83E5-C4D3A2BEBE91}" destId="{E5ADAB33-199D-400C-A635-9A2484D5EC74}" srcOrd="0" destOrd="0" presId="urn:microsoft.com/office/officeart/2005/8/layout/chevron2"/>
    <dgm:cxn modelId="{1A2E3899-2339-441D-B97B-C3405E552B65}" srcId="{E3985C25-43A3-41A2-B702-62EB23791BF6}" destId="{57913B00-43DC-462F-B1D2-61E012D4E4B1}" srcOrd="2" destOrd="0" parTransId="{AAB9721D-AD3A-4219-8FBE-4209669C6B70}" sibTransId="{F7881C51-5938-4954-BCDE-91DA44BAB3E8}"/>
    <dgm:cxn modelId="{385DA285-E473-4861-89A2-9B141BBFBF0C}" srcId="{E3985C25-43A3-41A2-B702-62EB23791BF6}" destId="{98E131BE-402F-4B17-A89F-D8B344B5D328}" srcOrd="3" destOrd="0" parTransId="{A4530E15-9057-41B9-955F-0400B73C5E2A}" sibTransId="{6BAB2B3B-A04E-4D80-B9E3-9CD79A7C3B5A}"/>
    <dgm:cxn modelId="{25E1FC06-43E6-4A17-AD1E-71DA4BCA96E3}" srcId="{A1873111-38A3-43B7-917B-74C5760850B3}" destId="{5F3E4AE6-FD7D-4254-8670-E4FEE11C2304}" srcOrd="0" destOrd="0" parTransId="{B865009A-6CA7-44DB-ACD5-9A9D0F1FEA9E}" sibTransId="{1F6A50F6-BC45-4213-B934-FEADC65ABCE2}"/>
    <dgm:cxn modelId="{E931C404-BCC4-4973-8D47-03EDBB245504}" type="presOf" srcId="{961C4636-2028-4FD0-A21E-B13CD3D8F825}" destId="{AE32A67D-1763-4046-9162-0FDAAF593B87}" srcOrd="0" destOrd="0" presId="urn:microsoft.com/office/officeart/2005/8/layout/chevron2"/>
    <dgm:cxn modelId="{461E3A0A-D71E-4F78-9E6F-31F65311A8E5}" type="presParOf" srcId="{3279826A-DABA-4E2E-ADB8-BC1C359A1D30}" destId="{8C444AE6-F110-42CF-9C02-5A97F58323E0}" srcOrd="0" destOrd="0" presId="urn:microsoft.com/office/officeart/2005/8/layout/chevron2"/>
    <dgm:cxn modelId="{63A628CD-0640-4BF7-AFB8-E56455FF6EC1}" type="presParOf" srcId="{8C444AE6-F110-42CF-9C02-5A97F58323E0}" destId="{DB417E37-625B-417B-8ADC-1E416641F837}" srcOrd="0" destOrd="0" presId="urn:microsoft.com/office/officeart/2005/8/layout/chevron2"/>
    <dgm:cxn modelId="{70CE9FFD-3784-4145-9C72-D42006D46FF0}" type="presParOf" srcId="{8C444AE6-F110-42CF-9C02-5A97F58323E0}" destId="{C2D1F8E7-92A6-459C-9BA1-A14631CAD120}" srcOrd="1" destOrd="0" presId="urn:microsoft.com/office/officeart/2005/8/layout/chevron2"/>
    <dgm:cxn modelId="{96DA952E-7BA0-4D09-8A63-42EB0B916105}" type="presParOf" srcId="{3279826A-DABA-4E2E-ADB8-BC1C359A1D30}" destId="{4918A65B-F042-4588-A1E6-9E4BD5F9A230}" srcOrd="1" destOrd="0" presId="urn:microsoft.com/office/officeart/2005/8/layout/chevron2"/>
    <dgm:cxn modelId="{76BC962B-4D87-4141-992A-56A11A8F3D86}" type="presParOf" srcId="{3279826A-DABA-4E2E-ADB8-BC1C359A1D30}" destId="{BD9E21AC-FBD2-457D-90DB-E7440F5DCF1B}" srcOrd="2" destOrd="0" presId="urn:microsoft.com/office/officeart/2005/8/layout/chevron2"/>
    <dgm:cxn modelId="{06ADA1F3-A0E0-4A07-A968-654B1233AAC4}" type="presParOf" srcId="{BD9E21AC-FBD2-457D-90DB-E7440F5DCF1B}" destId="{6B9D5EE1-875B-470C-A1DB-E23B725CF180}" srcOrd="0" destOrd="0" presId="urn:microsoft.com/office/officeart/2005/8/layout/chevron2"/>
    <dgm:cxn modelId="{EF0331B0-C94A-43D1-9D96-2E514434A8C0}" type="presParOf" srcId="{BD9E21AC-FBD2-457D-90DB-E7440F5DCF1B}" destId="{ADB6AEE8-E400-4B62-8685-282CDE64E7F1}" srcOrd="1" destOrd="0" presId="urn:microsoft.com/office/officeart/2005/8/layout/chevron2"/>
    <dgm:cxn modelId="{25D3E0A6-A511-4A7F-9C27-ECE7C55DD749}" type="presParOf" srcId="{3279826A-DABA-4E2E-ADB8-BC1C359A1D30}" destId="{9DE5DF11-8E92-48FA-961E-7CF672A4488E}" srcOrd="3" destOrd="0" presId="urn:microsoft.com/office/officeart/2005/8/layout/chevron2"/>
    <dgm:cxn modelId="{81FA6F73-F936-450A-B9B6-3D827F50CB7D}" type="presParOf" srcId="{3279826A-DABA-4E2E-ADB8-BC1C359A1D30}" destId="{3574D0BC-E277-46D3-BEA4-788D80EA506B}" srcOrd="4" destOrd="0" presId="urn:microsoft.com/office/officeart/2005/8/layout/chevron2"/>
    <dgm:cxn modelId="{B18DBE0E-FEAB-495D-8414-A152B5D2EE79}" type="presParOf" srcId="{3574D0BC-E277-46D3-BEA4-788D80EA506B}" destId="{5F743281-6E76-41F9-9AE4-9B083B4C6569}" srcOrd="0" destOrd="0" presId="urn:microsoft.com/office/officeart/2005/8/layout/chevron2"/>
    <dgm:cxn modelId="{DFA4EAB5-2586-4DFA-995A-A3FC10D249CE}" type="presParOf" srcId="{3574D0BC-E277-46D3-BEA4-788D80EA506B}" destId="{AF973E2F-C26F-43CD-BBD9-569A6699EEF9}" srcOrd="1" destOrd="0" presId="urn:microsoft.com/office/officeart/2005/8/layout/chevron2"/>
    <dgm:cxn modelId="{978E3DB3-5FA6-430A-B44B-1162D36ED1C6}" type="presParOf" srcId="{3279826A-DABA-4E2E-ADB8-BC1C359A1D30}" destId="{A1645F63-5844-4561-9042-A0B906F25917}" srcOrd="5" destOrd="0" presId="urn:microsoft.com/office/officeart/2005/8/layout/chevron2"/>
    <dgm:cxn modelId="{463BAFCC-631A-43E4-91B2-4CB18ADB28F6}" type="presParOf" srcId="{3279826A-DABA-4E2E-ADB8-BC1C359A1D30}" destId="{256DA6E0-EA44-41DE-AD32-B3286DA645CA}" srcOrd="6" destOrd="0" presId="urn:microsoft.com/office/officeart/2005/8/layout/chevron2"/>
    <dgm:cxn modelId="{D0FDF200-D1A4-4121-8142-350B0030D394}" type="presParOf" srcId="{256DA6E0-EA44-41DE-AD32-B3286DA645CA}" destId="{47BC4C22-9410-4E18-A5D4-7200B5846886}" srcOrd="0" destOrd="0" presId="urn:microsoft.com/office/officeart/2005/8/layout/chevron2"/>
    <dgm:cxn modelId="{F69CD1AA-38CF-4710-BD92-597530EF0BCB}" type="presParOf" srcId="{256DA6E0-EA44-41DE-AD32-B3286DA645CA}" destId="{2BB79E60-AD8A-421C-BCA8-4C827E57DAF0}" srcOrd="1" destOrd="0" presId="urn:microsoft.com/office/officeart/2005/8/layout/chevron2"/>
    <dgm:cxn modelId="{A4B82FFE-9412-4DA1-9C16-FFBB9E9A1D58}" type="presParOf" srcId="{3279826A-DABA-4E2E-ADB8-BC1C359A1D30}" destId="{CA80F467-F50E-4F02-9A32-4990058912EA}" srcOrd="7" destOrd="0" presId="urn:microsoft.com/office/officeart/2005/8/layout/chevron2"/>
    <dgm:cxn modelId="{39A394D2-8EA1-4AB3-80DB-3D95E5D5590D}" type="presParOf" srcId="{3279826A-DABA-4E2E-ADB8-BC1C359A1D30}" destId="{42A7564B-B8D6-4F6A-9C6C-71A1158445DB}" srcOrd="8" destOrd="0" presId="urn:microsoft.com/office/officeart/2005/8/layout/chevron2"/>
    <dgm:cxn modelId="{25636396-DE10-4646-993C-E897240BDA7C}" type="presParOf" srcId="{42A7564B-B8D6-4F6A-9C6C-71A1158445DB}" destId="{E5ADAB33-199D-400C-A635-9A2484D5EC74}" srcOrd="0" destOrd="0" presId="urn:microsoft.com/office/officeart/2005/8/layout/chevron2"/>
    <dgm:cxn modelId="{77932F1C-DB0A-43F4-AF3B-34EE84E49D4D}" type="presParOf" srcId="{42A7564B-B8D6-4F6A-9C6C-71A1158445DB}" destId="{E2D22BF6-5FE0-4154-ADE0-9B83C1903893}" srcOrd="1" destOrd="0" presId="urn:microsoft.com/office/officeart/2005/8/layout/chevron2"/>
    <dgm:cxn modelId="{5B143812-711A-4804-B229-D9507AAC0D7C}" type="presParOf" srcId="{3279826A-DABA-4E2E-ADB8-BC1C359A1D30}" destId="{6EB983CF-7280-42E7-879B-3332613A1E1F}" srcOrd="9" destOrd="0" presId="urn:microsoft.com/office/officeart/2005/8/layout/chevron2"/>
    <dgm:cxn modelId="{B252AC8F-47AE-45B4-8A2A-3FA64BD18C16}" type="presParOf" srcId="{3279826A-DABA-4E2E-ADB8-BC1C359A1D30}" destId="{3792878C-00B7-492D-9038-72E3B6EBF43C}" srcOrd="10" destOrd="0" presId="urn:microsoft.com/office/officeart/2005/8/layout/chevron2"/>
    <dgm:cxn modelId="{F08B4B3F-B72A-413D-81F8-6E51ED1A7E48}" type="presParOf" srcId="{3792878C-00B7-492D-9038-72E3B6EBF43C}" destId="{AE32A67D-1763-4046-9162-0FDAAF593B87}" srcOrd="0" destOrd="0" presId="urn:microsoft.com/office/officeart/2005/8/layout/chevron2"/>
    <dgm:cxn modelId="{6037D4F0-ADAF-493E-AF77-9532FD0B757C}" type="presParOf" srcId="{3792878C-00B7-492D-9038-72E3B6EBF43C}" destId="{AA0A1236-EDBE-4624-B645-993025FB92C4}" srcOrd="1" destOrd="0" presId="urn:microsoft.com/office/officeart/2005/8/layout/chevron2"/>
    <dgm:cxn modelId="{A9A1798A-1849-4B9B-86DB-A16FB70FAD32}" type="presParOf" srcId="{3279826A-DABA-4E2E-ADB8-BC1C359A1D30}" destId="{917C0704-DCD0-4C07-AADE-B11D3955CCAA}" srcOrd="11" destOrd="0" presId="urn:microsoft.com/office/officeart/2005/8/layout/chevron2"/>
    <dgm:cxn modelId="{CA2AAB5D-A805-4C40-8A12-803F781175BF}" type="presParOf" srcId="{3279826A-DABA-4E2E-ADB8-BC1C359A1D30}" destId="{13C2F8C5-060B-4403-AB9C-76313D703720}" srcOrd="12" destOrd="0" presId="urn:microsoft.com/office/officeart/2005/8/layout/chevron2"/>
    <dgm:cxn modelId="{53C6D4C5-F13F-4D7B-9973-AA80816C9686}" type="presParOf" srcId="{13C2F8C5-060B-4403-AB9C-76313D703720}" destId="{7FB2D3A9-BF38-4D63-BB9B-FE4907627373}" srcOrd="0" destOrd="0" presId="urn:microsoft.com/office/officeart/2005/8/layout/chevron2"/>
    <dgm:cxn modelId="{900E8939-7C9C-4E6E-96C7-7CFE2358C1E9}" type="presParOf" srcId="{13C2F8C5-060B-4403-AB9C-76313D703720}" destId="{C6DE025C-CE81-4450-8DA0-B83AE404653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985C25-43A3-41A2-B702-62EB23791B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FA87223E-E1E2-422F-9228-625F16E71EFD}">
      <dgm:prSet phldrT="[Texto]" phldr="1"/>
      <dgm:spPr/>
      <dgm:t>
        <a:bodyPr/>
        <a:lstStyle/>
        <a:p>
          <a:endParaRPr lang="es-EC"/>
        </a:p>
      </dgm:t>
    </dgm:pt>
    <dgm:pt modelId="{007F48F3-5157-478E-A91E-B646D993E00E}" type="parTrans" cxnId="{6D955987-A74B-465F-917D-D248DE3D12BA}">
      <dgm:prSet/>
      <dgm:spPr/>
      <dgm:t>
        <a:bodyPr/>
        <a:lstStyle/>
        <a:p>
          <a:endParaRPr lang="es-EC"/>
        </a:p>
      </dgm:t>
    </dgm:pt>
    <dgm:pt modelId="{0CBE4E43-DC6F-420D-8501-BFCD6CFB2AA7}" type="sibTrans" cxnId="{6D955987-A74B-465F-917D-D248DE3D12BA}">
      <dgm:prSet/>
      <dgm:spPr/>
      <dgm:t>
        <a:bodyPr/>
        <a:lstStyle/>
        <a:p>
          <a:endParaRPr lang="es-EC"/>
        </a:p>
      </dgm:t>
    </dgm:pt>
    <dgm:pt modelId="{72C88E09-F458-46FB-855B-0F486F4A06C1}">
      <dgm:prSet phldrT="[Texto]"/>
      <dgm:spPr/>
      <dgm:t>
        <a:bodyPr/>
        <a:lstStyle/>
        <a:p>
          <a:r>
            <a:rPr lang="es-EC" smtClean="0">
              <a:solidFill>
                <a:schemeClr val="accent5">
                  <a:lumMod val="50000"/>
                </a:schemeClr>
              </a:solidFill>
            </a:rPr>
            <a:t>Introducción</a:t>
          </a:r>
          <a:endParaRPr lang="es-EC">
            <a:solidFill>
              <a:schemeClr val="accent5">
                <a:lumMod val="50000"/>
              </a:schemeClr>
            </a:solidFill>
          </a:endParaRPr>
        </a:p>
      </dgm:t>
    </dgm:pt>
    <dgm:pt modelId="{43DC8AC8-68BD-41EC-B6E2-A66D91F98403}" type="parTrans" cxnId="{9CB66ED7-18C9-42FA-B801-CF46A0204B8E}">
      <dgm:prSet/>
      <dgm:spPr/>
      <dgm:t>
        <a:bodyPr/>
        <a:lstStyle/>
        <a:p>
          <a:endParaRPr lang="es-EC"/>
        </a:p>
      </dgm:t>
    </dgm:pt>
    <dgm:pt modelId="{01FB097B-B9C7-4B3B-B8FA-69FEBDB1BA88}" type="sibTrans" cxnId="{9CB66ED7-18C9-42FA-B801-CF46A0204B8E}">
      <dgm:prSet/>
      <dgm:spPr/>
      <dgm:t>
        <a:bodyPr/>
        <a:lstStyle/>
        <a:p>
          <a:endParaRPr lang="es-EC"/>
        </a:p>
      </dgm:t>
    </dgm:pt>
    <dgm:pt modelId="{5F3E4AE6-FD7D-4254-8670-E4FEE11C2304}">
      <dgm:prSet phldrT="[Texto]"/>
      <dgm:spPr/>
      <dgm:t>
        <a:bodyPr/>
        <a:lstStyle/>
        <a:p>
          <a:r>
            <a:rPr lang="es-EC" smtClean="0"/>
            <a:t>Planteamiento del Problema</a:t>
          </a:r>
          <a:endParaRPr lang="es-EC"/>
        </a:p>
      </dgm:t>
    </dgm:pt>
    <dgm:pt modelId="{B865009A-6CA7-44DB-ACD5-9A9D0F1FEA9E}" type="parTrans" cxnId="{25E1FC06-43E6-4A17-AD1E-71DA4BCA96E3}">
      <dgm:prSet/>
      <dgm:spPr/>
      <dgm:t>
        <a:bodyPr/>
        <a:lstStyle/>
        <a:p>
          <a:endParaRPr lang="es-EC"/>
        </a:p>
      </dgm:t>
    </dgm:pt>
    <dgm:pt modelId="{1F6A50F6-BC45-4213-B934-FEADC65ABCE2}" type="sibTrans" cxnId="{25E1FC06-43E6-4A17-AD1E-71DA4BCA96E3}">
      <dgm:prSet/>
      <dgm:spPr/>
      <dgm:t>
        <a:bodyPr/>
        <a:lstStyle/>
        <a:p>
          <a:endParaRPr lang="es-EC"/>
        </a:p>
      </dgm:t>
    </dgm:pt>
    <dgm:pt modelId="{57913B00-43DC-462F-B1D2-61E012D4E4B1}">
      <dgm:prSet phldrT="[Texto]" phldr="1"/>
      <dgm:spPr/>
      <dgm:t>
        <a:bodyPr/>
        <a:lstStyle/>
        <a:p>
          <a:endParaRPr lang="es-EC"/>
        </a:p>
      </dgm:t>
    </dgm:pt>
    <dgm:pt modelId="{AAB9721D-AD3A-4219-8FBE-4209669C6B70}" type="parTrans" cxnId="{1A2E3899-2339-441D-B97B-C3405E552B65}">
      <dgm:prSet/>
      <dgm:spPr/>
      <dgm:t>
        <a:bodyPr/>
        <a:lstStyle/>
        <a:p>
          <a:endParaRPr lang="es-EC"/>
        </a:p>
      </dgm:t>
    </dgm:pt>
    <dgm:pt modelId="{F7881C51-5938-4954-BCDE-91DA44BAB3E8}" type="sibTrans" cxnId="{1A2E3899-2339-441D-B97B-C3405E552B65}">
      <dgm:prSet/>
      <dgm:spPr/>
      <dgm:t>
        <a:bodyPr/>
        <a:lstStyle/>
        <a:p>
          <a:endParaRPr lang="es-EC"/>
        </a:p>
      </dgm:t>
    </dgm:pt>
    <dgm:pt modelId="{3E745577-116F-4A52-9499-24CF4CBDAC0B}">
      <dgm:prSet phldrT="[Texto]"/>
      <dgm:spPr/>
      <dgm:t>
        <a:bodyPr/>
        <a:lstStyle/>
        <a:p>
          <a:r>
            <a:rPr lang="es-EC" smtClean="0"/>
            <a:t>Marco Teórico</a:t>
          </a:r>
          <a:endParaRPr lang="es-EC"/>
        </a:p>
      </dgm:t>
    </dgm:pt>
    <dgm:pt modelId="{5E3A9595-ADDC-4FEB-B582-E94845AFB67D}" type="parTrans" cxnId="{7DD89965-ED2E-44FC-B9D0-FDB61594E74F}">
      <dgm:prSet/>
      <dgm:spPr/>
      <dgm:t>
        <a:bodyPr/>
        <a:lstStyle/>
        <a:p>
          <a:endParaRPr lang="es-EC"/>
        </a:p>
      </dgm:t>
    </dgm:pt>
    <dgm:pt modelId="{E56C85B8-A2B4-4372-8CDE-BB5F4B7009A3}" type="sibTrans" cxnId="{7DD89965-ED2E-44FC-B9D0-FDB61594E74F}">
      <dgm:prSet/>
      <dgm:spPr/>
      <dgm:t>
        <a:bodyPr/>
        <a:lstStyle/>
        <a:p>
          <a:endParaRPr lang="es-EC"/>
        </a:p>
      </dgm:t>
    </dgm:pt>
    <dgm:pt modelId="{98E131BE-402F-4B17-A89F-D8B344B5D328}">
      <dgm:prSet phldrT="[Texto]"/>
      <dgm:spPr/>
      <dgm:t>
        <a:bodyPr/>
        <a:lstStyle/>
        <a:p>
          <a:endParaRPr lang="es-EC"/>
        </a:p>
      </dgm:t>
    </dgm:pt>
    <dgm:pt modelId="{A4530E15-9057-41B9-955F-0400B73C5E2A}" type="parTrans" cxnId="{385DA285-E473-4861-89A2-9B141BBFBF0C}">
      <dgm:prSet/>
      <dgm:spPr/>
      <dgm:t>
        <a:bodyPr/>
        <a:lstStyle/>
        <a:p>
          <a:endParaRPr lang="es-EC"/>
        </a:p>
      </dgm:t>
    </dgm:pt>
    <dgm:pt modelId="{6BAB2B3B-A04E-4D80-B9E3-9CD79A7C3B5A}" type="sibTrans" cxnId="{385DA285-E473-4861-89A2-9B141BBFBF0C}">
      <dgm:prSet/>
      <dgm:spPr/>
      <dgm:t>
        <a:bodyPr/>
        <a:lstStyle/>
        <a:p>
          <a:endParaRPr lang="es-EC"/>
        </a:p>
      </dgm:t>
    </dgm:pt>
    <dgm:pt modelId="{B8EB0B07-6313-45A1-97D4-5895A27B1E10}">
      <dgm:prSet phldrT="[Texto]"/>
      <dgm:spPr/>
      <dgm:t>
        <a:bodyPr/>
        <a:lstStyle/>
        <a:p>
          <a:r>
            <a:rPr lang="es-EC" smtClean="0">
              <a:hlinkClick xmlns:r="http://schemas.openxmlformats.org/officeDocument/2006/relationships" r:id="" action="ppaction://hlinkshowjump?jump=nextslide"/>
            </a:rPr>
            <a:t>XP aplicado </a:t>
          </a:r>
          <a:endParaRPr lang="es-EC"/>
        </a:p>
      </dgm:t>
    </dgm:pt>
    <dgm:pt modelId="{115E80B1-EAB6-4541-A1C6-57EB6041D690}" type="parTrans" cxnId="{445C69B4-DFE5-420A-953F-4B417F8AE4A6}">
      <dgm:prSet/>
      <dgm:spPr/>
      <dgm:t>
        <a:bodyPr/>
        <a:lstStyle/>
        <a:p>
          <a:endParaRPr lang="es-EC"/>
        </a:p>
      </dgm:t>
    </dgm:pt>
    <dgm:pt modelId="{F2F0FCF0-F588-4609-9C32-D065931C21BB}" type="sibTrans" cxnId="{445C69B4-DFE5-420A-953F-4B417F8AE4A6}">
      <dgm:prSet/>
      <dgm:spPr/>
      <dgm:t>
        <a:bodyPr/>
        <a:lstStyle/>
        <a:p>
          <a:endParaRPr lang="es-EC"/>
        </a:p>
      </dgm:t>
    </dgm:pt>
    <dgm:pt modelId="{4FAFFF67-3D98-41BB-83E5-C4D3A2BEBE91}">
      <dgm:prSet phldrT="[Texto]"/>
      <dgm:spPr/>
      <dgm:t>
        <a:bodyPr/>
        <a:lstStyle/>
        <a:p>
          <a:endParaRPr lang="es-EC"/>
        </a:p>
      </dgm:t>
    </dgm:pt>
    <dgm:pt modelId="{F9A9A864-3E1A-4D90-A477-B33B343D7DB3}" type="parTrans" cxnId="{FD84D903-BE0B-4593-8B68-FD5470E730A5}">
      <dgm:prSet/>
      <dgm:spPr/>
      <dgm:t>
        <a:bodyPr/>
        <a:lstStyle/>
        <a:p>
          <a:endParaRPr lang="es-EC"/>
        </a:p>
      </dgm:t>
    </dgm:pt>
    <dgm:pt modelId="{BD49E934-19FF-4F2C-BEB2-EF92EC780D05}" type="sibTrans" cxnId="{FD84D903-BE0B-4593-8B68-FD5470E730A5}">
      <dgm:prSet/>
      <dgm:spPr/>
      <dgm:t>
        <a:bodyPr/>
        <a:lstStyle/>
        <a:p>
          <a:endParaRPr lang="es-EC"/>
        </a:p>
      </dgm:t>
    </dgm:pt>
    <dgm:pt modelId="{B41B57E2-4DD5-4924-9881-8C72DE99BCE0}">
      <dgm:prSet phldrT="[Texto]"/>
      <dgm:spPr/>
      <dgm:t>
        <a:bodyPr/>
        <a:lstStyle/>
        <a:p>
          <a:r>
            <a:rPr lang="es-EC" smtClean="0"/>
            <a:t>Demostración de la Aplicación Web</a:t>
          </a:r>
          <a:endParaRPr lang="es-EC"/>
        </a:p>
      </dgm:t>
    </dgm:pt>
    <dgm:pt modelId="{7DF4779E-2DB6-4D28-8E7D-A656DD67A9F9}" type="parTrans" cxnId="{32D85C2F-1EC5-40CB-B600-A676098FF021}">
      <dgm:prSet/>
      <dgm:spPr/>
      <dgm:t>
        <a:bodyPr/>
        <a:lstStyle/>
        <a:p>
          <a:endParaRPr lang="es-EC"/>
        </a:p>
      </dgm:t>
    </dgm:pt>
    <dgm:pt modelId="{C3CF8DA2-3ED7-4396-86A2-5D9DE5B42DED}" type="sibTrans" cxnId="{32D85C2F-1EC5-40CB-B600-A676098FF021}">
      <dgm:prSet/>
      <dgm:spPr/>
      <dgm:t>
        <a:bodyPr/>
        <a:lstStyle/>
        <a:p>
          <a:endParaRPr lang="es-EC"/>
        </a:p>
      </dgm:t>
    </dgm:pt>
    <dgm:pt modelId="{961C4636-2028-4FD0-A21E-B13CD3D8F825}">
      <dgm:prSet phldrT="[Texto]"/>
      <dgm:spPr/>
      <dgm:t>
        <a:bodyPr/>
        <a:lstStyle/>
        <a:p>
          <a:endParaRPr lang="es-EC"/>
        </a:p>
      </dgm:t>
    </dgm:pt>
    <dgm:pt modelId="{7020E36A-9EDF-43A8-A47A-D344E793B4E5}" type="parTrans" cxnId="{DEE175E8-88C7-4CEA-BB09-D6B8E919DACD}">
      <dgm:prSet/>
      <dgm:spPr/>
      <dgm:t>
        <a:bodyPr/>
        <a:lstStyle/>
        <a:p>
          <a:endParaRPr lang="es-EC"/>
        </a:p>
      </dgm:t>
    </dgm:pt>
    <dgm:pt modelId="{5502FAB1-3153-46E1-8E60-A13074E7F193}" type="sibTrans" cxnId="{DEE175E8-88C7-4CEA-BB09-D6B8E919DACD}">
      <dgm:prSet/>
      <dgm:spPr/>
      <dgm:t>
        <a:bodyPr/>
        <a:lstStyle/>
        <a:p>
          <a:endParaRPr lang="es-EC"/>
        </a:p>
      </dgm:t>
    </dgm:pt>
    <dgm:pt modelId="{947820F8-BD12-4739-B533-1CD404EA8C44}">
      <dgm:prSet phldrT="[Texto]"/>
      <dgm:spPr/>
      <dgm:t>
        <a:bodyPr/>
        <a:lstStyle/>
        <a:p>
          <a:r>
            <a:rPr lang="es-EC" smtClean="0"/>
            <a:t>Conclusiones y Recomendaciones</a:t>
          </a:r>
          <a:endParaRPr lang="es-EC"/>
        </a:p>
      </dgm:t>
    </dgm:pt>
    <dgm:pt modelId="{3DF60747-86E3-47FC-A452-3D7BAEF25A8D}" type="parTrans" cxnId="{93383EA8-2972-4DFD-A43C-67A55B96C7B7}">
      <dgm:prSet/>
      <dgm:spPr/>
      <dgm:t>
        <a:bodyPr/>
        <a:lstStyle/>
        <a:p>
          <a:endParaRPr lang="es-EC"/>
        </a:p>
      </dgm:t>
    </dgm:pt>
    <dgm:pt modelId="{D4E9AB39-AA2E-49BB-A5F0-8789B345338C}" type="sibTrans" cxnId="{93383EA8-2972-4DFD-A43C-67A55B96C7B7}">
      <dgm:prSet/>
      <dgm:spPr/>
      <dgm:t>
        <a:bodyPr/>
        <a:lstStyle/>
        <a:p>
          <a:endParaRPr lang="es-EC"/>
        </a:p>
      </dgm:t>
    </dgm:pt>
    <dgm:pt modelId="{97F5F183-DB03-4DA9-A3D7-BE14A102791D}">
      <dgm:prSet phldrT="[Texto]"/>
      <dgm:spPr/>
      <dgm:t>
        <a:bodyPr/>
        <a:lstStyle/>
        <a:p>
          <a:endParaRPr lang="es-EC"/>
        </a:p>
      </dgm:t>
    </dgm:pt>
    <dgm:pt modelId="{4C6D6961-6580-4919-88E4-4A72447DB219}" type="parTrans" cxnId="{58DBE35B-F292-4501-B0D6-12FE41CB0C79}">
      <dgm:prSet/>
      <dgm:spPr/>
      <dgm:t>
        <a:bodyPr/>
        <a:lstStyle/>
        <a:p>
          <a:endParaRPr lang="es-EC"/>
        </a:p>
      </dgm:t>
    </dgm:pt>
    <dgm:pt modelId="{30C01492-6EB4-434E-92E3-7BD0A6E3E683}" type="sibTrans" cxnId="{58DBE35B-F292-4501-B0D6-12FE41CB0C79}">
      <dgm:prSet/>
      <dgm:spPr/>
      <dgm:t>
        <a:bodyPr/>
        <a:lstStyle/>
        <a:p>
          <a:endParaRPr lang="es-EC"/>
        </a:p>
      </dgm:t>
    </dgm:pt>
    <dgm:pt modelId="{A1873111-38A3-43B7-917B-74C5760850B3}">
      <dgm:prSet phldrT="[Texto]" phldr="1"/>
      <dgm:spPr/>
      <dgm:t>
        <a:bodyPr/>
        <a:lstStyle/>
        <a:p>
          <a:endParaRPr lang="es-EC"/>
        </a:p>
      </dgm:t>
    </dgm:pt>
    <dgm:pt modelId="{58841019-D6A1-4B9C-A4E4-06D6565C0274}" type="sibTrans" cxnId="{1D2F1F66-DD17-4A10-8A6F-ED3486E8E658}">
      <dgm:prSet/>
      <dgm:spPr/>
      <dgm:t>
        <a:bodyPr/>
        <a:lstStyle/>
        <a:p>
          <a:endParaRPr lang="es-EC"/>
        </a:p>
      </dgm:t>
    </dgm:pt>
    <dgm:pt modelId="{59AE07B8-B19A-4EF0-A131-B53F83374FE9}" type="parTrans" cxnId="{1D2F1F66-DD17-4A10-8A6F-ED3486E8E658}">
      <dgm:prSet/>
      <dgm:spPr/>
      <dgm:t>
        <a:bodyPr/>
        <a:lstStyle/>
        <a:p>
          <a:endParaRPr lang="es-EC"/>
        </a:p>
      </dgm:t>
    </dgm:pt>
    <dgm:pt modelId="{29DA86B7-EE69-4BE1-8EF5-6056A7676C53}">
      <dgm:prSet phldrT="[Texto]"/>
      <dgm:spPr/>
      <dgm:t>
        <a:bodyPr/>
        <a:lstStyle/>
        <a:p>
          <a:r>
            <a:rPr lang="es-EC" smtClean="0"/>
            <a:t>Objetivos</a:t>
          </a:r>
          <a:endParaRPr lang="es-EC"/>
        </a:p>
      </dgm:t>
    </dgm:pt>
    <dgm:pt modelId="{15323FA3-90B9-49C7-886E-30E4F5D1918F}" type="sibTrans" cxnId="{2E386B85-1298-4CE4-AC33-6D22374834EB}">
      <dgm:prSet/>
      <dgm:spPr/>
      <dgm:t>
        <a:bodyPr/>
        <a:lstStyle/>
        <a:p>
          <a:endParaRPr lang="es-EC"/>
        </a:p>
      </dgm:t>
    </dgm:pt>
    <dgm:pt modelId="{62BE278C-7A5D-4229-9F38-308266DD6ADA}" type="parTrans" cxnId="{2E386B85-1298-4CE4-AC33-6D22374834EB}">
      <dgm:prSet/>
      <dgm:spPr/>
      <dgm:t>
        <a:bodyPr/>
        <a:lstStyle/>
        <a:p>
          <a:endParaRPr lang="es-EC"/>
        </a:p>
      </dgm:t>
    </dgm:pt>
    <dgm:pt modelId="{3279826A-DABA-4E2E-ADB8-BC1C359A1D30}" type="pres">
      <dgm:prSet presAssocID="{E3985C25-43A3-41A2-B702-62EB23791BF6}" presName="linearFlow" presStyleCnt="0">
        <dgm:presLayoutVars>
          <dgm:dir/>
          <dgm:animLvl val="lvl"/>
          <dgm:resizeHandles val="exact"/>
        </dgm:presLayoutVars>
      </dgm:prSet>
      <dgm:spPr/>
      <dgm:t>
        <a:bodyPr/>
        <a:lstStyle/>
        <a:p>
          <a:endParaRPr lang="es-EC"/>
        </a:p>
      </dgm:t>
    </dgm:pt>
    <dgm:pt modelId="{8C444AE6-F110-42CF-9C02-5A97F58323E0}" type="pres">
      <dgm:prSet presAssocID="{FA87223E-E1E2-422F-9228-625F16E71EFD}" presName="composite" presStyleCnt="0"/>
      <dgm:spPr/>
    </dgm:pt>
    <dgm:pt modelId="{DB417E37-625B-417B-8ADC-1E416641F837}" type="pres">
      <dgm:prSet presAssocID="{FA87223E-E1E2-422F-9228-625F16E71EFD}" presName="parentText" presStyleLbl="alignNode1" presStyleIdx="0" presStyleCnt="7">
        <dgm:presLayoutVars>
          <dgm:chMax val="1"/>
          <dgm:bulletEnabled val="1"/>
        </dgm:presLayoutVars>
      </dgm:prSet>
      <dgm:spPr/>
      <dgm:t>
        <a:bodyPr/>
        <a:lstStyle/>
        <a:p>
          <a:endParaRPr lang="es-EC"/>
        </a:p>
      </dgm:t>
    </dgm:pt>
    <dgm:pt modelId="{C2D1F8E7-92A6-459C-9BA1-A14631CAD120}" type="pres">
      <dgm:prSet presAssocID="{FA87223E-E1E2-422F-9228-625F16E71EFD}" presName="descendantText" presStyleLbl="alignAcc1" presStyleIdx="0" presStyleCnt="7" custLinFactNeighborX="-103" custLinFactNeighborY="-391">
        <dgm:presLayoutVars>
          <dgm:bulletEnabled val="1"/>
        </dgm:presLayoutVars>
      </dgm:prSet>
      <dgm:spPr/>
      <dgm:t>
        <a:bodyPr/>
        <a:lstStyle/>
        <a:p>
          <a:endParaRPr lang="es-EC"/>
        </a:p>
      </dgm:t>
    </dgm:pt>
    <dgm:pt modelId="{4918A65B-F042-4588-A1E6-9E4BD5F9A230}" type="pres">
      <dgm:prSet presAssocID="{0CBE4E43-DC6F-420D-8501-BFCD6CFB2AA7}" presName="sp" presStyleCnt="0"/>
      <dgm:spPr/>
    </dgm:pt>
    <dgm:pt modelId="{BD9E21AC-FBD2-457D-90DB-E7440F5DCF1B}" type="pres">
      <dgm:prSet presAssocID="{A1873111-38A3-43B7-917B-74C5760850B3}" presName="composite" presStyleCnt="0"/>
      <dgm:spPr/>
    </dgm:pt>
    <dgm:pt modelId="{6B9D5EE1-875B-470C-A1DB-E23B725CF180}" type="pres">
      <dgm:prSet presAssocID="{A1873111-38A3-43B7-917B-74C5760850B3}" presName="parentText" presStyleLbl="alignNode1" presStyleIdx="1" presStyleCnt="7">
        <dgm:presLayoutVars>
          <dgm:chMax val="1"/>
          <dgm:bulletEnabled val="1"/>
        </dgm:presLayoutVars>
      </dgm:prSet>
      <dgm:spPr/>
      <dgm:t>
        <a:bodyPr/>
        <a:lstStyle/>
        <a:p>
          <a:endParaRPr lang="es-EC"/>
        </a:p>
      </dgm:t>
    </dgm:pt>
    <dgm:pt modelId="{ADB6AEE8-E400-4B62-8685-282CDE64E7F1}" type="pres">
      <dgm:prSet presAssocID="{A1873111-38A3-43B7-917B-74C5760850B3}" presName="descendantText" presStyleLbl="alignAcc1" presStyleIdx="1" presStyleCnt="7" custLinFactNeighborX="-103" custLinFactNeighborY="4057">
        <dgm:presLayoutVars>
          <dgm:bulletEnabled val="1"/>
        </dgm:presLayoutVars>
      </dgm:prSet>
      <dgm:spPr/>
      <dgm:t>
        <a:bodyPr/>
        <a:lstStyle/>
        <a:p>
          <a:endParaRPr lang="es-EC"/>
        </a:p>
      </dgm:t>
    </dgm:pt>
    <dgm:pt modelId="{9DE5DF11-8E92-48FA-961E-7CF672A4488E}" type="pres">
      <dgm:prSet presAssocID="{58841019-D6A1-4B9C-A4E4-06D6565C0274}" presName="sp" presStyleCnt="0"/>
      <dgm:spPr/>
    </dgm:pt>
    <dgm:pt modelId="{3574D0BC-E277-46D3-BEA4-788D80EA506B}" type="pres">
      <dgm:prSet presAssocID="{57913B00-43DC-462F-B1D2-61E012D4E4B1}" presName="composite" presStyleCnt="0"/>
      <dgm:spPr/>
    </dgm:pt>
    <dgm:pt modelId="{5F743281-6E76-41F9-9AE4-9B083B4C6569}" type="pres">
      <dgm:prSet presAssocID="{57913B00-43DC-462F-B1D2-61E012D4E4B1}" presName="parentText" presStyleLbl="alignNode1" presStyleIdx="2" presStyleCnt="7">
        <dgm:presLayoutVars>
          <dgm:chMax val="1"/>
          <dgm:bulletEnabled val="1"/>
        </dgm:presLayoutVars>
      </dgm:prSet>
      <dgm:spPr/>
      <dgm:t>
        <a:bodyPr/>
        <a:lstStyle/>
        <a:p>
          <a:endParaRPr lang="es-EC"/>
        </a:p>
      </dgm:t>
    </dgm:pt>
    <dgm:pt modelId="{AF973E2F-C26F-43CD-BBD9-569A6699EEF9}" type="pres">
      <dgm:prSet presAssocID="{57913B00-43DC-462F-B1D2-61E012D4E4B1}" presName="descendantText" presStyleLbl="alignAcc1" presStyleIdx="2" presStyleCnt="7">
        <dgm:presLayoutVars>
          <dgm:bulletEnabled val="1"/>
        </dgm:presLayoutVars>
      </dgm:prSet>
      <dgm:spPr/>
      <dgm:t>
        <a:bodyPr/>
        <a:lstStyle/>
        <a:p>
          <a:endParaRPr lang="es-EC"/>
        </a:p>
      </dgm:t>
    </dgm:pt>
    <dgm:pt modelId="{A1645F63-5844-4561-9042-A0B906F25917}" type="pres">
      <dgm:prSet presAssocID="{F7881C51-5938-4954-BCDE-91DA44BAB3E8}" presName="sp" presStyleCnt="0"/>
      <dgm:spPr/>
    </dgm:pt>
    <dgm:pt modelId="{256DA6E0-EA44-41DE-AD32-B3286DA645CA}" type="pres">
      <dgm:prSet presAssocID="{98E131BE-402F-4B17-A89F-D8B344B5D328}" presName="composite" presStyleCnt="0"/>
      <dgm:spPr/>
    </dgm:pt>
    <dgm:pt modelId="{47BC4C22-9410-4E18-A5D4-7200B5846886}" type="pres">
      <dgm:prSet presAssocID="{98E131BE-402F-4B17-A89F-D8B344B5D328}" presName="parentText" presStyleLbl="alignNode1" presStyleIdx="3" presStyleCnt="7">
        <dgm:presLayoutVars>
          <dgm:chMax val="1"/>
          <dgm:bulletEnabled val="1"/>
        </dgm:presLayoutVars>
      </dgm:prSet>
      <dgm:spPr/>
      <dgm:t>
        <a:bodyPr/>
        <a:lstStyle/>
        <a:p>
          <a:endParaRPr lang="es-EC"/>
        </a:p>
      </dgm:t>
    </dgm:pt>
    <dgm:pt modelId="{2BB79E60-AD8A-421C-BCA8-4C827E57DAF0}" type="pres">
      <dgm:prSet presAssocID="{98E131BE-402F-4B17-A89F-D8B344B5D328}" presName="descendantText" presStyleLbl="alignAcc1" presStyleIdx="3" presStyleCnt="7">
        <dgm:presLayoutVars>
          <dgm:bulletEnabled val="1"/>
        </dgm:presLayoutVars>
      </dgm:prSet>
      <dgm:spPr/>
      <dgm:t>
        <a:bodyPr/>
        <a:lstStyle/>
        <a:p>
          <a:endParaRPr lang="es-EC"/>
        </a:p>
      </dgm:t>
    </dgm:pt>
    <dgm:pt modelId="{CA80F467-F50E-4F02-9A32-4990058912EA}" type="pres">
      <dgm:prSet presAssocID="{6BAB2B3B-A04E-4D80-B9E3-9CD79A7C3B5A}" presName="sp" presStyleCnt="0"/>
      <dgm:spPr/>
    </dgm:pt>
    <dgm:pt modelId="{42A7564B-B8D6-4F6A-9C6C-71A1158445DB}" type="pres">
      <dgm:prSet presAssocID="{4FAFFF67-3D98-41BB-83E5-C4D3A2BEBE91}" presName="composite" presStyleCnt="0"/>
      <dgm:spPr/>
    </dgm:pt>
    <dgm:pt modelId="{E5ADAB33-199D-400C-A635-9A2484D5EC74}" type="pres">
      <dgm:prSet presAssocID="{4FAFFF67-3D98-41BB-83E5-C4D3A2BEBE91}" presName="parentText" presStyleLbl="alignNode1" presStyleIdx="4" presStyleCnt="7">
        <dgm:presLayoutVars>
          <dgm:chMax val="1"/>
          <dgm:bulletEnabled val="1"/>
        </dgm:presLayoutVars>
      </dgm:prSet>
      <dgm:spPr/>
      <dgm:t>
        <a:bodyPr/>
        <a:lstStyle/>
        <a:p>
          <a:endParaRPr lang="es-EC"/>
        </a:p>
      </dgm:t>
    </dgm:pt>
    <dgm:pt modelId="{E2D22BF6-5FE0-4154-ADE0-9B83C1903893}" type="pres">
      <dgm:prSet presAssocID="{4FAFFF67-3D98-41BB-83E5-C4D3A2BEBE91}" presName="descendantText" presStyleLbl="alignAcc1" presStyleIdx="4" presStyleCnt="7" custLinFactNeighborX="-682" custLinFactNeighborY="-5666">
        <dgm:presLayoutVars>
          <dgm:bulletEnabled val="1"/>
        </dgm:presLayoutVars>
      </dgm:prSet>
      <dgm:spPr/>
      <dgm:t>
        <a:bodyPr/>
        <a:lstStyle/>
        <a:p>
          <a:endParaRPr lang="es-EC"/>
        </a:p>
      </dgm:t>
    </dgm:pt>
    <dgm:pt modelId="{6EB983CF-7280-42E7-879B-3332613A1E1F}" type="pres">
      <dgm:prSet presAssocID="{BD49E934-19FF-4F2C-BEB2-EF92EC780D05}" presName="sp" presStyleCnt="0"/>
      <dgm:spPr/>
    </dgm:pt>
    <dgm:pt modelId="{3792878C-00B7-492D-9038-72E3B6EBF43C}" type="pres">
      <dgm:prSet presAssocID="{961C4636-2028-4FD0-A21E-B13CD3D8F825}" presName="composite" presStyleCnt="0"/>
      <dgm:spPr/>
    </dgm:pt>
    <dgm:pt modelId="{AE32A67D-1763-4046-9162-0FDAAF593B87}" type="pres">
      <dgm:prSet presAssocID="{961C4636-2028-4FD0-A21E-B13CD3D8F825}" presName="parentText" presStyleLbl="alignNode1" presStyleIdx="5" presStyleCnt="7">
        <dgm:presLayoutVars>
          <dgm:chMax val="1"/>
          <dgm:bulletEnabled val="1"/>
        </dgm:presLayoutVars>
      </dgm:prSet>
      <dgm:spPr/>
      <dgm:t>
        <a:bodyPr/>
        <a:lstStyle/>
        <a:p>
          <a:endParaRPr lang="es-EC"/>
        </a:p>
      </dgm:t>
    </dgm:pt>
    <dgm:pt modelId="{AA0A1236-EDBE-4624-B645-993025FB92C4}" type="pres">
      <dgm:prSet presAssocID="{961C4636-2028-4FD0-A21E-B13CD3D8F825}" presName="descendantText" presStyleLbl="alignAcc1" presStyleIdx="5" presStyleCnt="7">
        <dgm:presLayoutVars>
          <dgm:bulletEnabled val="1"/>
        </dgm:presLayoutVars>
      </dgm:prSet>
      <dgm:spPr/>
      <dgm:t>
        <a:bodyPr/>
        <a:lstStyle/>
        <a:p>
          <a:endParaRPr lang="es-EC"/>
        </a:p>
      </dgm:t>
    </dgm:pt>
    <dgm:pt modelId="{917C0704-DCD0-4C07-AADE-B11D3955CCAA}" type="pres">
      <dgm:prSet presAssocID="{5502FAB1-3153-46E1-8E60-A13074E7F193}" presName="sp" presStyleCnt="0"/>
      <dgm:spPr/>
    </dgm:pt>
    <dgm:pt modelId="{13C2F8C5-060B-4403-AB9C-76313D703720}" type="pres">
      <dgm:prSet presAssocID="{97F5F183-DB03-4DA9-A3D7-BE14A102791D}" presName="composite" presStyleCnt="0"/>
      <dgm:spPr/>
    </dgm:pt>
    <dgm:pt modelId="{7FB2D3A9-BF38-4D63-BB9B-FE4907627373}" type="pres">
      <dgm:prSet presAssocID="{97F5F183-DB03-4DA9-A3D7-BE14A102791D}" presName="parentText" presStyleLbl="alignNode1" presStyleIdx="6" presStyleCnt="7">
        <dgm:presLayoutVars>
          <dgm:chMax val="1"/>
          <dgm:bulletEnabled val="1"/>
        </dgm:presLayoutVars>
      </dgm:prSet>
      <dgm:spPr/>
      <dgm:t>
        <a:bodyPr/>
        <a:lstStyle/>
        <a:p>
          <a:endParaRPr lang="es-EC"/>
        </a:p>
      </dgm:t>
    </dgm:pt>
    <dgm:pt modelId="{C6DE025C-CE81-4450-8DA0-B83AE4046532}" type="pres">
      <dgm:prSet presAssocID="{97F5F183-DB03-4DA9-A3D7-BE14A102791D}" presName="descendantText" presStyleLbl="alignAcc1" presStyleIdx="6" presStyleCnt="7">
        <dgm:presLayoutVars>
          <dgm:bulletEnabled val="1"/>
        </dgm:presLayoutVars>
      </dgm:prSet>
      <dgm:spPr/>
      <dgm:t>
        <a:bodyPr/>
        <a:lstStyle/>
        <a:p>
          <a:endParaRPr lang="es-EC"/>
        </a:p>
      </dgm:t>
    </dgm:pt>
  </dgm:ptLst>
  <dgm:cxnLst>
    <dgm:cxn modelId="{23A88BB9-E05C-42D2-B65F-AC10B17BB19F}" type="presOf" srcId="{57913B00-43DC-462F-B1D2-61E012D4E4B1}" destId="{5F743281-6E76-41F9-9AE4-9B083B4C6569}" srcOrd="0" destOrd="0" presId="urn:microsoft.com/office/officeart/2005/8/layout/chevron2"/>
    <dgm:cxn modelId="{8AB2CB97-4B4B-4832-96C8-376EFC3F28B2}" type="presOf" srcId="{98E131BE-402F-4B17-A89F-D8B344B5D328}" destId="{47BC4C22-9410-4E18-A5D4-7200B5846886}" srcOrd="0" destOrd="0" presId="urn:microsoft.com/office/officeart/2005/8/layout/chevron2"/>
    <dgm:cxn modelId="{16EFDAA3-C627-4852-8849-1EE5C9279D6D}" type="presOf" srcId="{947820F8-BD12-4739-B533-1CD404EA8C44}" destId="{C6DE025C-CE81-4450-8DA0-B83AE4046532}" srcOrd="0" destOrd="0" presId="urn:microsoft.com/office/officeart/2005/8/layout/chevron2"/>
    <dgm:cxn modelId="{32D85C2F-1EC5-40CB-B600-A676098FF021}" srcId="{961C4636-2028-4FD0-A21E-B13CD3D8F825}" destId="{B41B57E2-4DD5-4924-9881-8C72DE99BCE0}" srcOrd="0" destOrd="0" parTransId="{7DF4779E-2DB6-4D28-8E7D-A656DD67A9F9}" sibTransId="{C3CF8DA2-3ED7-4396-86A2-5D9DE5B42DED}"/>
    <dgm:cxn modelId="{1D2F1F66-DD17-4A10-8A6F-ED3486E8E658}" srcId="{E3985C25-43A3-41A2-B702-62EB23791BF6}" destId="{A1873111-38A3-43B7-917B-74C5760850B3}" srcOrd="1" destOrd="0" parTransId="{59AE07B8-B19A-4EF0-A131-B53F83374FE9}" sibTransId="{58841019-D6A1-4B9C-A4E4-06D6565C0274}"/>
    <dgm:cxn modelId="{CFD627BE-F8B2-4CEF-A68C-15CB866FD773}" type="presOf" srcId="{E3985C25-43A3-41A2-B702-62EB23791BF6}" destId="{3279826A-DABA-4E2E-ADB8-BC1C359A1D30}" srcOrd="0" destOrd="0" presId="urn:microsoft.com/office/officeart/2005/8/layout/chevron2"/>
    <dgm:cxn modelId="{5F8ED26C-668C-456E-B28D-7ABFC22D9CAB}" type="presOf" srcId="{29DA86B7-EE69-4BE1-8EF5-6056A7676C53}" destId="{AF973E2F-C26F-43CD-BBD9-569A6699EEF9}" srcOrd="0" destOrd="0" presId="urn:microsoft.com/office/officeart/2005/8/layout/chevron2"/>
    <dgm:cxn modelId="{7DD89965-ED2E-44FC-B9D0-FDB61594E74F}" srcId="{98E131BE-402F-4B17-A89F-D8B344B5D328}" destId="{3E745577-116F-4A52-9499-24CF4CBDAC0B}" srcOrd="0" destOrd="0" parTransId="{5E3A9595-ADDC-4FEB-B582-E94845AFB67D}" sibTransId="{E56C85B8-A2B4-4372-8CDE-BB5F4B7009A3}"/>
    <dgm:cxn modelId="{6F5C90DE-552D-464A-AE66-2C89C20D09C6}" type="presOf" srcId="{FA87223E-E1E2-422F-9228-625F16E71EFD}" destId="{DB417E37-625B-417B-8ADC-1E416641F837}" srcOrd="0" destOrd="0" presId="urn:microsoft.com/office/officeart/2005/8/layout/chevron2"/>
    <dgm:cxn modelId="{6D955987-A74B-465F-917D-D248DE3D12BA}" srcId="{E3985C25-43A3-41A2-B702-62EB23791BF6}" destId="{FA87223E-E1E2-422F-9228-625F16E71EFD}" srcOrd="0" destOrd="0" parTransId="{007F48F3-5157-478E-A91E-B646D993E00E}" sibTransId="{0CBE4E43-DC6F-420D-8501-BFCD6CFB2AA7}"/>
    <dgm:cxn modelId="{B391626E-AD22-4FE5-8C5B-191489EB6CC1}" type="presOf" srcId="{B8EB0B07-6313-45A1-97D4-5895A27B1E10}" destId="{E2D22BF6-5FE0-4154-ADE0-9B83C1903893}" srcOrd="0" destOrd="0" presId="urn:microsoft.com/office/officeart/2005/8/layout/chevron2"/>
    <dgm:cxn modelId="{710AA8D2-B423-42F1-B89B-4B7BD565752D}" type="presOf" srcId="{A1873111-38A3-43B7-917B-74C5760850B3}" destId="{6B9D5EE1-875B-470C-A1DB-E23B725CF180}" srcOrd="0" destOrd="0" presId="urn:microsoft.com/office/officeart/2005/8/layout/chevron2"/>
    <dgm:cxn modelId="{9CB66ED7-18C9-42FA-B801-CF46A0204B8E}" srcId="{FA87223E-E1E2-422F-9228-625F16E71EFD}" destId="{72C88E09-F458-46FB-855B-0F486F4A06C1}" srcOrd="0" destOrd="0" parTransId="{43DC8AC8-68BD-41EC-B6E2-A66D91F98403}" sibTransId="{01FB097B-B9C7-4B3B-B8FA-69FEBDB1BA88}"/>
    <dgm:cxn modelId="{58DBE35B-F292-4501-B0D6-12FE41CB0C79}" srcId="{E3985C25-43A3-41A2-B702-62EB23791BF6}" destId="{97F5F183-DB03-4DA9-A3D7-BE14A102791D}" srcOrd="6" destOrd="0" parTransId="{4C6D6961-6580-4919-88E4-4A72447DB219}" sibTransId="{30C01492-6EB4-434E-92E3-7BD0A6E3E683}"/>
    <dgm:cxn modelId="{2E386B85-1298-4CE4-AC33-6D22374834EB}" srcId="{57913B00-43DC-462F-B1D2-61E012D4E4B1}" destId="{29DA86B7-EE69-4BE1-8EF5-6056A7676C53}" srcOrd="0" destOrd="0" parTransId="{62BE278C-7A5D-4229-9F38-308266DD6ADA}" sibTransId="{15323FA3-90B9-49C7-886E-30E4F5D1918F}"/>
    <dgm:cxn modelId="{CD69494F-B2C1-4DF7-8D46-5F25711C7E8A}" type="presOf" srcId="{3E745577-116F-4A52-9499-24CF4CBDAC0B}" destId="{2BB79E60-AD8A-421C-BCA8-4C827E57DAF0}" srcOrd="0" destOrd="0" presId="urn:microsoft.com/office/officeart/2005/8/layout/chevron2"/>
    <dgm:cxn modelId="{7829DB45-C48A-43E1-BAC7-ED900F361006}" type="presOf" srcId="{97F5F183-DB03-4DA9-A3D7-BE14A102791D}" destId="{7FB2D3A9-BF38-4D63-BB9B-FE4907627373}" srcOrd="0" destOrd="0" presId="urn:microsoft.com/office/officeart/2005/8/layout/chevron2"/>
    <dgm:cxn modelId="{FD84D903-BE0B-4593-8B68-FD5470E730A5}" srcId="{E3985C25-43A3-41A2-B702-62EB23791BF6}" destId="{4FAFFF67-3D98-41BB-83E5-C4D3A2BEBE91}" srcOrd="4" destOrd="0" parTransId="{F9A9A864-3E1A-4D90-A477-B33B343D7DB3}" sibTransId="{BD49E934-19FF-4F2C-BEB2-EF92EC780D05}"/>
    <dgm:cxn modelId="{9C4245FD-1B96-4B23-960B-821F292125AC}" type="presOf" srcId="{72C88E09-F458-46FB-855B-0F486F4A06C1}" destId="{C2D1F8E7-92A6-459C-9BA1-A14631CAD120}" srcOrd="0" destOrd="0" presId="urn:microsoft.com/office/officeart/2005/8/layout/chevron2"/>
    <dgm:cxn modelId="{DEE175E8-88C7-4CEA-BB09-D6B8E919DACD}" srcId="{E3985C25-43A3-41A2-B702-62EB23791BF6}" destId="{961C4636-2028-4FD0-A21E-B13CD3D8F825}" srcOrd="5" destOrd="0" parTransId="{7020E36A-9EDF-43A8-A47A-D344E793B4E5}" sibTransId="{5502FAB1-3153-46E1-8E60-A13074E7F193}"/>
    <dgm:cxn modelId="{445C69B4-DFE5-420A-953F-4B417F8AE4A6}" srcId="{4FAFFF67-3D98-41BB-83E5-C4D3A2BEBE91}" destId="{B8EB0B07-6313-45A1-97D4-5895A27B1E10}" srcOrd="0" destOrd="0" parTransId="{115E80B1-EAB6-4541-A1C6-57EB6041D690}" sibTransId="{F2F0FCF0-F588-4609-9C32-D065931C21BB}"/>
    <dgm:cxn modelId="{93383EA8-2972-4DFD-A43C-67A55B96C7B7}" srcId="{97F5F183-DB03-4DA9-A3D7-BE14A102791D}" destId="{947820F8-BD12-4739-B533-1CD404EA8C44}" srcOrd="0" destOrd="0" parTransId="{3DF60747-86E3-47FC-A452-3D7BAEF25A8D}" sibTransId="{D4E9AB39-AA2E-49BB-A5F0-8789B345338C}"/>
    <dgm:cxn modelId="{4D9E036F-31E7-41CC-83C8-9850FFEE8BF3}" type="presOf" srcId="{4FAFFF67-3D98-41BB-83E5-C4D3A2BEBE91}" destId="{E5ADAB33-199D-400C-A635-9A2484D5EC74}" srcOrd="0" destOrd="0" presId="urn:microsoft.com/office/officeart/2005/8/layout/chevron2"/>
    <dgm:cxn modelId="{DECBD89A-4C96-4389-8FAE-A1F01457EF09}" type="presOf" srcId="{5F3E4AE6-FD7D-4254-8670-E4FEE11C2304}" destId="{ADB6AEE8-E400-4B62-8685-282CDE64E7F1}" srcOrd="0" destOrd="0" presId="urn:microsoft.com/office/officeart/2005/8/layout/chevron2"/>
    <dgm:cxn modelId="{1A2E3899-2339-441D-B97B-C3405E552B65}" srcId="{E3985C25-43A3-41A2-B702-62EB23791BF6}" destId="{57913B00-43DC-462F-B1D2-61E012D4E4B1}" srcOrd="2" destOrd="0" parTransId="{AAB9721D-AD3A-4219-8FBE-4209669C6B70}" sibTransId="{F7881C51-5938-4954-BCDE-91DA44BAB3E8}"/>
    <dgm:cxn modelId="{385DA285-E473-4861-89A2-9B141BBFBF0C}" srcId="{E3985C25-43A3-41A2-B702-62EB23791BF6}" destId="{98E131BE-402F-4B17-A89F-D8B344B5D328}" srcOrd="3" destOrd="0" parTransId="{A4530E15-9057-41B9-955F-0400B73C5E2A}" sibTransId="{6BAB2B3B-A04E-4D80-B9E3-9CD79A7C3B5A}"/>
    <dgm:cxn modelId="{25E1FC06-43E6-4A17-AD1E-71DA4BCA96E3}" srcId="{A1873111-38A3-43B7-917B-74C5760850B3}" destId="{5F3E4AE6-FD7D-4254-8670-E4FEE11C2304}" srcOrd="0" destOrd="0" parTransId="{B865009A-6CA7-44DB-ACD5-9A9D0F1FEA9E}" sibTransId="{1F6A50F6-BC45-4213-B934-FEADC65ABCE2}"/>
    <dgm:cxn modelId="{ADF0A723-3EB2-4E09-AFA3-6AAD4EDFA01D}" type="presOf" srcId="{961C4636-2028-4FD0-A21E-B13CD3D8F825}" destId="{AE32A67D-1763-4046-9162-0FDAAF593B87}" srcOrd="0" destOrd="0" presId="urn:microsoft.com/office/officeart/2005/8/layout/chevron2"/>
    <dgm:cxn modelId="{160A2521-7F33-4D95-BD3C-CC9E04D2F621}" type="presOf" srcId="{B41B57E2-4DD5-4924-9881-8C72DE99BCE0}" destId="{AA0A1236-EDBE-4624-B645-993025FB92C4}" srcOrd="0" destOrd="0" presId="urn:microsoft.com/office/officeart/2005/8/layout/chevron2"/>
    <dgm:cxn modelId="{BAF9B5EA-449F-4B20-8033-F100E5350BDE}" type="presParOf" srcId="{3279826A-DABA-4E2E-ADB8-BC1C359A1D30}" destId="{8C444AE6-F110-42CF-9C02-5A97F58323E0}" srcOrd="0" destOrd="0" presId="urn:microsoft.com/office/officeart/2005/8/layout/chevron2"/>
    <dgm:cxn modelId="{AF0FF785-F9B5-45E2-8FE0-8ACD5FA7A3CC}" type="presParOf" srcId="{8C444AE6-F110-42CF-9C02-5A97F58323E0}" destId="{DB417E37-625B-417B-8ADC-1E416641F837}" srcOrd="0" destOrd="0" presId="urn:microsoft.com/office/officeart/2005/8/layout/chevron2"/>
    <dgm:cxn modelId="{E632BFEA-32AF-44ED-A8A7-513C0A9DD48C}" type="presParOf" srcId="{8C444AE6-F110-42CF-9C02-5A97F58323E0}" destId="{C2D1F8E7-92A6-459C-9BA1-A14631CAD120}" srcOrd="1" destOrd="0" presId="urn:microsoft.com/office/officeart/2005/8/layout/chevron2"/>
    <dgm:cxn modelId="{7BC7D413-12FE-42BA-BA27-EC6952F9430D}" type="presParOf" srcId="{3279826A-DABA-4E2E-ADB8-BC1C359A1D30}" destId="{4918A65B-F042-4588-A1E6-9E4BD5F9A230}" srcOrd="1" destOrd="0" presId="urn:microsoft.com/office/officeart/2005/8/layout/chevron2"/>
    <dgm:cxn modelId="{1C3CAB0F-BF07-4DCE-82B8-DEB4D6741314}" type="presParOf" srcId="{3279826A-DABA-4E2E-ADB8-BC1C359A1D30}" destId="{BD9E21AC-FBD2-457D-90DB-E7440F5DCF1B}" srcOrd="2" destOrd="0" presId="urn:microsoft.com/office/officeart/2005/8/layout/chevron2"/>
    <dgm:cxn modelId="{225B6834-640B-4A35-9F48-AE6A2DCAD2AD}" type="presParOf" srcId="{BD9E21AC-FBD2-457D-90DB-E7440F5DCF1B}" destId="{6B9D5EE1-875B-470C-A1DB-E23B725CF180}" srcOrd="0" destOrd="0" presId="urn:microsoft.com/office/officeart/2005/8/layout/chevron2"/>
    <dgm:cxn modelId="{C9CA9548-6925-426B-BD1B-6647100EACA8}" type="presParOf" srcId="{BD9E21AC-FBD2-457D-90DB-E7440F5DCF1B}" destId="{ADB6AEE8-E400-4B62-8685-282CDE64E7F1}" srcOrd="1" destOrd="0" presId="urn:microsoft.com/office/officeart/2005/8/layout/chevron2"/>
    <dgm:cxn modelId="{F4453AAA-9FE5-40B5-9230-7CCE6C6943CC}" type="presParOf" srcId="{3279826A-DABA-4E2E-ADB8-BC1C359A1D30}" destId="{9DE5DF11-8E92-48FA-961E-7CF672A4488E}" srcOrd="3" destOrd="0" presId="urn:microsoft.com/office/officeart/2005/8/layout/chevron2"/>
    <dgm:cxn modelId="{4C12B3C1-4972-48CB-8CAD-D8ECEBCA78F6}" type="presParOf" srcId="{3279826A-DABA-4E2E-ADB8-BC1C359A1D30}" destId="{3574D0BC-E277-46D3-BEA4-788D80EA506B}" srcOrd="4" destOrd="0" presId="urn:microsoft.com/office/officeart/2005/8/layout/chevron2"/>
    <dgm:cxn modelId="{50A3B33B-CBF7-49F8-B455-7BFA7E879156}" type="presParOf" srcId="{3574D0BC-E277-46D3-BEA4-788D80EA506B}" destId="{5F743281-6E76-41F9-9AE4-9B083B4C6569}" srcOrd="0" destOrd="0" presId="urn:microsoft.com/office/officeart/2005/8/layout/chevron2"/>
    <dgm:cxn modelId="{1D01C798-1EAB-4FF9-B79A-103C0AD86F5C}" type="presParOf" srcId="{3574D0BC-E277-46D3-BEA4-788D80EA506B}" destId="{AF973E2F-C26F-43CD-BBD9-569A6699EEF9}" srcOrd="1" destOrd="0" presId="urn:microsoft.com/office/officeart/2005/8/layout/chevron2"/>
    <dgm:cxn modelId="{BA874D81-1065-4C6D-B7DB-48B73A0CD8F5}" type="presParOf" srcId="{3279826A-DABA-4E2E-ADB8-BC1C359A1D30}" destId="{A1645F63-5844-4561-9042-A0B906F25917}" srcOrd="5" destOrd="0" presId="urn:microsoft.com/office/officeart/2005/8/layout/chevron2"/>
    <dgm:cxn modelId="{673633AC-C164-498D-917D-DFD51D05737D}" type="presParOf" srcId="{3279826A-DABA-4E2E-ADB8-BC1C359A1D30}" destId="{256DA6E0-EA44-41DE-AD32-B3286DA645CA}" srcOrd="6" destOrd="0" presId="urn:microsoft.com/office/officeart/2005/8/layout/chevron2"/>
    <dgm:cxn modelId="{6D27441A-2BED-4808-8309-8C5761B99B78}" type="presParOf" srcId="{256DA6E0-EA44-41DE-AD32-B3286DA645CA}" destId="{47BC4C22-9410-4E18-A5D4-7200B5846886}" srcOrd="0" destOrd="0" presId="urn:microsoft.com/office/officeart/2005/8/layout/chevron2"/>
    <dgm:cxn modelId="{01EDDFAF-E696-4E3F-A2EF-8128EDAD20F8}" type="presParOf" srcId="{256DA6E0-EA44-41DE-AD32-B3286DA645CA}" destId="{2BB79E60-AD8A-421C-BCA8-4C827E57DAF0}" srcOrd="1" destOrd="0" presId="urn:microsoft.com/office/officeart/2005/8/layout/chevron2"/>
    <dgm:cxn modelId="{42D924AF-9539-4F72-BFD2-7DF1B56868E9}" type="presParOf" srcId="{3279826A-DABA-4E2E-ADB8-BC1C359A1D30}" destId="{CA80F467-F50E-4F02-9A32-4990058912EA}" srcOrd="7" destOrd="0" presId="urn:microsoft.com/office/officeart/2005/8/layout/chevron2"/>
    <dgm:cxn modelId="{9CDA0902-58DF-40D6-8DD7-651D77AB2091}" type="presParOf" srcId="{3279826A-DABA-4E2E-ADB8-BC1C359A1D30}" destId="{42A7564B-B8D6-4F6A-9C6C-71A1158445DB}" srcOrd="8" destOrd="0" presId="urn:microsoft.com/office/officeart/2005/8/layout/chevron2"/>
    <dgm:cxn modelId="{947B970E-69A0-47EC-BAC1-BE5E0F7CC8D9}" type="presParOf" srcId="{42A7564B-B8D6-4F6A-9C6C-71A1158445DB}" destId="{E5ADAB33-199D-400C-A635-9A2484D5EC74}" srcOrd="0" destOrd="0" presId="urn:microsoft.com/office/officeart/2005/8/layout/chevron2"/>
    <dgm:cxn modelId="{50DCBB2D-50DC-4C12-8516-6F5082F0E5E5}" type="presParOf" srcId="{42A7564B-B8D6-4F6A-9C6C-71A1158445DB}" destId="{E2D22BF6-5FE0-4154-ADE0-9B83C1903893}" srcOrd="1" destOrd="0" presId="urn:microsoft.com/office/officeart/2005/8/layout/chevron2"/>
    <dgm:cxn modelId="{4E813EEA-BE56-46C1-8AE3-FCD6A4D1771C}" type="presParOf" srcId="{3279826A-DABA-4E2E-ADB8-BC1C359A1D30}" destId="{6EB983CF-7280-42E7-879B-3332613A1E1F}" srcOrd="9" destOrd="0" presId="urn:microsoft.com/office/officeart/2005/8/layout/chevron2"/>
    <dgm:cxn modelId="{73BC85DF-AA3C-48D5-B66B-17C12CD04890}" type="presParOf" srcId="{3279826A-DABA-4E2E-ADB8-BC1C359A1D30}" destId="{3792878C-00B7-492D-9038-72E3B6EBF43C}" srcOrd="10" destOrd="0" presId="urn:microsoft.com/office/officeart/2005/8/layout/chevron2"/>
    <dgm:cxn modelId="{7F767FFD-C57A-4BF6-96C2-62D1C1E1EF55}" type="presParOf" srcId="{3792878C-00B7-492D-9038-72E3B6EBF43C}" destId="{AE32A67D-1763-4046-9162-0FDAAF593B87}" srcOrd="0" destOrd="0" presId="urn:microsoft.com/office/officeart/2005/8/layout/chevron2"/>
    <dgm:cxn modelId="{E6323877-C7DA-4620-B176-DE0F38DFC47C}" type="presParOf" srcId="{3792878C-00B7-492D-9038-72E3B6EBF43C}" destId="{AA0A1236-EDBE-4624-B645-993025FB92C4}" srcOrd="1" destOrd="0" presId="urn:microsoft.com/office/officeart/2005/8/layout/chevron2"/>
    <dgm:cxn modelId="{00AC12D9-A9B2-46F7-8443-853EC86A1F1C}" type="presParOf" srcId="{3279826A-DABA-4E2E-ADB8-BC1C359A1D30}" destId="{917C0704-DCD0-4C07-AADE-B11D3955CCAA}" srcOrd="11" destOrd="0" presId="urn:microsoft.com/office/officeart/2005/8/layout/chevron2"/>
    <dgm:cxn modelId="{4D94078A-FD8B-4581-B43E-F1C2FD6BFAD3}" type="presParOf" srcId="{3279826A-DABA-4E2E-ADB8-BC1C359A1D30}" destId="{13C2F8C5-060B-4403-AB9C-76313D703720}" srcOrd="12" destOrd="0" presId="urn:microsoft.com/office/officeart/2005/8/layout/chevron2"/>
    <dgm:cxn modelId="{66AAC648-DDB4-43AE-84EF-45E413E0A5F4}" type="presParOf" srcId="{13C2F8C5-060B-4403-AB9C-76313D703720}" destId="{7FB2D3A9-BF38-4D63-BB9B-FE4907627373}" srcOrd="0" destOrd="0" presId="urn:microsoft.com/office/officeart/2005/8/layout/chevron2"/>
    <dgm:cxn modelId="{C02C006C-5240-4F37-9897-4D61F20C67AC}" type="presParOf" srcId="{13C2F8C5-060B-4403-AB9C-76313D703720}" destId="{C6DE025C-CE81-4450-8DA0-B83AE404653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985C25-43A3-41A2-B702-62EB23791B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FA87223E-E1E2-422F-9228-625F16E71EFD}">
      <dgm:prSet phldrT="[Texto]" phldr="1"/>
      <dgm:spPr/>
      <dgm:t>
        <a:bodyPr/>
        <a:lstStyle/>
        <a:p>
          <a:endParaRPr lang="es-EC"/>
        </a:p>
      </dgm:t>
    </dgm:pt>
    <dgm:pt modelId="{007F48F3-5157-478E-A91E-B646D993E00E}" type="parTrans" cxnId="{6D955987-A74B-465F-917D-D248DE3D12BA}">
      <dgm:prSet/>
      <dgm:spPr/>
      <dgm:t>
        <a:bodyPr/>
        <a:lstStyle/>
        <a:p>
          <a:endParaRPr lang="es-EC"/>
        </a:p>
      </dgm:t>
    </dgm:pt>
    <dgm:pt modelId="{0CBE4E43-DC6F-420D-8501-BFCD6CFB2AA7}" type="sibTrans" cxnId="{6D955987-A74B-465F-917D-D248DE3D12BA}">
      <dgm:prSet/>
      <dgm:spPr/>
      <dgm:t>
        <a:bodyPr/>
        <a:lstStyle/>
        <a:p>
          <a:endParaRPr lang="es-EC"/>
        </a:p>
      </dgm:t>
    </dgm:pt>
    <dgm:pt modelId="{72C88E09-F458-46FB-855B-0F486F4A06C1}">
      <dgm:prSet phldrT="[Texto]"/>
      <dgm:spPr/>
      <dgm:t>
        <a:bodyPr/>
        <a:lstStyle/>
        <a:p>
          <a:r>
            <a:rPr lang="es-EC" smtClean="0">
              <a:solidFill>
                <a:schemeClr val="accent5">
                  <a:lumMod val="50000"/>
                </a:schemeClr>
              </a:solidFill>
            </a:rPr>
            <a:t>Introducción</a:t>
          </a:r>
          <a:endParaRPr lang="es-EC">
            <a:solidFill>
              <a:schemeClr val="accent5">
                <a:lumMod val="50000"/>
              </a:schemeClr>
            </a:solidFill>
          </a:endParaRPr>
        </a:p>
      </dgm:t>
    </dgm:pt>
    <dgm:pt modelId="{43DC8AC8-68BD-41EC-B6E2-A66D91F98403}" type="parTrans" cxnId="{9CB66ED7-18C9-42FA-B801-CF46A0204B8E}">
      <dgm:prSet/>
      <dgm:spPr/>
      <dgm:t>
        <a:bodyPr/>
        <a:lstStyle/>
        <a:p>
          <a:endParaRPr lang="es-EC"/>
        </a:p>
      </dgm:t>
    </dgm:pt>
    <dgm:pt modelId="{01FB097B-B9C7-4B3B-B8FA-69FEBDB1BA88}" type="sibTrans" cxnId="{9CB66ED7-18C9-42FA-B801-CF46A0204B8E}">
      <dgm:prSet/>
      <dgm:spPr/>
      <dgm:t>
        <a:bodyPr/>
        <a:lstStyle/>
        <a:p>
          <a:endParaRPr lang="es-EC"/>
        </a:p>
      </dgm:t>
    </dgm:pt>
    <dgm:pt modelId="{5F3E4AE6-FD7D-4254-8670-E4FEE11C2304}">
      <dgm:prSet phldrT="[Texto]"/>
      <dgm:spPr/>
      <dgm:t>
        <a:bodyPr/>
        <a:lstStyle/>
        <a:p>
          <a:r>
            <a:rPr lang="es-EC" smtClean="0"/>
            <a:t>Planteamiento del Problema</a:t>
          </a:r>
          <a:endParaRPr lang="es-EC"/>
        </a:p>
      </dgm:t>
    </dgm:pt>
    <dgm:pt modelId="{B865009A-6CA7-44DB-ACD5-9A9D0F1FEA9E}" type="parTrans" cxnId="{25E1FC06-43E6-4A17-AD1E-71DA4BCA96E3}">
      <dgm:prSet/>
      <dgm:spPr/>
      <dgm:t>
        <a:bodyPr/>
        <a:lstStyle/>
        <a:p>
          <a:endParaRPr lang="es-EC"/>
        </a:p>
      </dgm:t>
    </dgm:pt>
    <dgm:pt modelId="{1F6A50F6-BC45-4213-B934-FEADC65ABCE2}" type="sibTrans" cxnId="{25E1FC06-43E6-4A17-AD1E-71DA4BCA96E3}">
      <dgm:prSet/>
      <dgm:spPr/>
      <dgm:t>
        <a:bodyPr/>
        <a:lstStyle/>
        <a:p>
          <a:endParaRPr lang="es-EC"/>
        </a:p>
      </dgm:t>
    </dgm:pt>
    <dgm:pt modelId="{57913B00-43DC-462F-B1D2-61E012D4E4B1}">
      <dgm:prSet phldrT="[Texto]" phldr="1"/>
      <dgm:spPr/>
      <dgm:t>
        <a:bodyPr/>
        <a:lstStyle/>
        <a:p>
          <a:endParaRPr lang="es-EC"/>
        </a:p>
      </dgm:t>
    </dgm:pt>
    <dgm:pt modelId="{AAB9721D-AD3A-4219-8FBE-4209669C6B70}" type="parTrans" cxnId="{1A2E3899-2339-441D-B97B-C3405E552B65}">
      <dgm:prSet/>
      <dgm:spPr/>
      <dgm:t>
        <a:bodyPr/>
        <a:lstStyle/>
        <a:p>
          <a:endParaRPr lang="es-EC"/>
        </a:p>
      </dgm:t>
    </dgm:pt>
    <dgm:pt modelId="{F7881C51-5938-4954-BCDE-91DA44BAB3E8}" type="sibTrans" cxnId="{1A2E3899-2339-441D-B97B-C3405E552B65}">
      <dgm:prSet/>
      <dgm:spPr/>
      <dgm:t>
        <a:bodyPr/>
        <a:lstStyle/>
        <a:p>
          <a:endParaRPr lang="es-EC"/>
        </a:p>
      </dgm:t>
    </dgm:pt>
    <dgm:pt modelId="{3E745577-116F-4A52-9499-24CF4CBDAC0B}">
      <dgm:prSet phldrT="[Texto]"/>
      <dgm:spPr/>
      <dgm:t>
        <a:bodyPr/>
        <a:lstStyle/>
        <a:p>
          <a:r>
            <a:rPr lang="es-EC" smtClean="0"/>
            <a:t>Marco Teórico</a:t>
          </a:r>
          <a:endParaRPr lang="es-EC"/>
        </a:p>
      </dgm:t>
    </dgm:pt>
    <dgm:pt modelId="{5E3A9595-ADDC-4FEB-B582-E94845AFB67D}" type="parTrans" cxnId="{7DD89965-ED2E-44FC-B9D0-FDB61594E74F}">
      <dgm:prSet/>
      <dgm:spPr/>
      <dgm:t>
        <a:bodyPr/>
        <a:lstStyle/>
        <a:p>
          <a:endParaRPr lang="es-EC"/>
        </a:p>
      </dgm:t>
    </dgm:pt>
    <dgm:pt modelId="{E56C85B8-A2B4-4372-8CDE-BB5F4B7009A3}" type="sibTrans" cxnId="{7DD89965-ED2E-44FC-B9D0-FDB61594E74F}">
      <dgm:prSet/>
      <dgm:spPr/>
      <dgm:t>
        <a:bodyPr/>
        <a:lstStyle/>
        <a:p>
          <a:endParaRPr lang="es-EC"/>
        </a:p>
      </dgm:t>
    </dgm:pt>
    <dgm:pt modelId="{98E131BE-402F-4B17-A89F-D8B344B5D328}">
      <dgm:prSet phldrT="[Texto]"/>
      <dgm:spPr/>
      <dgm:t>
        <a:bodyPr/>
        <a:lstStyle/>
        <a:p>
          <a:endParaRPr lang="es-EC"/>
        </a:p>
      </dgm:t>
    </dgm:pt>
    <dgm:pt modelId="{A4530E15-9057-41B9-955F-0400B73C5E2A}" type="parTrans" cxnId="{385DA285-E473-4861-89A2-9B141BBFBF0C}">
      <dgm:prSet/>
      <dgm:spPr/>
      <dgm:t>
        <a:bodyPr/>
        <a:lstStyle/>
        <a:p>
          <a:endParaRPr lang="es-EC"/>
        </a:p>
      </dgm:t>
    </dgm:pt>
    <dgm:pt modelId="{6BAB2B3B-A04E-4D80-B9E3-9CD79A7C3B5A}" type="sibTrans" cxnId="{385DA285-E473-4861-89A2-9B141BBFBF0C}">
      <dgm:prSet/>
      <dgm:spPr/>
      <dgm:t>
        <a:bodyPr/>
        <a:lstStyle/>
        <a:p>
          <a:endParaRPr lang="es-EC"/>
        </a:p>
      </dgm:t>
    </dgm:pt>
    <dgm:pt modelId="{B8EB0B07-6313-45A1-97D4-5895A27B1E10}">
      <dgm:prSet phldrT="[Texto]"/>
      <dgm:spPr/>
      <dgm:t>
        <a:bodyPr/>
        <a:lstStyle/>
        <a:p>
          <a:r>
            <a:rPr lang="es-EC" smtClean="0"/>
            <a:t>XP aplicado </a:t>
          </a:r>
          <a:endParaRPr lang="es-EC"/>
        </a:p>
      </dgm:t>
    </dgm:pt>
    <dgm:pt modelId="{115E80B1-EAB6-4541-A1C6-57EB6041D690}" type="parTrans" cxnId="{445C69B4-DFE5-420A-953F-4B417F8AE4A6}">
      <dgm:prSet/>
      <dgm:spPr/>
      <dgm:t>
        <a:bodyPr/>
        <a:lstStyle/>
        <a:p>
          <a:endParaRPr lang="es-EC"/>
        </a:p>
      </dgm:t>
    </dgm:pt>
    <dgm:pt modelId="{F2F0FCF0-F588-4609-9C32-D065931C21BB}" type="sibTrans" cxnId="{445C69B4-DFE5-420A-953F-4B417F8AE4A6}">
      <dgm:prSet/>
      <dgm:spPr/>
      <dgm:t>
        <a:bodyPr/>
        <a:lstStyle/>
        <a:p>
          <a:endParaRPr lang="es-EC"/>
        </a:p>
      </dgm:t>
    </dgm:pt>
    <dgm:pt modelId="{4FAFFF67-3D98-41BB-83E5-C4D3A2BEBE91}">
      <dgm:prSet phldrT="[Texto]"/>
      <dgm:spPr/>
      <dgm:t>
        <a:bodyPr/>
        <a:lstStyle/>
        <a:p>
          <a:endParaRPr lang="es-EC"/>
        </a:p>
      </dgm:t>
    </dgm:pt>
    <dgm:pt modelId="{F9A9A864-3E1A-4D90-A477-B33B343D7DB3}" type="parTrans" cxnId="{FD84D903-BE0B-4593-8B68-FD5470E730A5}">
      <dgm:prSet/>
      <dgm:spPr/>
      <dgm:t>
        <a:bodyPr/>
        <a:lstStyle/>
        <a:p>
          <a:endParaRPr lang="es-EC"/>
        </a:p>
      </dgm:t>
    </dgm:pt>
    <dgm:pt modelId="{BD49E934-19FF-4F2C-BEB2-EF92EC780D05}" type="sibTrans" cxnId="{FD84D903-BE0B-4593-8B68-FD5470E730A5}">
      <dgm:prSet/>
      <dgm:spPr/>
      <dgm:t>
        <a:bodyPr/>
        <a:lstStyle/>
        <a:p>
          <a:endParaRPr lang="es-EC"/>
        </a:p>
      </dgm:t>
    </dgm:pt>
    <dgm:pt modelId="{B41B57E2-4DD5-4924-9881-8C72DE99BCE0}">
      <dgm:prSet phldrT="[Texto]"/>
      <dgm:spPr/>
      <dgm:t>
        <a:bodyPr/>
        <a:lstStyle/>
        <a:p>
          <a:r>
            <a:rPr lang="es-EC" dirty="0" smtClean="0">
              <a:hlinkClick xmlns:r="http://schemas.openxmlformats.org/officeDocument/2006/relationships" r:id="rId1" action="ppaction://hlinkfile"/>
            </a:rPr>
            <a:t>Demostración de la Aplicación Web</a:t>
          </a:r>
          <a:endParaRPr lang="es-EC" dirty="0"/>
        </a:p>
      </dgm:t>
    </dgm:pt>
    <dgm:pt modelId="{7DF4779E-2DB6-4D28-8E7D-A656DD67A9F9}" type="parTrans" cxnId="{32D85C2F-1EC5-40CB-B600-A676098FF021}">
      <dgm:prSet/>
      <dgm:spPr/>
      <dgm:t>
        <a:bodyPr/>
        <a:lstStyle/>
        <a:p>
          <a:endParaRPr lang="es-EC"/>
        </a:p>
      </dgm:t>
    </dgm:pt>
    <dgm:pt modelId="{C3CF8DA2-3ED7-4396-86A2-5D9DE5B42DED}" type="sibTrans" cxnId="{32D85C2F-1EC5-40CB-B600-A676098FF021}">
      <dgm:prSet/>
      <dgm:spPr/>
      <dgm:t>
        <a:bodyPr/>
        <a:lstStyle/>
        <a:p>
          <a:endParaRPr lang="es-EC"/>
        </a:p>
      </dgm:t>
    </dgm:pt>
    <dgm:pt modelId="{961C4636-2028-4FD0-A21E-B13CD3D8F825}">
      <dgm:prSet phldrT="[Texto]"/>
      <dgm:spPr/>
      <dgm:t>
        <a:bodyPr/>
        <a:lstStyle/>
        <a:p>
          <a:endParaRPr lang="es-EC"/>
        </a:p>
      </dgm:t>
    </dgm:pt>
    <dgm:pt modelId="{7020E36A-9EDF-43A8-A47A-D344E793B4E5}" type="parTrans" cxnId="{DEE175E8-88C7-4CEA-BB09-D6B8E919DACD}">
      <dgm:prSet/>
      <dgm:spPr/>
      <dgm:t>
        <a:bodyPr/>
        <a:lstStyle/>
        <a:p>
          <a:endParaRPr lang="es-EC"/>
        </a:p>
      </dgm:t>
    </dgm:pt>
    <dgm:pt modelId="{5502FAB1-3153-46E1-8E60-A13074E7F193}" type="sibTrans" cxnId="{DEE175E8-88C7-4CEA-BB09-D6B8E919DACD}">
      <dgm:prSet/>
      <dgm:spPr/>
      <dgm:t>
        <a:bodyPr/>
        <a:lstStyle/>
        <a:p>
          <a:endParaRPr lang="es-EC"/>
        </a:p>
      </dgm:t>
    </dgm:pt>
    <dgm:pt modelId="{947820F8-BD12-4739-B533-1CD404EA8C44}">
      <dgm:prSet phldrT="[Texto]"/>
      <dgm:spPr/>
      <dgm:t>
        <a:bodyPr/>
        <a:lstStyle/>
        <a:p>
          <a:r>
            <a:rPr lang="es-EC" smtClean="0"/>
            <a:t>Conclusiones y Recomendaciones</a:t>
          </a:r>
          <a:endParaRPr lang="es-EC"/>
        </a:p>
      </dgm:t>
    </dgm:pt>
    <dgm:pt modelId="{3DF60747-86E3-47FC-A452-3D7BAEF25A8D}" type="parTrans" cxnId="{93383EA8-2972-4DFD-A43C-67A55B96C7B7}">
      <dgm:prSet/>
      <dgm:spPr/>
      <dgm:t>
        <a:bodyPr/>
        <a:lstStyle/>
        <a:p>
          <a:endParaRPr lang="es-EC"/>
        </a:p>
      </dgm:t>
    </dgm:pt>
    <dgm:pt modelId="{D4E9AB39-AA2E-49BB-A5F0-8789B345338C}" type="sibTrans" cxnId="{93383EA8-2972-4DFD-A43C-67A55B96C7B7}">
      <dgm:prSet/>
      <dgm:spPr/>
      <dgm:t>
        <a:bodyPr/>
        <a:lstStyle/>
        <a:p>
          <a:endParaRPr lang="es-EC"/>
        </a:p>
      </dgm:t>
    </dgm:pt>
    <dgm:pt modelId="{97F5F183-DB03-4DA9-A3D7-BE14A102791D}">
      <dgm:prSet phldrT="[Texto]"/>
      <dgm:spPr/>
      <dgm:t>
        <a:bodyPr/>
        <a:lstStyle/>
        <a:p>
          <a:endParaRPr lang="es-EC"/>
        </a:p>
      </dgm:t>
    </dgm:pt>
    <dgm:pt modelId="{4C6D6961-6580-4919-88E4-4A72447DB219}" type="parTrans" cxnId="{58DBE35B-F292-4501-B0D6-12FE41CB0C79}">
      <dgm:prSet/>
      <dgm:spPr/>
      <dgm:t>
        <a:bodyPr/>
        <a:lstStyle/>
        <a:p>
          <a:endParaRPr lang="es-EC"/>
        </a:p>
      </dgm:t>
    </dgm:pt>
    <dgm:pt modelId="{30C01492-6EB4-434E-92E3-7BD0A6E3E683}" type="sibTrans" cxnId="{58DBE35B-F292-4501-B0D6-12FE41CB0C79}">
      <dgm:prSet/>
      <dgm:spPr/>
      <dgm:t>
        <a:bodyPr/>
        <a:lstStyle/>
        <a:p>
          <a:endParaRPr lang="es-EC"/>
        </a:p>
      </dgm:t>
    </dgm:pt>
    <dgm:pt modelId="{A1873111-38A3-43B7-917B-74C5760850B3}">
      <dgm:prSet phldrT="[Texto]" phldr="1"/>
      <dgm:spPr/>
      <dgm:t>
        <a:bodyPr/>
        <a:lstStyle/>
        <a:p>
          <a:endParaRPr lang="es-EC"/>
        </a:p>
      </dgm:t>
    </dgm:pt>
    <dgm:pt modelId="{58841019-D6A1-4B9C-A4E4-06D6565C0274}" type="sibTrans" cxnId="{1D2F1F66-DD17-4A10-8A6F-ED3486E8E658}">
      <dgm:prSet/>
      <dgm:spPr/>
      <dgm:t>
        <a:bodyPr/>
        <a:lstStyle/>
        <a:p>
          <a:endParaRPr lang="es-EC"/>
        </a:p>
      </dgm:t>
    </dgm:pt>
    <dgm:pt modelId="{59AE07B8-B19A-4EF0-A131-B53F83374FE9}" type="parTrans" cxnId="{1D2F1F66-DD17-4A10-8A6F-ED3486E8E658}">
      <dgm:prSet/>
      <dgm:spPr/>
      <dgm:t>
        <a:bodyPr/>
        <a:lstStyle/>
        <a:p>
          <a:endParaRPr lang="es-EC"/>
        </a:p>
      </dgm:t>
    </dgm:pt>
    <dgm:pt modelId="{29DA86B7-EE69-4BE1-8EF5-6056A7676C53}">
      <dgm:prSet phldrT="[Texto]"/>
      <dgm:spPr/>
      <dgm:t>
        <a:bodyPr/>
        <a:lstStyle/>
        <a:p>
          <a:r>
            <a:rPr lang="es-EC" dirty="0" smtClean="0"/>
            <a:t>Objetivos</a:t>
          </a:r>
          <a:endParaRPr lang="es-EC" dirty="0"/>
        </a:p>
      </dgm:t>
    </dgm:pt>
    <dgm:pt modelId="{15323FA3-90B9-49C7-886E-30E4F5D1918F}" type="sibTrans" cxnId="{2E386B85-1298-4CE4-AC33-6D22374834EB}">
      <dgm:prSet/>
      <dgm:spPr/>
      <dgm:t>
        <a:bodyPr/>
        <a:lstStyle/>
        <a:p>
          <a:endParaRPr lang="es-EC"/>
        </a:p>
      </dgm:t>
    </dgm:pt>
    <dgm:pt modelId="{62BE278C-7A5D-4229-9F38-308266DD6ADA}" type="parTrans" cxnId="{2E386B85-1298-4CE4-AC33-6D22374834EB}">
      <dgm:prSet/>
      <dgm:spPr/>
      <dgm:t>
        <a:bodyPr/>
        <a:lstStyle/>
        <a:p>
          <a:endParaRPr lang="es-EC"/>
        </a:p>
      </dgm:t>
    </dgm:pt>
    <dgm:pt modelId="{3279826A-DABA-4E2E-ADB8-BC1C359A1D30}" type="pres">
      <dgm:prSet presAssocID="{E3985C25-43A3-41A2-B702-62EB23791BF6}" presName="linearFlow" presStyleCnt="0">
        <dgm:presLayoutVars>
          <dgm:dir/>
          <dgm:animLvl val="lvl"/>
          <dgm:resizeHandles val="exact"/>
        </dgm:presLayoutVars>
      </dgm:prSet>
      <dgm:spPr/>
      <dgm:t>
        <a:bodyPr/>
        <a:lstStyle/>
        <a:p>
          <a:endParaRPr lang="es-EC"/>
        </a:p>
      </dgm:t>
    </dgm:pt>
    <dgm:pt modelId="{8C444AE6-F110-42CF-9C02-5A97F58323E0}" type="pres">
      <dgm:prSet presAssocID="{FA87223E-E1E2-422F-9228-625F16E71EFD}" presName="composite" presStyleCnt="0"/>
      <dgm:spPr/>
    </dgm:pt>
    <dgm:pt modelId="{DB417E37-625B-417B-8ADC-1E416641F837}" type="pres">
      <dgm:prSet presAssocID="{FA87223E-E1E2-422F-9228-625F16E71EFD}" presName="parentText" presStyleLbl="alignNode1" presStyleIdx="0" presStyleCnt="7">
        <dgm:presLayoutVars>
          <dgm:chMax val="1"/>
          <dgm:bulletEnabled val="1"/>
        </dgm:presLayoutVars>
      </dgm:prSet>
      <dgm:spPr/>
      <dgm:t>
        <a:bodyPr/>
        <a:lstStyle/>
        <a:p>
          <a:endParaRPr lang="es-EC"/>
        </a:p>
      </dgm:t>
    </dgm:pt>
    <dgm:pt modelId="{C2D1F8E7-92A6-459C-9BA1-A14631CAD120}" type="pres">
      <dgm:prSet presAssocID="{FA87223E-E1E2-422F-9228-625F16E71EFD}" presName="descendantText" presStyleLbl="alignAcc1" presStyleIdx="0" presStyleCnt="7" custLinFactNeighborX="-103" custLinFactNeighborY="-391">
        <dgm:presLayoutVars>
          <dgm:bulletEnabled val="1"/>
        </dgm:presLayoutVars>
      </dgm:prSet>
      <dgm:spPr/>
      <dgm:t>
        <a:bodyPr/>
        <a:lstStyle/>
        <a:p>
          <a:endParaRPr lang="es-EC"/>
        </a:p>
      </dgm:t>
    </dgm:pt>
    <dgm:pt modelId="{4918A65B-F042-4588-A1E6-9E4BD5F9A230}" type="pres">
      <dgm:prSet presAssocID="{0CBE4E43-DC6F-420D-8501-BFCD6CFB2AA7}" presName="sp" presStyleCnt="0"/>
      <dgm:spPr/>
    </dgm:pt>
    <dgm:pt modelId="{BD9E21AC-FBD2-457D-90DB-E7440F5DCF1B}" type="pres">
      <dgm:prSet presAssocID="{A1873111-38A3-43B7-917B-74C5760850B3}" presName="composite" presStyleCnt="0"/>
      <dgm:spPr/>
    </dgm:pt>
    <dgm:pt modelId="{6B9D5EE1-875B-470C-A1DB-E23B725CF180}" type="pres">
      <dgm:prSet presAssocID="{A1873111-38A3-43B7-917B-74C5760850B3}" presName="parentText" presStyleLbl="alignNode1" presStyleIdx="1" presStyleCnt="7">
        <dgm:presLayoutVars>
          <dgm:chMax val="1"/>
          <dgm:bulletEnabled val="1"/>
        </dgm:presLayoutVars>
      </dgm:prSet>
      <dgm:spPr/>
      <dgm:t>
        <a:bodyPr/>
        <a:lstStyle/>
        <a:p>
          <a:endParaRPr lang="es-EC"/>
        </a:p>
      </dgm:t>
    </dgm:pt>
    <dgm:pt modelId="{ADB6AEE8-E400-4B62-8685-282CDE64E7F1}" type="pres">
      <dgm:prSet presAssocID="{A1873111-38A3-43B7-917B-74C5760850B3}" presName="descendantText" presStyleLbl="alignAcc1" presStyleIdx="1" presStyleCnt="7" custLinFactNeighborX="-103" custLinFactNeighborY="4057">
        <dgm:presLayoutVars>
          <dgm:bulletEnabled val="1"/>
        </dgm:presLayoutVars>
      </dgm:prSet>
      <dgm:spPr/>
      <dgm:t>
        <a:bodyPr/>
        <a:lstStyle/>
        <a:p>
          <a:endParaRPr lang="es-EC"/>
        </a:p>
      </dgm:t>
    </dgm:pt>
    <dgm:pt modelId="{9DE5DF11-8E92-48FA-961E-7CF672A4488E}" type="pres">
      <dgm:prSet presAssocID="{58841019-D6A1-4B9C-A4E4-06D6565C0274}" presName="sp" presStyleCnt="0"/>
      <dgm:spPr/>
    </dgm:pt>
    <dgm:pt modelId="{3574D0BC-E277-46D3-BEA4-788D80EA506B}" type="pres">
      <dgm:prSet presAssocID="{57913B00-43DC-462F-B1D2-61E012D4E4B1}" presName="composite" presStyleCnt="0"/>
      <dgm:spPr/>
    </dgm:pt>
    <dgm:pt modelId="{5F743281-6E76-41F9-9AE4-9B083B4C6569}" type="pres">
      <dgm:prSet presAssocID="{57913B00-43DC-462F-B1D2-61E012D4E4B1}" presName="parentText" presStyleLbl="alignNode1" presStyleIdx="2" presStyleCnt="7">
        <dgm:presLayoutVars>
          <dgm:chMax val="1"/>
          <dgm:bulletEnabled val="1"/>
        </dgm:presLayoutVars>
      </dgm:prSet>
      <dgm:spPr/>
      <dgm:t>
        <a:bodyPr/>
        <a:lstStyle/>
        <a:p>
          <a:endParaRPr lang="es-EC"/>
        </a:p>
      </dgm:t>
    </dgm:pt>
    <dgm:pt modelId="{AF973E2F-C26F-43CD-BBD9-569A6699EEF9}" type="pres">
      <dgm:prSet presAssocID="{57913B00-43DC-462F-B1D2-61E012D4E4B1}" presName="descendantText" presStyleLbl="alignAcc1" presStyleIdx="2" presStyleCnt="7">
        <dgm:presLayoutVars>
          <dgm:bulletEnabled val="1"/>
        </dgm:presLayoutVars>
      </dgm:prSet>
      <dgm:spPr/>
      <dgm:t>
        <a:bodyPr/>
        <a:lstStyle/>
        <a:p>
          <a:endParaRPr lang="es-EC"/>
        </a:p>
      </dgm:t>
    </dgm:pt>
    <dgm:pt modelId="{A1645F63-5844-4561-9042-A0B906F25917}" type="pres">
      <dgm:prSet presAssocID="{F7881C51-5938-4954-BCDE-91DA44BAB3E8}" presName="sp" presStyleCnt="0"/>
      <dgm:spPr/>
    </dgm:pt>
    <dgm:pt modelId="{256DA6E0-EA44-41DE-AD32-B3286DA645CA}" type="pres">
      <dgm:prSet presAssocID="{98E131BE-402F-4B17-A89F-D8B344B5D328}" presName="composite" presStyleCnt="0"/>
      <dgm:spPr/>
    </dgm:pt>
    <dgm:pt modelId="{47BC4C22-9410-4E18-A5D4-7200B5846886}" type="pres">
      <dgm:prSet presAssocID="{98E131BE-402F-4B17-A89F-D8B344B5D328}" presName="parentText" presStyleLbl="alignNode1" presStyleIdx="3" presStyleCnt="7">
        <dgm:presLayoutVars>
          <dgm:chMax val="1"/>
          <dgm:bulletEnabled val="1"/>
        </dgm:presLayoutVars>
      </dgm:prSet>
      <dgm:spPr/>
      <dgm:t>
        <a:bodyPr/>
        <a:lstStyle/>
        <a:p>
          <a:endParaRPr lang="es-EC"/>
        </a:p>
      </dgm:t>
    </dgm:pt>
    <dgm:pt modelId="{2BB79E60-AD8A-421C-BCA8-4C827E57DAF0}" type="pres">
      <dgm:prSet presAssocID="{98E131BE-402F-4B17-A89F-D8B344B5D328}" presName="descendantText" presStyleLbl="alignAcc1" presStyleIdx="3" presStyleCnt="7">
        <dgm:presLayoutVars>
          <dgm:bulletEnabled val="1"/>
        </dgm:presLayoutVars>
      </dgm:prSet>
      <dgm:spPr/>
      <dgm:t>
        <a:bodyPr/>
        <a:lstStyle/>
        <a:p>
          <a:endParaRPr lang="es-EC"/>
        </a:p>
      </dgm:t>
    </dgm:pt>
    <dgm:pt modelId="{CA80F467-F50E-4F02-9A32-4990058912EA}" type="pres">
      <dgm:prSet presAssocID="{6BAB2B3B-A04E-4D80-B9E3-9CD79A7C3B5A}" presName="sp" presStyleCnt="0"/>
      <dgm:spPr/>
    </dgm:pt>
    <dgm:pt modelId="{42A7564B-B8D6-4F6A-9C6C-71A1158445DB}" type="pres">
      <dgm:prSet presAssocID="{4FAFFF67-3D98-41BB-83E5-C4D3A2BEBE91}" presName="composite" presStyleCnt="0"/>
      <dgm:spPr/>
    </dgm:pt>
    <dgm:pt modelId="{E5ADAB33-199D-400C-A635-9A2484D5EC74}" type="pres">
      <dgm:prSet presAssocID="{4FAFFF67-3D98-41BB-83E5-C4D3A2BEBE91}" presName="parentText" presStyleLbl="alignNode1" presStyleIdx="4" presStyleCnt="7">
        <dgm:presLayoutVars>
          <dgm:chMax val="1"/>
          <dgm:bulletEnabled val="1"/>
        </dgm:presLayoutVars>
      </dgm:prSet>
      <dgm:spPr/>
      <dgm:t>
        <a:bodyPr/>
        <a:lstStyle/>
        <a:p>
          <a:endParaRPr lang="es-EC"/>
        </a:p>
      </dgm:t>
    </dgm:pt>
    <dgm:pt modelId="{E2D22BF6-5FE0-4154-ADE0-9B83C1903893}" type="pres">
      <dgm:prSet presAssocID="{4FAFFF67-3D98-41BB-83E5-C4D3A2BEBE91}" presName="descendantText" presStyleLbl="alignAcc1" presStyleIdx="4" presStyleCnt="7" custLinFactNeighborX="-103" custLinFactNeighborY="4212">
        <dgm:presLayoutVars>
          <dgm:bulletEnabled val="1"/>
        </dgm:presLayoutVars>
      </dgm:prSet>
      <dgm:spPr/>
      <dgm:t>
        <a:bodyPr/>
        <a:lstStyle/>
        <a:p>
          <a:endParaRPr lang="es-EC"/>
        </a:p>
      </dgm:t>
    </dgm:pt>
    <dgm:pt modelId="{6EB983CF-7280-42E7-879B-3332613A1E1F}" type="pres">
      <dgm:prSet presAssocID="{BD49E934-19FF-4F2C-BEB2-EF92EC780D05}" presName="sp" presStyleCnt="0"/>
      <dgm:spPr/>
    </dgm:pt>
    <dgm:pt modelId="{3792878C-00B7-492D-9038-72E3B6EBF43C}" type="pres">
      <dgm:prSet presAssocID="{961C4636-2028-4FD0-A21E-B13CD3D8F825}" presName="composite" presStyleCnt="0"/>
      <dgm:spPr/>
    </dgm:pt>
    <dgm:pt modelId="{AE32A67D-1763-4046-9162-0FDAAF593B87}" type="pres">
      <dgm:prSet presAssocID="{961C4636-2028-4FD0-A21E-B13CD3D8F825}" presName="parentText" presStyleLbl="alignNode1" presStyleIdx="5" presStyleCnt="7">
        <dgm:presLayoutVars>
          <dgm:chMax val="1"/>
          <dgm:bulletEnabled val="1"/>
        </dgm:presLayoutVars>
      </dgm:prSet>
      <dgm:spPr/>
      <dgm:t>
        <a:bodyPr/>
        <a:lstStyle/>
        <a:p>
          <a:endParaRPr lang="es-EC"/>
        </a:p>
      </dgm:t>
    </dgm:pt>
    <dgm:pt modelId="{AA0A1236-EDBE-4624-B645-993025FB92C4}" type="pres">
      <dgm:prSet presAssocID="{961C4636-2028-4FD0-A21E-B13CD3D8F825}" presName="descendantText" presStyleLbl="alignAcc1" presStyleIdx="5" presStyleCnt="7">
        <dgm:presLayoutVars>
          <dgm:bulletEnabled val="1"/>
        </dgm:presLayoutVars>
      </dgm:prSet>
      <dgm:spPr/>
      <dgm:t>
        <a:bodyPr/>
        <a:lstStyle/>
        <a:p>
          <a:endParaRPr lang="es-EC"/>
        </a:p>
      </dgm:t>
    </dgm:pt>
    <dgm:pt modelId="{917C0704-DCD0-4C07-AADE-B11D3955CCAA}" type="pres">
      <dgm:prSet presAssocID="{5502FAB1-3153-46E1-8E60-A13074E7F193}" presName="sp" presStyleCnt="0"/>
      <dgm:spPr/>
    </dgm:pt>
    <dgm:pt modelId="{13C2F8C5-060B-4403-AB9C-76313D703720}" type="pres">
      <dgm:prSet presAssocID="{97F5F183-DB03-4DA9-A3D7-BE14A102791D}" presName="composite" presStyleCnt="0"/>
      <dgm:spPr/>
    </dgm:pt>
    <dgm:pt modelId="{7FB2D3A9-BF38-4D63-BB9B-FE4907627373}" type="pres">
      <dgm:prSet presAssocID="{97F5F183-DB03-4DA9-A3D7-BE14A102791D}" presName="parentText" presStyleLbl="alignNode1" presStyleIdx="6" presStyleCnt="7">
        <dgm:presLayoutVars>
          <dgm:chMax val="1"/>
          <dgm:bulletEnabled val="1"/>
        </dgm:presLayoutVars>
      </dgm:prSet>
      <dgm:spPr/>
      <dgm:t>
        <a:bodyPr/>
        <a:lstStyle/>
        <a:p>
          <a:endParaRPr lang="es-EC"/>
        </a:p>
      </dgm:t>
    </dgm:pt>
    <dgm:pt modelId="{C6DE025C-CE81-4450-8DA0-B83AE4046532}" type="pres">
      <dgm:prSet presAssocID="{97F5F183-DB03-4DA9-A3D7-BE14A102791D}" presName="descendantText" presStyleLbl="alignAcc1" presStyleIdx="6" presStyleCnt="7">
        <dgm:presLayoutVars>
          <dgm:bulletEnabled val="1"/>
        </dgm:presLayoutVars>
      </dgm:prSet>
      <dgm:spPr/>
      <dgm:t>
        <a:bodyPr/>
        <a:lstStyle/>
        <a:p>
          <a:endParaRPr lang="es-EC"/>
        </a:p>
      </dgm:t>
    </dgm:pt>
  </dgm:ptLst>
  <dgm:cxnLst>
    <dgm:cxn modelId="{C8985F63-BF3C-4375-BDFA-358A74521A4B}" type="presOf" srcId="{FA87223E-E1E2-422F-9228-625F16E71EFD}" destId="{DB417E37-625B-417B-8ADC-1E416641F837}" srcOrd="0" destOrd="0" presId="urn:microsoft.com/office/officeart/2005/8/layout/chevron2"/>
    <dgm:cxn modelId="{32D85C2F-1EC5-40CB-B600-A676098FF021}" srcId="{961C4636-2028-4FD0-A21E-B13CD3D8F825}" destId="{B41B57E2-4DD5-4924-9881-8C72DE99BCE0}" srcOrd="0" destOrd="0" parTransId="{7DF4779E-2DB6-4D28-8E7D-A656DD67A9F9}" sibTransId="{C3CF8DA2-3ED7-4396-86A2-5D9DE5B42DED}"/>
    <dgm:cxn modelId="{1D2F1F66-DD17-4A10-8A6F-ED3486E8E658}" srcId="{E3985C25-43A3-41A2-B702-62EB23791BF6}" destId="{A1873111-38A3-43B7-917B-74C5760850B3}" srcOrd="1" destOrd="0" parTransId="{59AE07B8-B19A-4EF0-A131-B53F83374FE9}" sibTransId="{58841019-D6A1-4B9C-A4E4-06D6565C0274}"/>
    <dgm:cxn modelId="{072CFE5A-7BCF-4EF3-A364-64E71A2F64E2}" type="presOf" srcId="{97F5F183-DB03-4DA9-A3D7-BE14A102791D}" destId="{7FB2D3A9-BF38-4D63-BB9B-FE4907627373}" srcOrd="0" destOrd="0" presId="urn:microsoft.com/office/officeart/2005/8/layout/chevron2"/>
    <dgm:cxn modelId="{07EB143A-461B-40E2-A39B-872BEA209C4C}" type="presOf" srcId="{961C4636-2028-4FD0-A21E-B13CD3D8F825}" destId="{AE32A67D-1763-4046-9162-0FDAAF593B87}" srcOrd="0" destOrd="0" presId="urn:microsoft.com/office/officeart/2005/8/layout/chevron2"/>
    <dgm:cxn modelId="{7DD89965-ED2E-44FC-B9D0-FDB61594E74F}" srcId="{98E131BE-402F-4B17-A89F-D8B344B5D328}" destId="{3E745577-116F-4A52-9499-24CF4CBDAC0B}" srcOrd="0" destOrd="0" parTransId="{5E3A9595-ADDC-4FEB-B582-E94845AFB67D}" sibTransId="{E56C85B8-A2B4-4372-8CDE-BB5F4B7009A3}"/>
    <dgm:cxn modelId="{9AF9AF15-AFAA-4455-BC3A-160C20B2D4AF}" type="presOf" srcId="{B41B57E2-4DD5-4924-9881-8C72DE99BCE0}" destId="{AA0A1236-EDBE-4624-B645-993025FB92C4}" srcOrd="0" destOrd="0" presId="urn:microsoft.com/office/officeart/2005/8/layout/chevron2"/>
    <dgm:cxn modelId="{FF42B11F-085D-4C6D-AC01-D2C562D7A494}" type="presOf" srcId="{57913B00-43DC-462F-B1D2-61E012D4E4B1}" destId="{5F743281-6E76-41F9-9AE4-9B083B4C6569}" srcOrd="0" destOrd="0" presId="urn:microsoft.com/office/officeart/2005/8/layout/chevron2"/>
    <dgm:cxn modelId="{6D955987-A74B-465F-917D-D248DE3D12BA}" srcId="{E3985C25-43A3-41A2-B702-62EB23791BF6}" destId="{FA87223E-E1E2-422F-9228-625F16E71EFD}" srcOrd="0" destOrd="0" parTransId="{007F48F3-5157-478E-A91E-B646D993E00E}" sibTransId="{0CBE4E43-DC6F-420D-8501-BFCD6CFB2AA7}"/>
    <dgm:cxn modelId="{F08B619E-0C88-4556-9F86-76E0E1E982AA}" type="presOf" srcId="{A1873111-38A3-43B7-917B-74C5760850B3}" destId="{6B9D5EE1-875B-470C-A1DB-E23B725CF180}" srcOrd="0" destOrd="0" presId="urn:microsoft.com/office/officeart/2005/8/layout/chevron2"/>
    <dgm:cxn modelId="{9CB66ED7-18C9-42FA-B801-CF46A0204B8E}" srcId="{FA87223E-E1E2-422F-9228-625F16E71EFD}" destId="{72C88E09-F458-46FB-855B-0F486F4A06C1}" srcOrd="0" destOrd="0" parTransId="{43DC8AC8-68BD-41EC-B6E2-A66D91F98403}" sibTransId="{01FB097B-B9C7-4B3B-B8FA-69FEBDB1BA88}"/>
    <dgm:cxn modelId="{58DBE35B-F292-4501-B0D6-12FE41CB0C79}" srcId="{E3985C25-43A3-41A2-B702-62EB23791BF6}" destId="{97F5F183-DB03-4DA9-A3D7-BE14A102791D}" srcOrd="6" destOrd="0" parTransId="{4C6D6961-6580-4919-88E4-4A72447DB219}" sibTransId="{30C01492-6EB4-434E-92E3-7BD0A6E3E683}"/>
    <dgm:cxn modelId="{CB5B5636-9AC2-4D2B-86BF-A1CE0ADDF3D5}" type="presOf" srcId="{29DA86B7-EE69-4BE1-8EF5-6056A7676C53}" destId="{AF973E2F-C26F-43CD-BBD9-569A6699EEF9}" srcOrd="0" destOrd="0" presId="urn:microsoft.com/office/officeart/2005/8/layout/chevron2"/>
    <dgm:cxn modelId="{25185F24-F3E7-44C8-9F30-9E8060FEAEAA}" type="presOf" srcId="{947820F8-BD12-4739-B533-1CD404EA8C44}" destId="{C6DE025C-CE81-4450-8DA0-B83AE4046532}" srcOrd="0" destOrd="0" presId="urn:microsoft.com/office/officeart/2005/8/layout/chevron2"/>
    <dgm:cxn modelId="{2E386B85-1298-4CE4-AC33-6D22374834EB}" srcId="{57913B00-43DC-462F-B1D2-61E012D4E4B1}" destId="{29DA86B7-EE69-4BE1-8EF5-6056A7676C53}" srcOrd="0" destOrd="0" parTransId="{62BE278C-7A5D-4229-9F38-308266DD6ADA}" sibTransId="{15323FA3-90B9-49C7-886E-30E4F5D1918F}"/>
    <dgm:cxn modelId="{8F10A3AE-A139-4527-8DAE-6784CB2CAE0A}" type="presOf" srcId="{E3985C25-43A3-41A2-B702-62EB23791BF6}" destId="{3279826A-DABA-4E2E-ADB8-BC1C359A1D30}" srcOrd="0" destOrd="0" presId="urn:microsoft.com/office/officeart/2005/8/layout/chevron2"/>
    <dgm:cxn modelId="{38163335-47A3-4884-A64E-4A31CCD1BFC0}" type="presOf" srcId="{98E131BE-402F-4B17-A89F-D8B344B5D328}" destId="{47BC4C22-9410-4E18-A5D4-7200B5846886}" srcOrd="0" destOrd="0" presId="urn:microsoft.com/office/officeart/2005/8/layout/chevron2"/>
    <dgm:cxn modelId="{FD84D903-BE0B-4593-8B68-FD5470E730A5}" srcId="{E3985C25-43A3-41A2-B702-62EB23791BF6}" destId="{4FAFFF67-3D98-41BB-83E5-C4D3A2BEBE91}" srcOrd="4" destOrd="0" parTransId="{F9A9A864-3E1A-4D90-A477-B33B343D7DB3}" sibTransId="{BD49E934-19FF-4F2C-BEB2-EF92EC780D05}"/>
    <dgm:cxn modelId="{DEE175E8-88C7-4CEA-BB09-D6B8E919DACD}" srcId="{E3985C25-43A3-41A2-B702-62EB23791BF6}" destId="{961C4636-2028-4FD0-A21E-B13CD3D8F825}" srcOrd="5" destOrd="0" parTransId="{7020E36A-9EDF-43A8-A47A-D344E793B4E5}" sibTransId="{5502FAB1-3153-46E1-8E60-A13074E7F193}"/>
    <dgm:cxn modelId="{445C69B4-DFE5-420A-953F-4B417F8AE4A6}" srcId="{4FAFFF67-3D98-41BB-83E5-C4D3A2BEBE91}" destId="{B8EB0B07-6313-45A1-97D4-5895A27B1E10}" srcOrd="0" destOrd="0" parTransId="{115E80B1-EAB6-4541-A1C6-57EB6041D690}" sibTransId="{F2F0FCF0-F588-4609-9C32-D065931C21BB}"/>
    <dgm:cxn modelId="{8B62E4D3-E6A4-473D-806E-688A314BC876}" type="presOf" srcId="{5F3E4AE6-FD7D-4254-8670-E4FEE11C2304}" destId="{ADB6AEE8-E400-4B62-8685-282CDE64E7F1}" srcOrd="0" destOrd="0" presId="urn:microsoft.com/office/officeart/2005/8/layout/chevron2"/>
    <dgm:cxn modelId="{93383EA8-2972-4DFD-A43C-67A55B96C7B7}" srcId="{97F5F183-DB03-4DA9-A3D7-BE14A102791D}" destId="{947820F8-BD12-4739-B533-1CD404EA8C44}" srcOrd="0" destOrd="0" parTransId="{3DF60747-86E3-47FC-A452-3D7BAEF25A8D}" sibTransId="{D4E9AB39-AA2E-49BB-A5F0-8789B345338C}"/>
    <dgm:cxn modelId="{ACBC9C8A-DDF9-4E36-8F9D-648FFC23EF15}" type="presOf" srcId="{3E745577-116F-4A52-9499-24CF4CBDAC0B}" destId="{2BB79E60-AD8A-421C-BCA8-4C827E57DAF0}" srcOrd="0" destOrd="0" presId="urn:microsoft.com/office/officeart/2005/8/layout/chevron2"/>
    <dgm:cxn modelId="{8405AB28-7A90-470F-95B5-96AFFF160165}" type="presOf" srcId="{72C88E09-F458-46FB-855B-0F486F4A06C1}" destId="{C2D1F8E7-92A6-459C-9BA1-A14631CAD120}" srcOrd="0" destOrd="0" presId="urn:microsoft.com/office/officeart/2005/8/layout/chevron2"/>
    <dgm:cxn modelId="{1A2E3899-2339-441D-B97B-C3405E552B65}" srcId="{E3985C25-43A3-41A2-B702-62EB23791BF6}" destId="{57913B00-43DC-462F-B1D2-61E012D4E4B1}" srcOrd="2" destOrd="0" parTransId="{AAB9721D-AD3A-4219-8FBE-4209669C6B70}" sibTransId="{F7881C51-5938-4954-BCDE-91DA44BAB3E8}"/>
    <dgm:cxn modelId="{385DA285-E473-4861-89A2-9B141BBFBF0C}" srcId="{E3985C25-43A3-41A2-B702-62EB23791BF6}" destId="{98E131BE-402F-4B17-A89F-D8B344B5D328}" srcOrd="3" destOrd="0" parTransId="{A4530E15-9057-41B9-955F-0400B73C5E2A}" sibTransId="{6BAB2B3B-A04E-4D80-B9E3-9CD79A7C3B5A}"/>
    <dgm:cxn modelId="{25E1FC06-43E6-4A17-AD1E-71DA4BCA96E3}" srcId="{A1873111-38A3-43B7-917B-74C5760850B3}" destId="{5F3E4AE6-FD7D-4254-8670-E4FEE11C2304}" srcOrd="0" destOrd="0" parTransId="{B865009A-6CA7-44DB-ACD5-9A9D0F1FEA9E}" sibTransId="{1F6A50F6-BC45-4213-B934-FEADC65ABCE2}"/>
    <dgm:cxn modelId="{B1733975-1190-4A92-A9C2-DAA3306F5866}" type="presOf" srcId="{B8EB0B07-6313-45A1-97D4-5895A27B1E10}" destId="{E2D22BF6-5FE0-4154-ADE0-9B83C1903893}" srcOrd="0" destOrd="0" presId="urn:microsoft.com/office/officeart/2005/8/layout/chevron2"/>
    <dgm:cxn modelId="{F578575E-1751-4084-97A5-C1B652DAE2A9}" type="presOf" srcId="{4FAFFF67-3D98-41BB-83E5-C4D3A2BEBE91}" destId="{E5ADAB33-199D-400C-A635-9A2484D5EC74}" srcOrd="0" destOrd="0" presId="urn:microsoft.com/office/officeart/2005/8/layout/chevron2"/>
    <dgm:cxn modelId="{99A64582-590A-460E-B2B4-3B5C50448A5A}" type="presParOf" srcId="{3279826A-DABA-4E2E-ADB8-BC1C359A1D30}" destId="{8C444AE6-F110-42CF-9C02-5A97F58323E0}" srcOrd="0" destOrd="0" presId="urn:microsoft.com/office/officeart/2005/8/layout/chevron2"/>
    <dgm:cxn modelId="{8337488A-7EEA-44B8-8BC6-798FE667196F}" type="presParOf" srcId="{8C444AE6-F110-42CF-9C02-5A97F58323E0}" destId="{DB417E37-625B-417B-8ADC-1E416641F837}" srcOrd="0" destOrd="0" presId="urn:microsoft.com/office/officeart/2005/8/layout/chevron2"/>
    <dgm:cxn modelId="{84633320-6361-4854-ABC5-8D79F9F103F4}" type="presParOf" srcId="{8C444AE6-F110-42CF-9C02-5A97F58323E0}" destId="{C2D1F8E7-92A6-459C-9BA1-A14631CAD120}" srcOrd="1" destOrd="0" presId="urn:microsoft.com/office/officeart/2005/8/layout/chevron2"/>
    <dgm:cxn modelId="{E1F7533B-EE35-446B-A8D5-CE2BC2294C4D}" type="presParOf" srcId="{3279826A-DABA-4E2E-ADB8-BC1C359A1D30}" destId="{4918A65B-F042-4588-A1E6-9E4BD5F9A230}" srcOrd="1" destOrd="0" presId="urn:microsoft.com/office/officeart/2005/8/layout/chevron2"/>
    <dgm:cxn modelId="{1ABFB7E7-FC4D-4D70-93B7-ECE613F08A2D}" type="presParOf" srcId="{3279826A-DABA-4E2E-ADB8-BC1C359A1D30}" destId="{BD9E21AC-FBD2-457D-90DB-E7440F5DCF1B}" srcOrd="2" destOrd="0" presId="urn:microsoft.com/office/officeart/2005/8/layout/chevron2"/>
    <dgm:cxn modelId="{68C089B3-272A-4FE0-9CF2-707CFD7CEDB2}" type="presParOf" srcId="{BD9E21AC-FBD2-457D-90DB-E7440F5DCF1B}" destId="{6B9D5EE1-875B-470C-A1DB-E23B725CF180}" srcOrd="0" destOrd="0" presId="urn:microsoft.com/office/officeart/2005/8/layout/chevron2"/>
    <dgm:cxn modelId="{F6D74962-DCCC-4916-91D3-0BBF7EEF2496}" type="presParOf" srcId="{BD9E21AC-FBD2-457D-90DB-E7440F5DCF1B}" destId="{ADB6AEE8-E400-4B62-8685-282CDE64E7F1}" srcOrd="1" destOrd="0" presId="urn:microsoft.com/office/officeart/2005/8/layout/chevron2"/>
    <dgm:cxn modelId="{B492092F-A784-4214-98CD-4155C35DCD7A}" type="presParOf" srcId="{3279826A-DABA-4E2E-ADB8-BC1C359A1D30}" destId="{9DE5DF11-8E92-48FA-961E-7CF672A4488E}" srcOrd="3" destOrd="0" presId="urn:microsoft.com/office/officeart/2005/8/layout/chevron2"/>
    <dgm:cxn modelId="{AFBCE784-5C8B-4949-84A6-53771054C50A}" type="presParOf" srcId="{3279826A-DABA-4E2E-ADB8-BC1C359A1D30}" destId="{3574D0BC-E277-46D3-BEA4-788D80EA506B}" srcOrd="4" destOrd="0" presId="urn:microsoft.com/office/officeart/2005/8/layout/chevron2"/>
    <dgm:cxn modelId="{1D7F47BD-B7AB-458D-891F-5ED56E8CB5A1}" type="presParOf" srcId="{3574D0BC-E277-46D3-BEA4-788D80EA506B}" destId="{5F743281-6E76-41F9-9AE4-9B083B4C6569}" srcOrd="0" destOrd="0" presId="urn:microsoft.com/office/officeart/2005/8/layout/chevron2"/>
    <dgm:cxn modelId="{FD75AC14-52D2-40C9-A709-44222F30090F}" type="presParOf" srcId="{3574D0BC-E277-46D3-BEA4-788D80EA506B}" destId="{AF973E2F-C26F-43CD-BBD9-569A6699EEF9}" srcOrd="1" destOrd="0" presId="urn:microsoft.com/office/officeart/2005/8/layout/chevron2"/>
    <dgm:cxn modelId="{9B6415BD-70FE-4F58-85E3-A4C83C125038}" type="presParOf" srcId="{3279826A-DABA-4E2E-ADB8-BC1C359A1D30}" destId="{A1645F63-5844-4561-9042-A0B906F25917}" srcOrd="5" destOrd="0" presId="urn:microsoft.com/office/officeart/2005/8/layout/chevron2"/>
    <dgm:cxn modelId="{D49EAD0A-E602-4F1F-BABF-6CA87C63ABEA}" type="presParOf" srcId="{3279826A-DABA-4E2E-ADB8-BC1C359A1D30}" destId="{256DA6E0-EA44-41DE-AD32-B3286DA645CA}" srcOrd="6" destOrd="0" presId="urn:microsoft.com/office/officeart/2005/8/layout/chevron2"/>
    <dgm:cxn modelId="{28895B4C-99C2-4A0B-BE9F-E026580539BE}" type="presParOf" srcId="{256DA6E0-EA44-41DE-AD32-B3286DA645CA}" destId="{47BC4C22-9410-4E18-A5D4-7200B5846886}" srcOrd="0" destOrd="0" presId="urn:microsoft.com/office/officeart/2005/8/layout/chevron2"/>
    <dgm:cxn modelId="{0CCD2326-4464-4595-B3CD-F40DB3781B67}" type="presParOf" srcId="{256DA6E0-EA44-41DE-AD32-B3286DA645CA}" destId="{2BB79E60-AD8A-421C-BCA8-4C827E57DAF0}" srcOrd="1" destOrd="0" presId="urn:microsoft.com/office/officeart/2005/8/layout/chevron2"/>
    <dgm:cxn modelId="{E6EE0F3A-FC35-43E1-BECB-8237887B29A3}" type="presParOf" srcId="{3279826A-DABA-4E2E-ADB8-BC1C359A1D30}" destId="{CA80F467-F50E-4F02-9A32-4990058912EA}" srcOrd="7" destOrd="0" presId="urn:microsoft.com/office/officeart/2005/8/layout/chevron2"/>
    <dgm:cxn modelId="{A9264E33-8BD6-4229-B7FE-B0EC705C8F8E}" type="presParOf" srcId="{3279826A-DABA-4E2E-ADB8-BC1C359A1D30}" destId="{42A7564B-B8D6-4F6A-9C6C-71A1158445DB}" srcOrd="8" destOrd="0" presId="urn:microsoft.com/office/officeart/2005/8/layout/chevron2"/>
    <dgm:cxn modelId="{D66CCED4-080C-4778-B28F-CD941BE37095}" type="presParOf" srcId="{42A7564B-B8D6-4F6A-9C6C-71A1158445DB}" destId="{E5ADAB33-199D-400C-A635-9A2484D5EC74}" srcOrd="0" destOrd="0" presId="urn:microsoft.com/office/officeart/2005/8/layout/chevron2"/>
    <dgm:cxn modelId="{E2EA20E4-13E3-44BD-83A5-E5523124C0E0}" type="presParOf" srcId="{42A7564B-B8D6-4F6A-9C6C-71A1158445DB}" destId="{E2D22BF6-5FE0-4154-ADE0-9B83C1903893}" srcOrd="1" destOrd="0" presId="urn:microsoft.com/office/officeart/2005/8/layout/chevron2"/>
    <dgm:cxn modelId="{E32E1768-CAD3-48A0-A71E-25072064756E}" type="presParOf" srcId="{3279826A-DABA-4E2E-ADB8-BC1C359A1D30}" destId="{6EB983CF-7280-42E7-879B-3332613A1E1F}" srcOrd="9" destOrd="0" presId="urn:microsoft.com/office/officeart/2005/8/layout/chevron2"/>
    <dgm:cxn modelId="{10B37F5E-4495-406A-B856-C302901D9D49}" type="presParOf" srcId="{3279826A-DABA-4E2E-ADB8-BC1C359A1D30}" destId="{3792878C-00B7-492D-9038-72E3B6EBF43C}" srcOrd="10" destOrd="0" presId="urn:microsoft.com/office/officeart/2005/8/layout/chevron2"/>
    <dgm:cxn modelId="{52E0EA5B-A711-48AF-9D48-FE564A06BB36}" type="presParOf" srcId="{3792878C-00B7-492D-9038-72E3B6EBF43C}" destId="{AE32A67D-1763-4046-9162-0FDAAF593B87}" srcOrd="0" destOrd="0" presId="urn:microsoft.com/office/officeart/2005/8/layout/chevron2"/>
    <dgm:cxn modelId="{D4A34C8B-728B-4453-90F9-794C485CA0E3}" type="presParOf" srcId="{3792878C-00B7-492D-9038-72E3B6EBF43C}" destId="{AA0A1236-EDBE-4624-B645-993025FB92C4}" srcOrd="1" destOrd="0" presId="urn:microsoft.com/office/officeart/2005/8/layout/chevron2"/>
    <dgm:cxn modelId="{7C2EC9DF-D1AF-4B28-9AD3-EC0CF3E8D08A}" type="presParOf" srcId="{3279826A-DABA-4E2E-ADB8-BC1C359A1D30}" destId="{917C0704-DCD0-4C07-AADE-B11D3955CCAA}" srcOrd="11" destOrd="0" presId="urn:microsoft.com/office/officeart/2005/8/layout/chevron2"/>
    <dgm:cxn modelId="{B2BBB228-46F5-4FED-979C-879CDC991BE4}" type="presParOf" srcId="{3279826A-DABA-4E2E-ADB8-BC1C359A1D30}" destId="{13C2F8C5-060B-4403-AB9C-76313D703720}" srcOrd="12" destOrd="0" presId="urn:microsoft.com/office/officeart/2005/8/layout/chevron2"/>
    <dgm:cxn modelId="{7839AD18-876B-43D6-AD00-646848AE634F}" type="presParOf" srcId="{13C2F8C5-060B-4403-AB9C-76313D703720}" destId="{7FB2D3A9-BF38-4D63-BB9B-FE4907627373}" srcOrd="0" destOrd="0" presId="urn:microsoft.com/office/officeart/2005/8/layout/chevron2"/>
    <dgm:cxn modelId="{128F0A89-864F-441B-8778-2DDFC6507E5E}" type="presParOf" srcId="{13C2F8C5-060B-4403-AB9C-76313D703720}" destId="{C6DE025C-CE81-4450-8DA0-B83AE404653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985C25-43A3-41A2-B702-62EB23791B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FA87223E-E1E2-422F-9228-625F16E71EFD}">
      <dgm:prSet phldrT="[Texto]" phldr="1"/>
      <dgm:spPr/>
      <dgm:t>
        <a:bodyPr/>
        <a:lstStyle/>
        <a:p>
          <a:endParaRPr lang="es-EC"/>
        </a:p>
      </dgm:t>
    </dgm:pt>
    <dgm:pt modelId="{007F48F3-5157-478E-A91E-B646D993E00E}" type="parTrans" cxnId="{6D955987-A74B-465F-917D-D248DE3D12BA}">
      <dgm:prSet/>
      <dgm:spPr/>
      <dgm:t>
        <a:bodyPr/>
        <a:lstStyle/>
        <a:p>
          <a:endParaRPr lang="es-EC"/>
        </a:p>
      </dgm:t>
    </dgm:pt>
    <dgm:pt modelId="{0CBE4E43-DC6F-420D-8501-BFCD6CFB2AA7}" type="sibTrans" cxnId="{6D955987-A74B-465F-917D-D248DE3D12BA}">
      <dgm:prSet/>
      <dgm:spPr/>
      <dgm:t>
        <a:bodyPr/>
        <a:lstStyle/>
        <a:p>
          <a:endParaRPr lang="es-EC"/>
        </a:p>
      </dgm:t>
    </dgm:pt>
    <dgm:pt modelId="{72C88E09-F458-46FB-855B-0F486F4A06C1}">
      <dgm:prSet phldrT="[Texto]"/>
      <dgm:spPr/>
      <dgm:t>
        <a:bodyPr/>
        <a:lstStyle/>
        <a:p>
          <a:r>
            <a:rPr lang="es-EC" smtClean="0">
              <a:solidFill>
                <a:schemeClr val="accent5">
                  <a:lumMod val="50000"/>
                </a:schemeClr>
              </a:solidFill>
            </a:rPr>
            <a:t>Introducción</a:t>
          </a:r>
          <a:endParaRPr lang="es-EC">
            <a:solidFill>
              <a:schemeClr val="accent5">
                <a:lumMod val="50000"/>
              </a:schemeClr>
            </a:solidFill>
          </a:endParaRPr>
        </a:p>
      </dgm:t>
    </dgm:pt>
    <dgm:pt modelId="{43DC8AC8-68BD-41EC-B6E2-A66D91F98403}" type="parTrans" cxnId="{9CB66ED7-18C9-42FA-B801-CF46A0204B8E}">
      <dgm:prSet/>
      <dgm:spPr/>
      <dgm:t>
        <a:bodyPr/>
        <a:lstStyle/>
        <a:p>
          <a:endParaRPr lang="es-EC"/>
        </a:p>
      </dgm:t>
    </dgm:pt>
    <dgm:pt modelId="{01FB097B-B9C7-4B3B-B8FA-69FEBDB1BA88}" type="sibTrans" cxnId="{9CB66ED7-18C9-42FA-B801-CF46A0204B8E}">
      <dgm:prSet/>
      <dgm:spPr/>
      <dgm:t>
        <a:bodyPr/>
        <a:lstStyle/>
        <a:p>
          <a:endParaRPr lang="es-EC"/>
        </a:p>
      </dgm:t>
    </dgm:pt>
    <dgm:pt modelId="{5F3E4AE6-FD7D-4254-8670-E4FEE11C2304}">
      <dgm:prSet phldrT="[Texto]"/>
      <dgm:spPr/>
      <dgm:t>
        <a:bodyPr/>
        <a:lstStyle/>
        <a:p>
          <a:r>
            <a:rPr lang="es-EC" smtClean="0"/>
            <a:t>Planteamiento del Problema</a:t>
          </a:r>
          <a:endParaRPr lang="es-EC"/>
        </a:p>
      </dgm:t>
    </dgm:pt>
    <dgm:pt modelId="{B865009A-6CA7-44DB-ACD5-9A9D0F1FEA9E}" type="parTrans" cxnId="{25E1FC06-43E6-4A17-AD1E-71DA4BCA96E3}">
      <dgm:prSet/>
      <dgm:spPr/>
      <dgm:t>
        <a:bodyPr/>
        <a:lstStyle/>
        <a:p>
          <a:endParaRPr lang="es-EC"/>
        </a:p>
      </dgm:t>
    </dgm:pt>
    <dgm:pt modelId="{1F6A50F6-BC45-4213-B934-FEADC65ABCE2}" type="sibTrans" cxnId="{25E1FC06-43E6-4A17-AD1E-71DA4BCA96E3}">
      <dgm:prSet/>
      <dgm:spPr/>
      <dgm:t>
        <a:bodyPr/>
        <a:lstStyle/>
        <a:p>
          <a:endParaRPr lang="es-EC"/>
        </a:p>
      </dgm:t>
    </dgm:pt>
    <dgm:pt modelId="{57913B00-43DC-462F-B1D2-61E012D4E4B1}">
      <dgm:prSet phldrT="[Texto]" phldr="1"/>
      <dgm:spPr/>
      <dgm:t>
        <a:bodyPr/>
        <a:lstStyle/>
        <a:p>
          <a:endParaRPr lang="es-EC"/>
        </a:p>
      </dgm:t>
    </dgm:pt>
    <dgm:pt modelId="{AAB9721D-AD3A-4219-8FBE-4209669C6B70}" type="parTrans" cxnId="{1A2E3899-2339-441D-B97B-C3405E552B65}">
      <dgm:prSet/>
      <dgm:spPr/>
      <dgm:t>
        <a:bodyPr/>
        <a:lstStyle/>
        <a:p>
          <a:endParaRPr lang="es-EC"/>
        </a:p>
      </dgm:t>
    </dgm:pt>
    <dgm:pt modelId="{F7881C51-5938-4954-BCDE-91DA44BAB3E8}" type="sibTrans" cxnId="{1A2E3899-2339-441D-B97B-C3405E552B65}">
      <dgm:prSet/>
      <dgm:spPr/>
      <dgm:t>
        <a:bodyPr/>
        <a:lstStyle/>
        <a:p>
          <a:endParaRPr lang="es-EC"/>
        </a:p>
      </dgm:t>
    </dgm:pt>
    <dgm:pt modelId="{3E745577-116F-4A52-9499-24CF4CBDAC0B}">
      <dgm:prSet phldrT="[Texto]"/>
      <dgm:spPr/>
      <dgm:t>
        <a:bodyPr/>
        <a:lstStyle/>
        <a:p>
          <a:r>
            <a:rPr lang="es-EC" smtClean="0"/>
            <a:t>Marco Teórico</a:t>
          </a:r>
          <a:endParaRPr lang="es-EC"/>
        </a:p>
      </dgm:t>
    </dgm:pt>
    <dgm:pt modelId="{5E3A9595-ADDC-4FEB-B582-E94845AFB67D}" type="parTrans" cxnId="{7DD89965-ED2E-44FC-B9D0-FDB61594E74F}">
      <dgm:prSet/>
      <dgm:spPr/>
      <dgm:t>
        <a:bodyPr/>
        <a:lstStyle/>
        <a:p>
          <a:endParaRPr lang="es-EC"/>
        </a:p>
      </dgm:t>
    </dgm:pt>
    <dgm:pt modelId="{E56C85B8-A2B4-4372-8CDE-BB5F4B7009A3}" type="sibTrans" cxnId="{7DD89965-ED2E-44FC-B9D0-FDB61594E74F}">
      <dgm:prSet/>
      <dgm:spPr/>
      <dgm:t>
        <a:bodyPr/>
        <a:lstStyle/>
        <a:p>
          <a:endParaRPr lang="es-EC"/>
        </a:p>
      </dgm:t>
    </dgm:pt>
    <dgm:pt modelId="{98E131BE-402F-4B17-A89F-D8B344B5D328}">
      <dgm:prSet phldrT="[Texto]"/>
      <dgm:spPr/>
      <dgm:t>
        <a:bodyPr/>
        <a:lstStyle/>
        <a:p>
          <a:endParaRPr lang="es-EC"/>
        </a:p>
      </dgm:t>
    </dgm:pt>
    <dgm:pt modelId="{A4530E15-9057-41B9-955F-0400B73C5E2A}" type="parTrans" cxnId="{385DA285-E473-4861-89A2-9B141BBFBF0C}">
      <dgm:prSet/>
      <dgm:spPr/>
      <dgm:t>
        <a:bodyPr/>
        <a:lstStyle/>
        <a:p>
          <a:endParaRPr lang="es-EC"/>
        </a:p>
      </dgm:t>
    </dgm:pt>
    <dgm:pt modelId="{6BAB2B3B-A04E-4D80-B9E3-9CD79A7C3B5A}" type="sibTrans" cxnId="{385DA285-E473-4861-89A2-9B141BBFBF0C}">
      <dgm:prSet/>
      <dgm:spPr/>
      <dgm:t>
        <a:bodyPr/>
        <a:lstStyle/>
        <a:p>
          <a:endParaRPr lang="es-EC"/>
        </a:p>
      </dgm:t>
    </dgm:pt>
    <dgm:pt modelId="{B8EB0B07-6313-45A1-97D4-5895A27B1E10}">
      <dgm:prSet phldrT="[Texto]"/>
      <dgm:spPr/>
      <dgm:t>
        <a:bodyPr/>
        <a:lstStyle/>
        <a:p>
          <a:r>
            <a:rPr lang="es-EC" smtClean="0"/>
            <a:t>XP aplicado </a:t>
          </a:r>
          <a:endParaRPr lang="es-EC"/>
        </a:p>
      </dgm:t>
    </dgm:pt>
    <dgm:pt modelId="{115E80B1-EAB6-4541-A1C6-57EB6041D690}" type="parTrans" cxnId="{445C69B4-DFE5-420A-953F-4B417F8AE4A6}">
      <dgm:prSet/>
      <dgm:spPr/>
      <dgm:t>
        <a:bodyPr/>
        <a:lstStyle/>
        <a:p>
          <a:endParaRPr lang="es-EC"/>
        </a:p>
      </dgm:t>
    </dgm:pt>
    <dgm:pt modelId="{F2F0FCF0-F588-4609-9C32-D065931C21BB}" type="sibTrans" cxnId="{445C69B4-DFE5-420A-953F-4B417F8AE4A6}">
      <dgm:prSet/>
      <dgm:spPr/>
      <dgm:t>
        <a:bodyPr/>
        <a:lstStyle/>
        <a:p>
          <a:endParaRPr lang="es-EC"/>
        </a:p>
      </dgm:t>
    </dgm:pt>
    <dgm:pt modelId="{4FAFFF67-3D98-41BB-83E5-C4D3A2BEBE91}">
      <dgm:prSet phldrT="[Texto]"/>
      <dgm:spPr/>
      <dgm:t>
        <a:bodyPr/>
        <a:lstStyle/>
        <a:p>
          <a:endParaRPr lang="es-EC"/>
        </a:p>
      </dgm:t>
    </dgm:pt>
    <dgm:pt modelId="{F9A9A864-3E1A-4D90-A477-B33B343D7DB3}" type="parTrans" cxnId="{FD84D903-BE0B-4593-8B68-FD5470E730A5}">
      <dgm:prSet/>
      <dgm:spPr/>
      <dgm:t>
        <a:bodyPr/>
        <a:lstStyle/>
        <a:p>
          <a:endParaRPr lang="es-EC"/>
        </a:p>
      </dgm:t>
    </dgm:pt>
    <dgm:pt modelId="{BD49E934-19FF-4F2C-BEB2-EF92EC780D05}" type="sibTrans" cxnId="{FD84D903-BE0B-4593-8B68-FD5470E730A5}">
      <dgm:prSet/>
      <dgm:spPr/>
      <dgm:t>
        <a:bodyPr/>
        <a:lstStyle/>
        <a:p>
          <a:endParaRPr lang="es-EC"/>
        </a:p>
      </dgm:t>
    </dgm:pt>
    <dgm:pt modelId="{B41B57E2-4DD5-4924-9881-8C72DE99BCE0}">
      <dgm:prSet phldrT="[Texto]"/>
      <dgm:spPr/>
      <dgm:t>
        <a:bodyPr/>
        <a:lstStyle/>
        <a:p>
          <a:r>
            <a:rPr lang="es-EC" smtClean="0"/>
            <a:t>Demostración de la Aplicación Web</a:t>
          </a:r>
          <a:endParaRPr lang="es-EC"/>
        </a:p>
      </dgm:t>
    </dgm:pt>
    <dgm:pt modelId="{7DF4779E-2DB6-4D28-8E7D-A656DD67A9F9}" type="parTrans" cxnId="{32D85C2F-1EC5-40CB-B600-A676098FF021}">
      <dgm:prSet/>
      <dgm:spPr/>
      <dgm:t>
        <a:bodyPr/>
        <a:lstStyle/>
        <a:p>
          <a:endParaRPr lang="es-EC"/>
        </a:p>
      </dgm:t>
    </dgm:pt>
    <dgm:pt modelId="{C3CF8DA2-3ED7-4396-86A2-5D9DE5B42DED}" type="sibTrans" cxnId="{32D85C2F-1EC5-40CB-B600-A676098FF021}">
      <dgm:prSet/>
      <dgm:spPr/>
      <dgm:t>
        <a:bodyPr/>
        <a:lstStyle/>
        <a:p>
          <a:endParaRPr lang="es-EC"/>
        </a:p>
      </dgm:t>
    </dgm:pt>
    <dgm:pt modelId="{961C4636-2028-4FD0-A21E-B13CD3D8F825}">
      <dgm:prSet phldrT="[Texto]"/>
      <dgm:spPr/>
      <dgm:t>
        <a:bodyPr/>
        <a:lstStyle/>
        <a:p>
          <a:endParaRPr lang="es-EC"/>
        </a:p>
      </dgm:t>
    </dgm:pt>
    <dgm:pt modelId="{7020E36A-9EDF-43A8-A47A-D344E793B4E5}" type="parTrans" cxnId="{DEE175E8-88C7-4CEA-BB09-D6B8E919DACD}">
      <dgm:prSet/>
      <dgm:spPr/>
      <dgm:t>
        <a:bodyPr/>
        <a:lstStyle/>
        <a:p>
          <a:endParaRPr lang="es-EC"/>
        </a:p>
      </dgm:t>
    </dgm:pt>
    <dgm:pt modelId="{5502FAB1-3153-46E1-8E60-A13074E7F193}" type="sibTrans" cxnId="{DEE175E8-88C7-4CEA-BB09-D6B8E919DACD}">
      <dgm:prSet/>
      <dgm:spPr/>
      <dgm:t>
        <a:bodyPr/>
        <a:lstStyle/>
        <a:p>
          <a:endParaRPr lang="es-EC"/>
        </a:p>
      </dgm:t>
    </dgm:pt>
    <dgm:pt modelId="{947820F8-BD12-4739-B533-1CD404EA8C44}">
      <dgm:prSet phldrT="[Texto]"/>
      <dgm:spPr/>
      <dgm:t>
        <a:bodyPr/>
        <a:lstStyle/>
        <a:p>
          <a:r>
            <a:rPr lang="es-EC" smtClean="0">
              <a:hlinkClick xmlns:r="http://schemas.openxmlformats.org/officeDocument/2006/relationships" r:id="" action="ppaction://hlinkshowjump?jump=nextslide"/>
            </a:rPr>
            <a:t>Conclusiones y Recomendaciones</a:t>
          </a:r>
          <a:endParaRPr lang="es-EC"/>
        </a:p>
      </dgm:t>
    </dgm:pt>
    <dgm:pt modelId="{3DF60747-86E3-47FC-A452-3D7BAEF25A8D}" type="parTrans" cxnId="{93383EA8-2972-4DFD-A43C-67A55B96C7B7}">
      <dgm:prSet/>
      <dgm:spPr/>
      <dgm:t>
        <a:bodyPr/>
        <a:lstStyle/>
        <a:p>
          <a:endParaRPr lang="es-EC"/>
        </a:p>
      </dgm:t>
    </dgm:pt>
    <dgm:pt modelId="{D4E9AB39-AA2E-49BB-A5F0-8789B345338C}" type="sibTrans" cxnId="{93383EA8-2972-4DFD-A43C-67A55B96C7B7}">
      <dgm:prSet/>
      <dgm:spPr/>
      <dgm:t>
        <a:bodyPr/>
        <a:lstStyle/>
        <a:p>
          <a:endParaRPr lang="es-EC"/>
        </a:p>
      </dgm:t>
    </dgm:pt>
    <dgm:pt modelId="{97F5F183-DB03-4DA9-A3D7-BE14A102791D}">
      <dgm:prSet phldrT="[Texto]"/>
      <dgm:spPr/>
      <dgm:t>
        <a:bodyPr/>
        <a:lstStyle/>
        <a:p>
          <a:endParaRPr lang="es-EC"/>
        </a:p>
      </dgm:t>
    </dgm:pt>
    <dgm:pt modelId="{4C6D6961-6580-4919-88E4-4A72447DB219}" type="parTrans" cxnId="{58DBE35B-F292-4501-B0D6-12FE41CB0C79}">
      <dgm:prSet/>
      <dgm:spPr/>
      <dgm:t>
        <a:bodyPr/>
        <a:lstStyle/>
        <a:p>
          <a:endParaRPr lang="es-EC"/>
        </a:p>
      </dgm:t>
    </dgm:pt>
    <dgm:pt modelId="{30C01492-6EB4-434E-92E3-7BD0A6E3E683}" type="sibTrans" cxnId="{58DBE35B-F292-4501-B0D6-12FE41CB0C79}">
      <dgm:prSet/>
      <dgm:spPr/>
      <dgm:t>
        <a:bodyPr/>
        <a:lstStyle/>
        <a:p>
          <a:endParaRPr lang="es-EC"/>
        </a:p>
      </dgm:t>
    </dgm:pt>
    <dgm:pt modelId="{A1873111-38A3-43B7-917B-74C5760850B3}">
      <dgm:prSet phldrT="[Texto]" phldr="1"/>
      <dgm:spPr/>
      <dgm:t>
        <a:bodyPr/>
        <a:lstStyle/>
        <a:p>
          <a:endParaRPr lang="es-EC"/>
        </a:p>
      </dgm:t>
    </dgm:pt>
    <dgm:pt modelId="{58841019-D6A1-4B9C-A4E4-06D6565C0274}" type="sibTrans" cxnId="{1D2F1F66-DD17-4A10-8A6F-ED3486E8E658}">
      <dgm:prSet/>
      <dgm:spPr/>
      <dgm:t>
        <a:bodyPr/>
        <a:lstStyle/>
        <a:p>
          <a:endParaRPr lang="es-EC"/>
        </a:p>
      </dgm:t>
    </dgm:pt>
    <dgm:pt modelId="{59AE07B8-B19A-4EF0-A131-B53F83374FE9}" type="parTrans" cxnId="{1D2F1F66-DD17-4A10-8A6F-ED3486E8E658}">
      <dgm:prSet/>
      <dgm:spPr/>
      <dgm:t>
        <a:bodyPr/>
        <a:lstStyle/>
        <a:p>
          <a:endParaRPr lang="es-EC"/>
        </a:p>
      </dgm:t>
    </dgm:pt>
    <dgm:pt modelId="{29DA86B7-EE69-4BE1-8EF5-6056A7676C53}">
      <dgm:prSet phldrT="[Texto]"/>
      <dgm:spPr/>
      <dgm:t>
        <a:bodyPr/>
        <a:lstStyle/>
        <a:p>
          <a:r>
            <a:rPr lang="es-EC" smtClean="0"/>
            <a:t>Objetivos</a:t>
          </a:r>
          <a:endParaRPr lang="es-EC"/>
        </a:p>
      </dgm:t>
    </dgm:pt>
    <dgm:pt modelId="{15323FA3-90B9-49C7-886E-30E4F5D1918F}" type="sibTrans" cxnId="{2E386B85-1298-4CE4-AC33-6D22374834EB}">
      <dgm:prSet/>
      <dgm:spPr/>
      <dgm:t>
        <a:bodyPr/>
        <a:lstStyle/>
        <a:p>
          <a:endParaRPr lang="es-EC"/>
        </a:p>
      </dgm:t>
    </dgm:pt>
    <dgm:pt modelId="{62BE278C-7A5D-4229-9F38-308266DD6ADA}" type="parTrans" cxnId="{2E386B85-1298-4CE4-AC33-6D22374834EB}">
      <dgm:prSet/>
      <dgm:spPr/>
      <dgm:t>
        <a:bodyPr/>
        <a:lstStyle/>
        <a:p>
          <a:endParaRPr lang="es-EC"/>
        </a:p>
      </dgm:t>
    </dgm:pt>
    <dgm:pt modelId="{3279826A-DABA-4E2E-ADB8-BC1C359A1D30}" type="pres">
      <dgm:prSet presAssocID="{E3985C25-43A3-41A2-B702-62EB23791BF6}" presName="linearFlow" presStyleCnt="0">
        <dgm:presLayoutVars>
          <dgm:dir/>
          <dgm:animLvl val="lvl"/>
          <dgm:resizeHandles val="exact"/>
        </dgm:presLayoutVars>
      </dgm:prSet>
      <dgm:spPr/>
      <dgm:t>
        <a:bodyPr/>
        <a:lstStyle/>
        <a:p>
          <a:endParaRPr lang="es-EC"/>
        </a:p>
      </dgm:t>
    </dgm:pt>
    <dgm:pt modelId="{8C444AE6-F110-42CF-9C02-5A97F58323E0}" type="pres">
      <dgm:prSet presAssocID="{FA87223E-E1E2-422F-9228-625F16E71EFD}" presName="composite" presStyleCnt="0"/>
      <dgm:spPr/>
    </dgm:pt>
    <dgm:pt modelId="{DB417E37-625B-417B-8ADC-1E416641F837}" type="pres">
      <dgm:prSet presAssocID="{FA87223E-E1E2-422F-9228-625F16E71EFD}" presName="parentText" presStyleLbl="alignNode1" presStyleIdx="0" presStyleCnt="7">
        <dgm:presLayoutVars>
          <dgm:chMax val="1"/>
          <dgm:bulletEnabled val="1"/>
        </dgm:presLayoutVars>
      </dgm:prSet>
      <dgm:spPr/>
      <dgm:t>
        <a:bodyPr/>
        <a:lstStyle/>
        <a:p>
          <a:endParaRPr lang="es-EC"/>
        </a:p>
      </dgm:t>
    </dgm:pt>
    <dgm:pt modelId="{C2D1F8E7-92A6-459C-9BA1-A14631CAD120}" type="pres">
      <dgm:prSet presAssocID="{FA87223E-E1E2-422F-9228-625F16E71EFD}" presName="descendantText" presStyleLbl="alignAcc1" presStyleIdx="0" presStyleCnt="7" custLinFactNeighborX="-103" custLinFactNeighborY="-391">
        <dgm:presLayoutVars>
          <dgm:bulletEnabled val="1"/>
        </dgm:presLayoutVars>
      </dgm:prSet>
      <dgm:spPr/>
      <dgm:t>
        <a:bodyPr/>
        <a:lstStyle/>
        <a:p>
          <a:endParaRPr lang="es-EC"/>
        </a:p>
      </dgm:t>
    </dgm:pt>
    <dgm:pt modelId="{4918A65B-F042-4588-A1E6-9E4BD5F9A230}" type="pres">
      <dgm:prSet presAssocID="{0CBE4E43-DC6F-420D-8501-BFCD6CFB2AA7}" presName="sp" presStyleCnt="0"/>
      <dgm:spPr/>
    </dgm:pt>
    <dgm:pt modelId="{BD9E21AC-FBD2-457D-90DB-E7440F5DCF1B}" type="pres">
      <dgm:prSet presAssocID="{A1873111-38A3-43B7-917B-74C5760850B3}" presName="composite" presStyleCnt="0"/>
      <dgm:spPr/>
    </dgm:pt>
    <dgm:pt modelId="{6B9D5EE1-875B-470C-A1DB-E23B725CF180}" type="pres">
      <dgm:prSet presAssocID="{A1873111-38A3-43B7-917B-74C5760850B3}" presName="parentText" presStyleLbl="alignNode1" presStyleIdx="1" presStyleCnt="7">
        <dgm:presLayoutVars>
          <dgm:chMax val="1"/>
          <dgm:bulletEnabled val="1"/>
        </dgm:presLayoutVars>
      </dgm:prSet>
      <dgm:spPr/>
      <dgm:t>
        <a:bodyPr/>
        <a:lstStyle/>
        <a:p>
          <a:endParaRPr lang="es-EC"/>
        </a:p>
      </dgm:t>
    </dgm:pt>
    <dgm:pt modelId="{ADB6AEE8-E400-4B62-8685-282CDE64E7F1}" type="pres">
      <dgm:prSet presAssocID="{A1873111-38A3-43B7-917B-74C5760850B3}" presName="descendantText" presStyleLbl="alignAcc1" presStyleIdx="1" presStyleCnt="7" custLinFactNeighborX="-103" custLinFactNeighborY="4057">
        <dgm:presLayoutVars>
          <dgm:bulletEnabled val="1"/>
        </dgm:presLayoutVars>
      </dgm:prSet>
      <dgm:spPr/>
      <dgm:t>
        <a:bodyPr/>
        <a:lstStyle/>
        <a:p>
          <a:endParaRPr lang="es-EC"/>
        </a:p>
      </dgm:t>
    </dgm:pt>
    <dgm:pt modelId="{9DE5DF11-8E92-48FA-961E-7CF672A4488E}" type="pres">
      <dgm:prSet presAssocID="{58841019-D6A1-4B9C-A4E4-06D6565C0274}" presName="sp" presStyleCnt="0"/>
      <dgm:spPr/>
    </dgm:pt>
    <dgm:pt modelId="{3574D0BC-E277-46D3-BEA4-788D80EA506B}" type="pres">
      <dgm:prSet presAssocID="{57913B00-43DC-462F-B1D2-61E012D4E4B1}" presName="composite" presStyleCnt="0"/>
      <dgm:spPr/>
    </dgm:pt>
    <dgm:pt modelId="{5F743281-6E76-41F9-9AE4-9B083B4C6569}" type="pres">
      <dgm:prSet presAssocID="{57913B00-43DC-462F-B1D2-61E012D4E4B1}" presName="parentText" presStyleLbl="alignNode1" presStyleIdx="2" presStyleCnt="7">
        <dgm:presLayoutVars>
          <dgm:chMax val="1"/>
          <dgm:bulletEnabled val="1"/>
        </dgm:presLayoutVars>
      </dgm:prSet>
      <dgm:spPr/>
      <dgm:t>
        <a:bodyPr/>
        <a:lstStyle/>
        <a:p>
          <a:endParaRPr lang="es-EC"/>
        </a:p>
      </dgm:t>
    </dgm:pt>
    <dgm:pt modelId="{AF973E2F-C26F-43CD-BBD9-569A6699EEF9}" type="pres">
      <dgm:prSet presAssocID="{57913B00-43DC-462F-B1D2-61E012D4E4B1}" presName="descendantText" presStyleLbl="alignAcc1" presStyleIdx="2" presStyleCnt="7">
        <dgm:presLayoutVars>
          <dgm:bulletEnabled val="1"/>
        </dgm:presLayoutVars>
      </dgm:prSet>
      <dgm:spPr/>
      <dgm:t>
        <a:bodyPr/>
        <a:lstStyle/>
        <a:p>
          <a:endParaRPr lang="es-EC"/>
        </a:p>
      </dgm:t>
    </dgm:pt>
    <dgm:pt modelId="{A1645F63-5844-4561-9042-A0B906F25917}" type="pres">
      <dgm:prSet presAssocID="{F7881C51-5938-4954-BCDE-91DA44BAB3E8}" presName="sp" presStyleCnt="0"/>
      <dgm:spPr/>
    </dgm:pt>
    <dgm:pt modelId="{256DA6E0-EA44-41DE-AD32-B3286DA645CA}" type="pres">
      <dgm:prSet presAssocID="{98E131BE-402F-4B17-A89F-D8B344B5D328}" presName="composite" presStyleCnt="0"/>
      <dgm:spPr/>
    </dgm:pt>
    <dgm:pt modelId="{47BC4C22-9410-4E18-A5D4-7200B5846886}" type="pres">
      <dgm:prSet presAssocID="{98E131BE-402F-4B17-A89F-D8B344B5D328}" presName="parentText" presStyleLbl="alignNode1" presStyleIdx="3" presStyleCnt="7">
        <dgm:presLayoutVars>
          <dgm:chMax val="1"/>
          <dgm:bulletEnabled val="1"/>
        </dgm:presLayoutVars>
      </dgm:prSet>
      <dgm:spPr/>
      <dgm:t>
        <a:bodyPr/>
        <a:lstStyle/>
        <a:p>
          <a:endParaRPr lang="es-EC"/>
        </a:p>
      </dgm:t>
    </dgm:pt>
    <dgm:pt modelId="{2BB79E60-AD8A-421C-BCA8-4C827E57DAF0}" type="pres">
      <dgm:prSet presAssocID="{98E131BE-402F-4B17-A89F-D8B344B5D328}" presName="descendantText" presStyleLbl="alignAcc1" presStyleIdx="3" presStyleCnt="7">
        <dgm:presLayoutVars>
          <dgm:bulletEnabled val="1"/>
        </dgm:presLayoutVars>
      </dgm:prSet>
      <dgm:spPr/>
      <dgm:t>
        <a:bodyPr/>
        <a:lstStyle/>
        <a:p>
          <a:endParaRPr lang="es-EC"/>
        </a:p>
      </dgm:t>
    </dgm:pt>
    <dgm:pt modelId="{CA80F467-F50E-4F02-9A32-4990058912EA}" type="pres">
      <dgm:prSet presAssocID="{6BAB2B3B-A04E-4D80-B9E3-9CD79A7C3B5A}" presName="sp" presStyleCnt="0"/>
      <dgm:spPr/>
    </dgm:pt>
    <dgm:pt modelId="{42A7564B-B8D6-4F6A-9C6C-71A1158445DB}" type="pres">
      <dgm:prSet presAssocID="{4FAFFF67-3D98-41BB-83E5-C4D3A2BEBE91}" presName="composite" presStyleCnt="0"/>
      <dgm:spPr/>
    </dgm:pt>
    <dgm:pt modelId="{E5ADAB33-199D-400C-A635-9A2484D5EC74}" type="pres">
      <dgm:prSet presAssocID="{4FAFFF67-3D98-41BB-83E5-C4D3A2BEBE91}" presName="parentText" presStyleLbl="alignNode1" presStyleIdx="4" presStyleCnt="7">
        <dgm:presLayoutVars>
          <dgm:chMax val="1"/>
          <dgm:bulletEnabled val="1"/>
        </dgm:presLayoutVars>
      </dgm:prSet>
      <dgm:spPr/>
      <dgm:t>
        <a:bodyPr/>
        <a:lstStyle/>
        <a:p>
          <a:endParaRPr lang="es-EC"/>
        </a:p>
      </dgm:t>
    </dgm:pt>
    <dgm:pt modelId="{E2D22BF6-5FE0-4154-ADE0-9B83C1903893}" type="pres">
      <dgm:prSet presAssocID="{4FAFFF67-3D98-41BB-83E5-C4D3A2BEBE91}" presName="descendantText" presStyleLbl="alignAcc1" presStyleIdx="4" presStyleCnt="7" custLinFactNeighborX="-103" custLinFactNeighborY="4212">
        <dgm:presLayoutVars>
          <dgm:bulletEnabled val="1"/>
        </dgm:presLayoutVars>
      </dgm:prSet>
      <dgm:spPr/>
      <dgm:t>
        <a:bodyPr/>
        <a:lstStyle/>
        <a:p>
          <a:endParaRPr lang="es-EC"/>
        </a:p>
      </dgm:t>
    </dgm:pt>
    <dgm:pt modelId="{6EB983CF-7280-42E7-879B-3332613A1E1F}" type="pres">
      <dgm:prSet presAssocID="{BD49E934-19FF-4F2C-BEB2-EF92EC780D05}" presName="sp" presStyleCnt="0"/>
      <dgm:spPr/>
    </dgm:pt>
    <dgm:pt modelId="{3792878C-00B7-492D-9038-72E3B6EBF43C}" type="pres">
      <dgm:prSet presAssocID="{961C4636-2028-4FD0-A21E-B13CD3D8F825}" presName="composite" presStyleCnt="0"/>
      <dgm:spPr/>
    </dgm:pt>
    <dgm:pt modelId="{AE32A67D-1763-4046-9162-0FDAAF593B87}" type="pres">
      <dgm:prSet presAssocID="{961C4636-2028-4FD0-A21E-B13CD3D8F825}" presName="parentText" presStyleLbl="alignNode1" presStyleIdx="5" presStyleCnt="7">
        <dgm:presLayoutVars>
          <dgm:chMax val="1"/>
          <dgm:bulletEnabled val="1"/>
        </dgm:presLayoutVars>
      </dgm:prSet>
      <dgm:spPr/>
      <dgm:t>
        <a:bodyPr/>
        <a:lstStyle/>
        <a:p>
          <a:endParaRPr lang="es-EC"/>
        </a:p>
      </dgm:t>
    </dgm:pt>
    <dgm:pt modelId="{AA0A1236-EDBE-4624-B645-993025FB92C4}" type="pres">
      <dgm:prSet presAssocID="{961C4636-2028-4FD0-A21E-B13CD3D8F825}" presName="descendantText" presStyleLbl="alignAcc1" presStyleIdx="5" presStyleCnt="7">
        <dgm:presLayoutVars>
          <dgm:bulletEnabled val="1"/>
        </dgm:presLayoutVars>
      </dgm:prSet>
      <dgm:spPr/>
      <dgm:t>
        <a:bodyPr/>
        <a:lstStyle/>
        <a:p>
          <a:endParaRPr lang="es-EC"/>
        </a:p>
      </dgm:t>
    </dgm:pt>
    <dgm:pt modelId="{917C0704-DCD0-4C07-AADE-B11D3955CCAA}" type="pres">
      <dgm:prSet presAssocID="{5502FAB1-3153-46E1-8E60-A13074E7F193}" presName="sp" presStyleCnt="0"/>
      <dgm:spPr/>
    </dgm:pt>
    <dgm:pt modelId="{13C2F8C5-060B-4403-AB9C-76313D703720}" type="pres">
      <dgm:prSet presAssocID="{97F5F183-DB03-4DA9-A3D7-BE14A102791D}" presName="composite" presStyleCnt="0"/>
      <dgm:spPr/>
    </dgm:pt>
    <dgm:pt modelId="{7FB2D3A9-BF38-4D63-BB9B-FE4907627373}" type="pres">
      <dgm:prSet presAssocID="{97F5F183-DB03-4DA9-A3D7-BE14A102791D}" presName="parentText" presStyleLbl="alignNode1" presStyleIdx="6" presStyleCnt="7">
        <dgm:presLayoutVars>
          <dgm:chMax val="1"/>
          <dgm:bulletEnabled val="1"/>
        </dgm:presLayoutVars>
      </dgm:prSet>
      <dgm:spPr/>
      <dgm:t>
        <a:bodyPr/>
        <a:lstStyle/>
        <a:p>
          <a:endParaRPr lang="es-EC"/>
        </a:p>
      </dgm:t>
    </dgm:pt>
    <dgm:pt modelId="{C6DE025C-CE81-4450-8DA0-B83AE4046532}" type="pres">
      <dgm:prSet presAssocID="{97F5F183-DB03-4DA9-A3D7-BE14A102791D}" presName="descendantText" presStyleLbl="alignAcc1" presStyleIdx="6" presStyleCnt="7">
        <dgm:presLayoutVars>
          <dgm:bulletEnabled val="1"/>
        </dgm:presLayoutVars>
      </dgm:prSet>
      <dgm:spPr/>
      <dgm:t>
        <a:bodyPr/>
        <a:lstStyle/>
        <a:p>
          <a:endParaRPr lang="es-EC"/>
        </a:p>
      </dgm:t>
    </dgm:pt>
  </dgm:ptLst>
  <dgm:cxnLst>
    <dgm:cxn modelId="{32D85C2F-1EC5-40CB-B600-A676098FF021}" srcId="{961C4636-2028-4FD0-A21E-B13CD3D8F825}" destId="{B41B57E2-4DD5-4924-9881-8C72DE99BCE0}" srcOrd="0" destOrd="0" parTransId="{7DF4779E-2DB6-4D28-8E7D-A656DD67A9F9}" sibTransId="{C3CF8DA2-3ED7-4396-86A2-5D9DE5B42DED}"/>
    <dgm:cxn modelId="{A47C81C7-57EC-4DF4-A796-BA2D49A4F182}" type="presOf" srcId="{5F3E4AE6-FD7D-4254-8670-E4FEE11C2304}" destId="{ADB6AEE8-E400-4B62-8685-282CDE64E7F1}" srcOrd="0" destOrd="0" presId="urn:microsoft.com/office/officeart/2005/8/layout/chevron2"/>
    <dgm:cxn modelId="{1D2F1F66-DD17-4A10-8A6F-ED3486E8E658}" srcId="{E3985C25-43A3-41A2-B702-62EB23791BF6}" destId="{A1873111-38A3-43B7-917B-74C5760850B3}" srcOrd="1" destOrd="0" parTransId="{59AE07B8-B19A-4EF0-A131-B53F83374FE9}" sibTransId="{58841019-D6A1-4B9C-A4E4-06D6565C0274}"/>
    <dgm:cxn modelId="{014A93B0-5011-43A9-A637-96BA20538868}" type="presOf" srcId="{B8EB0B07-6313-45A1-97D4-5895A27B1E10}" destId="{E2D22BF6-5FE0-4154-ADE0-9B83C1903893}" srcOrd="0" destOrd="0" presId="urn:microsoft.com/office/officeart/2005/8/layout/chevron2"/>
    <dgm:cxn modelId="{7DD89965-ED2E-44FC-B9D0-FDB61594E74F}" srcId="{98E131BE-402F-4B17-A89F-D8B344B5D328}" destId="{3E745577-116F-4A52-9499-24CF4CBDAC0B}" srcOrd="0" destOrd="0" parTransId="{5E3A9595-ADDC-4FEB-B582-E94845AFB67D}" sibTransId="{E56C85B8-A2B4-4372-8CDE-BB5F4B7009A3}"/>
    <dgm:cxn modelId="{B332D77E-53AD-46A5-BC3A-02421A263019}" type="presOf" srcId="{FA87223E-E1E2-422F-9228-625F16E71EFD}" destId="{DB417E37-625B-417B-8ADC-1E416641F837}" srcOrd="0" destOrd="0" presId="urn:microsoft.com/office/officeart/2005/8/layout/chevron2"/>
    <dgm:cxn modelId="{B3BACA5A-B7E4-47E1-A311-1F944711B637}" type="presOf" srcId="{97F5F183-DB03-4DA9-A3D7-BE14A102791D}" destId="{7FB2D3A9-BF38-4D63-BB9B-FE4907627373}" srcOrd="0" destOrd="0" presId="urn:microsoft.com/office/officeart/2005/8/layout/chevron2"/>
    <dgm:cxn modelId="{69EF4DD1-3916-4DCB-A04E-659046CC1866}" type="presOf" srcId="{A1873111-38A3-43B7-917B-74C5760850B3}" destId="{6B9D5EE1-875B-470C-A1DB-E23B725CF180}" srcOrd="0" destOrd="0" presId="urn:microsoft.com/office/officeart/2005/8/layout/chevron2"/>
    <dgm:cxn modelId="{6D955987-A74B-465F-917D-D248DE3D12BA}" srcId="{E3985C25-43A3-41A2-B702-62EB23791BF6}" destId="{FA87223E-E1E2-422F-9228-625F16E71EFD}" srcOrd="0" destOrd="0" parTransId="{007F48F3-5157-478E-A91E-B646D993E00E}" sibTransId="{0CBE4E43-DC6F-420D-8501-BFCD6CFB2AA7}"/>
    <dgm:cxn modelId="{D0DF6359-B5F5-430F-B2B0-6F922C5B180B}" type="presOf" srcId="{72C88E09-F458-46FB-855B-0F486F4A06C1}" destId="{C2D1F8E7-92A6-459C-9BA1-A14631CAD120}" srcOrd="0" destOrd="0" presId="urn:microsoft.com/office/officeart/2005/8/layout/chevron2"/>
    <dgm:cxn modelId="{E8E30451-09F4-4A76-B205-28A835E089F5}" type="presOf" srcId="{3E745577-116F-4A52-9499-24CF4CBDAC0B}" destId="{2BB79E60-AD8A-421C-BCA8-4C827E57DAF0}" srcOrd="0" destOrd="0" presId="urn:microsoft.com/office/officeart/2005/8/layout/chevron2"/>
    <dgm:cxn modelId="{C0630C48-DE43-40E6-A69A-FBF9E85FFA09}" type="presOf" srcId="{4FAFFF67-3D98-41BB-83E5-C4D3A2BEBE91}" destId="{E5ADAB33-199D-400C-A635-9A2484D5EC74}" srcOrd="0" destOrd="0" presId="urn:microsoft.com/office/officeart/2005/8/layout/chevron2"/>
    <dgm:cxn modelId="{9CB66ED7-18C9-42FA-B801-CF46A0204B8E}" srcId="{FA87223E-E1E2-422F-9228-625F16E71EFD}" destId="{72C88E09-F458-46FB-855B-0F486F4A06C1}" srcOrd="0" destOrd="0" parTransId="{43DC8AC8-68BD-41EC-B6E2-A66D91F98403}" sibTransId="{01FB097B-B9C7-4B3B-B8FA-69FEBDB1BA88}"/>
    <dgm:cxn modelId="{58DBE35B-F292-4501-B0D6-12FE41CB0C79}" srcId="{E3985C25-43A3-41A2-B702-62EB23791BF6}" destId="{97F5F183-DB03-4DA9-A3D7-BE14A102791D}" srcOrd="6" destOrd="0" parTransId="{4C6D6961-6580-4919-88E4-4A72447DB219}" sibTransId="{30C01492-6EB4-434E-92E3-7BD0A6E3E683}"/>
    <dgm:cxn modelId="{2E386B85-1298-4CE4-AC33-6D22374834EB}" srcId="{57913B00-43DC-462F-B1D2-61E012D4E4B1}" destId="{29DA86B7-EE69-4BE1-8EF5-6056A7676C53}" srcOrd="0" destOrd="0" parTransId="{62BE278C-7A5D-4229-9F38-308266DD6ADA}" sibTransId="{15323FA3-90B9-49C7-886E-30E4F5D1918F}"/>
    <dgm:cxn modelId="{D64FDFC6-EDAD-44FD-BB36-568FB6D222A0}" type="presOf" srcId="{E3985C25-43A3-41A2-B702-62EB23791BF6}" destId="{3279826A-DABA-4E2E-ADB8-BC1C359A1D30}" srcOrd="0" destOrd="0" presId="urn:microsoft.com/office/officeart/2005/8/layout/chevron2"/>
    <dgm:cxn modelId="{9562DD6B-8F32-4D79-9ED5-170DB04936FE}" type="presOf" srcId="{961C4636-2028-4FD0-A21E-B13CD3D8F825}" destId="{AE32A67D-1763-4046-9162-0FDAAF593B87}" srcOrd="0" destOrd="0" presId="urn:microsoft.com/office/officeart/2005/8/layout/chevron2"/>
    <dgm:cxn modelId="{18B3A2E1-44EC-475B-929F-0169DF7C2AE3}" type="presOf" srcId="{B41B57E2-4DD5-4924-9881-8C72DE99BCE0}" destId="{AA0A1236-EDBE-4624-B645-993025FB92C4}" srcOrd="0" destOrd="0" presId="urn:microsoft.com/office/officeart/2005/8/layout/chevron2"/>
    <dgm:cxn modelId="{FD84D903-BE0B-4593-8B68-FD5470E730A5}" srcId="{E3985C25-43A3-41A2-B702-62EB23791BF6}" destId="{4FAFFF67-3D98-41BB-83E5-C4D3A2BEBE91}" srcOrd="4" destOrd="0" parTransId="{F9A9A864-3E1A-4D90-A477-B33B343D7DB3}" sibTransId="{BD49E934-19FF-4F2C-BEB2-EF92EC780D05}"/>
    <dgm:cxn modelId="{445C69B4-DFE5-420A-953F-4B417F8AE4A6}" srcId="{4FAFFF67-3D98-41BB-83E5-C4D3A2BEBE91}" destId="{B8EB0B07-6313-45A1-97D4-5895A27B1E10}" srcOrd="0" destOrd="0" parTransId="{115E80B1-EAB6-4541-A1C6-57EB6041D690}" sibTransId="{F2F0FCF0-F588-4609-9C32-D065931C21BB}"/>
    <dgm:cxn modelId="{DEE175E8-88C7-4CEA-BB09-D6B8E919DACD}" srcId="{E3985C25-43A3-41A2-B702-62EB23791BF6}" destId="{961C4636-2028-4FD0-A21E-B13CD3D8F825}" srcOrd="5" destOrd="0" parTransId="{7020E36A-9EDF-43A8-A47A-D344E793B4E5}" sibTransId="{5502FAB1-3153-46E1-8E60-A13074E7F193}"/>
    <dgm:cxn modelId="{93383EA8-2972-4DFD-A43C-67A55B96C7B7}" srcId="{97F5F183-DB03-4DA9-A3D7-BE14A102791D}" destId="{947820F8-BD12-4739-B533-1CD404EA8C44}" srcOrd="0" destOrd="0" parTransId="{3DF60747-86E3-47FC-A452-3D7BAEF25A8D}" sibTransId="{D4E9AB39-AA2E-49BB-A5F0-8789B345338C}"/>
    <dgm:cxn modelId="{1FC60A63-73B7-4DA1-A679-3017DBC93CB2}" type="presOf" srcId="{57913B00-43DC-462F-B1D2-61E012D4E4B1}" destId="{5F743281-6E76-41F9-9AE4-9B083B4C6569}" srcOrd="0" destOrd="0" presId="urn:microsoft.com/office/officeart/2005/8/layout/chevron2"/>
    <dgm:cxn modelId="{1A2E3899-2339-441D-B97B-C3405E552B65}" srcId="{E3985C25-43A3-41A2-B702-62EB23791BF6}" destId="{57913B00-43DC-462F-B1D2-61E012D4E4B1}" srcOrd="2" destOrd="0" parTransId="{AAB9721D-AD3A-4219-8FBE-4209669C6B70}" sibTransId="{F7881C51-5938-4954-BCDE-91DA44BAB3E8}"/>
    <dgm:cxn modelId="{385DA285-E473-4861-89A2-9B141BBFBF0C}" srcId="{E3985C25-43A3-41A2-B702-62EB23791BF6}" destId="{98E131BE-402F-4B17-A89F-D8B344B5D328}" srcOrd="3" destOrd="0" parTransId="{A4530E15-9057-41B9-955F-0400B73C5E2A}" sibTransId="{6BAB2B3B-A04E-4D80-B9E3-9CD79A7C3B5A}"/>
    <dgm:cxn modelId="{25E1FC06-43E6-4A17-AD1E-71DA4BCA96E3}" srcId="{A1873111-38A3-43B7-917B-74C5760850B3}" destId="{5F3E4AE6-FD7D-4254-8670-E4FEE11C2304}" srcOrd="0" destOrd="0" parTransId="{B865009A-6CA7-44DB-ACD5-9A9D0F1FEA9E}" sibTransId="{1F6A50F6-BC45-4213-B934-FEADC65ABCE2}"/>
    <dgm:cxn modelId="{6884A853-2FF5-4590-BD6A-D522CCD8146A}" type="presOf" srcId="{947820F8-BD12-4739-B533-1CD404EA8C44}" destId="{C6DE025C-CE81-4450-8DA0-B83AE4046532}" srcOrd="0" destOrd="0" presId="urn:microsoft.com/office/officeart/2005/8/layout/chevron2"/>
    <dgm:cxn modelId="{022032AB-6FB7-4709-B25C-B8E412241DD0}" type="presOf" srcId="{29DA86B7-EE69-4BE1-8EF5-6056A7676C53}" destId="{AF973E2F-C26F-43CD-BBD9-569A6699EEF9}" srcOrd="0" destOrd="0" presId="urn:microsoft.com/office/officeart/2005/8/layout/chevron2"/>
    <dgm:cxn modelId="{177CE715-E7CB-4DCE-AE35-EF74E9A36858}" type="presOf" srcId="{98E131BE-402F-4B17-A89F-D8B344B5D328}" destId="{47BC4C22-9410-4E18-A5D4-7200B5846886}" srcOrd="0" destOrd="0" presId="urn:microsoft.com/office/officeart/2005/8/layout/chevron2"/>
    <dgm:cxn modelId="{B132804F-75CD-455F-BD3C-5E59382FDF2E}" type="presParOf" srcId="{3279826A-DABA-4E2E-ADB8-BC1C359A1D30}" destId="{8C444AE6-F110-42CF-9C02-5A97F58323E0}" srcOrd="0" destOrd="0" presId="urn:microsoft.com/office/officeart/2005/8/layout/chevron2"/>
    <dgm:cxn modelId="{43F2109D-1AC7-43EC-978D-323D80164103}" type="presParOf" srcId="{8C444AE6-F110-42CF-9C02-5A97F58323E0}" destId="{DB417E37-625B-417B-8ADC-1E416641F837}" srcOrd="0" destOrd="0" presId="urn:microsoft.com/office/officeart/2005/8/layout/chevron2"/>
    <dgm:cxn modelId="{A89A16D3-E33E-4F3A-B632-6350C61561C4}" type="presParOf" srcId="{8C444AE6-F110-42CF-9C02-5A97F58323E0}" destId="{C2D1F8E7-92A6-459C-9BA1-A14631CAD120}" srcOrd="1" destOrd="0" presId="urn:microsoft.com/office/officeart/2005/8/layout/chevron2"/>
    <dgm:cxn modelId="{5F5A38B1-291C-4198-A9C3-E0A12E9ECADA}" type="presParOf" srcId="{3279826A-DABA-4E2E-ADB8-BC1C359A1D30}" destId="{4918A65B-F042-4588-A1E6-9E4BD5F9A230}" srcOrd="1" destOrd="0" presId="urn:microsoft.com/office/officeart/2005/8/layout/chevron2"/>
    <dgm:cxn modelId="{DFEAF27D-6405-4CE6-8690-2E46BCB3CBE1}" type="presParOf" srcId="{3279826A-DABA-4E2E-ADB8-BC1C359A1D30}" destId="{BD9E21AC-FBD2-457D-90DB-E7440F5DCF1B}" srcOrd="2" destOrd="0" presId="urn:microsoft.com/office/officeart/2005/8/layout/chevron2"/>
    <dgm:cxn modelId="{404EE24B-781E-406A-91D4-A94FECB5B674}" type="presParOf" srcId="{BD9E21AC-FBD2-457D-90DB-E7440F5DCF1B}" destId="{6B9D5EE1-875B-470C-A1DB-E23B725CF180}" srcOrd="0" destOrd="0" presId="urn:microsoft.com/office/officeart/2005/8/layout/chevron2"/>
    <dgm:cxn modelId="{597C51DA-2BB8-42C1-B4C8-2580655A5B37}" type="presParOf" srcId="{BD9E21AC-FBD2-457D-90DB-E7440F5DCF1B}" destId="{ADB6AEE8-E400-4B62-8685-282CDE64E7F1}" srcOrd="1" destOrd="0" presId="urn:microsoft.com/office/officeart/2005/8/layout/chevron2"/>
    <dgm:cxn modelId="{D65D8493-4E15-45A4-8C89-5163450DA41C}" type="presParOf" srcId="{3279826A-DABA-4E2E-ADB8-BC1C359A1D30}" destId="{9DE5DF11-8E92-48FA-961E-7CF672A4488E}" srcOrd="3" destOrd="0" presId="urn:microsoft.com/office/officeart/2005/8/layout/chevron2"/>
    <dgm:cxn modelId="{E217E67B-CB12-46BA-A5D9-5CCDB6AC2449}" type="presParOf" srcId="{3279826A-DABA-4E2E-ADB8-BC1C359A1D30}" destId="{3574D0BC-E277-46D3-BEA4-788D80EA506B}" srcOrd="4" destOrd="0" presId="urn:microsoft.com/office/officeart/2005/8/layout/chevron2"/>
    <dgm:cxn modelId="{B5F5DC3E-43B6-4FDA-8E2B-6386DDD76D93}" type="presParOf" srcId="{3574D0BC-E277-46D3-BEA4-788D80EA506B}" destId="{5F743281-6E76-41F9-9AE4-9B083B4C6569}" srcOrd="0" destOrd="0" presId="urn:microsoft.com/office/officeart/2005/8/layout/chevron2"/>
    <dgm:cxn modelId="{C768E6F4-D40A-40FD-B5FE-388FF7DC79AA}" type="presParOf" srcId="{3574D0BC-E277-46D3-BEA4-788D80EA506B}" destId="{AF973E2F-C26F-43CD-BBD9-569A6699EEF9}" srcOrd="1" destOrd="0" presId="urn:microsoft.com/office/officeart/2005/8/layout/chevron2"/>
    <dgm:cxn modelId="{452EEBD1-AF2A-4E60-8F13-EB70097A52BF}" type="presParOf" srcId="{3279826A-DABA-4E2E-ADB8-BC1C359A1D30}" destId="{A1645F63-5844-4561-9042-A0B906F25917}" srcOrd="5" destOrd="0" presId="urn:microsoft.com/office/officeart/2005/8/layout/chevron2"/>
    <dgm:cxn modelId="{EE797A6E-6727-4812-A301-592682503300}" type="presParOf" srcId="{3279826A-DABA-4E2E-ADB8-BC1C359A1D30}" destId="{256DA6E0-EA44-41DE-AD32-B3286DA645CA}" srcOrd="6" destOrd="0" presId="urn:microsoft.com/office/officeart/2005/8/layout/chevron2"/>
    <dgm:cxn modelId="{85E59CEC-7701-4CDF-B5E2-DEA98B376569}" type="presParOf" srcId="{256DA6E0-EA44-41DE-AD32-B3286DA645CA}" destId="{47BC4C22-9410-4E18-A5D4-7200B5846886}" srcOrd="0" destOrd="0" presId="urn:microsoft.com/office/officeart/2005/8/layout/chevron2"/>
    <dgm:cxn modelId="{D57A8D2E-E9A3-4AB5-85C8-B78F68EC1DCC}" type="presParOf" srcId="{256DA6E0-EA44-41DE-AD32-B3286DA645CA}" destId="{2BB79E60-AD8A-421C-BCA8-4C827E57DAF0}" srcOrd="1" destOrd="0" presId="urn:microsoft.com/office/officeart/2005/8/layout/chevron2"/>
    <dgm:cxn modelId="{E47113BE-9854-4437-9A99-93DE77E869B9}" type="presParOf" srcId="{3279826A-DABA-4E2E-ADB8-BC1C359A1D30}" destId="{CA80F467-F50E-4F02-9A32-4990058912EA}" srcOrd="7" destOrd="0" presId="urn:microsoft.com/office/officeart/2005/8/layout/chevron2"/>
    <dgm:cxn modelId="{AA6673F3-0AFF-4920-B022-5FB994A76E8B}" type="presParOf" srcId="{3279826A-DABA-4E2E-ADB8-BC1C359A1D30}" destId="{42A7564B-B8D6-4F6A-9C6C-71A1158445DB}" srcOrd="8" destOrd="0" presId="urn:microsoft.com/office/officeart/2005/8/layout/chevron2"/>
    <dgm:cxn modelId="{5E4AD515-C0FE-40D8-A1AB-7499CDC83DC7}" type="presParOf" srcId="{42A7564B-B8D6-4F6A-9C6C-71A1158445DB}" destId="{E5ADAB33-199D-400C-A635-9A2484D5EC74}" srcOrd="0" destOrd="0" presId="urn:microsoft.com/office/officeart/2005/8/layout/chevron2"/>
    <dgm:cxn modelId="{E89BC6D2-8A37-4E57-B2FE-B84738C14A2D}" type="presParOf" srcId="{42A7564B-B8D6-4F6A-9C6C-71A1158445DB}" destId="{E2D22BF6-5FE0-4154-ADE0-9B83C1903893}" srcOrd="1" destOrd="0" presId="urn:microsoft.com/office/officeart/2005/8/layout/chevron2"/>
    <dgm:cxn modelId="{93A50DD1-054A-414C-B87B-716FDAAF6029}" type="presParOf" srcId="{3279826A-DABA-4E2E-ADB8-BC1C359A1D30}" destId="{6EB983CF-7280-42E7-879B-3332613A1E1F}" srcOrd="9" destOrd="0" presId="urn:microsoft.com/office/officeart/2005/8/layout/chevron2"/>
    <dgm:cxn modelId="{329EBE92-0E3F-4D81-A027-08F729D7D509}" type="presParOf" srcId="{3279826A-DABA-4E2E-ADB8-BC1C359A1D30}" destId="{3792878C-00B7-492D-9038-72E3B6EBF43C}" srcOrd="10" destOrd="0" presId="urn:microsoft.com/office/officeart/2005/8/layout/chevron2"/>
    <dgm:cxn modelId="{16E41614-B52D-4B5C-BD20-2C704255ACBE}" type="presParOf" srcId="{3792878C-00B7-492D-9038-72E3B6EBF43C}" destId="{AE32A67D-1763-4046-9162-0FDAAF593B87}" srcOrd="0" destOrd="0" presId="urn:microsoft.com/office/officeart/2005/8/layout/chevron2"/>
    <dgm:cxn modelId="{C3C07AA6-2EDF-4A49-BEF9-63F39F3B0304}" type="presParOf" srcId="{3792878C-00B7-492D-9038-72E3B6EBF43C}" destId="{AA0A1236-EDBE-4624-B645-993025FB92C4}" srcOrd="1" destOrd="0" presId="urn:microsoft.com/office/officeart/2005/8/layout/chevron2"/>
    <dgm:cxn modelId="{DD756A06-4748-4879-8686-8F6E9606C6B8}" type="presParOf" srcId="{3279826A-DABA-4E2E-ADB8-BC1C359A1D30}" destId="{917C0704-DCD0-4C07-AADE-B11D3955CCAA}" srcOrd="11" destOrd="0" presId="urn:microsoft.com/office/officeart/2005/8/layout/chevron2"/>
    <dgm:cxn modelId="{79032D1C-F8B8-4F4F-A36B-602DA7557653}" type="presParOf" srcId="{3279826A-DABA-4E2E-ADB8-BC1C359A1D30}" destId="{13C2F8C5-060B-4403-AB9C-76313D703720}" srcOrd="12" destOrd="0" presId="urn:microsoft.com/office/officeart/2005/8/layout/chevron2"/>
    <dgm:cxn modelId="{2E5992BF-CAB6-4F78-9C9B-76FA68A2E885}" type="presParOf" srcId="{13C2F8C5-060B-4403-AB9C-76313D703720}" destId="{7FB2D3A9-BF38-4D63-BB9B-FE4907627373}" srcOrd="0" destOrd="0" presId="urn:microsoft.com/office/officeart/2005/8/layout/chevron2"/>
    <dgm:cxn modelId="{71E0BDB4-1B29-436F-99AE-3BBA92915ED2}" type="presParOf" srcId="{13C2F8C5-060B-4403-AB9C-76313D703720}" destId="{C6DE025C-CE81-4450-8DA0-B83AE4046532}"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417E37-625B-417B-8ADC-1E416641F837}">
      <dsp:nvSpPr>
        <dsp:cNvPr id="0" name=""/>
        <dsp:cNvSpPr/>
      </dsp:nvSpPr>
      <dsp:spPr>
        <a:xfrm rot="5400000">
          <a:off x="-113744" y="113848"/>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113848"/>
        <a:ext cx="758297" cy="530808"/>
      </dsp:txXfrm>
    </dsp:sp>
    <dsp:sp modelId="{C2D1F8E7-92A6-459C-9BA1-A14631CAD120}">
      <dsp:nvSpPr>
        <dsp:cNvPr id="0" name=""/>
        <dsp:cNvSpPr/>
      </dsp:nvSpPr>
      <dsp:spPr>
        <a:xfrm rot="5400000">
          <a:off x="4125827" y="-3517821"/>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solidFill>
                <a:schemeClr val="accent5">
                  <a:lumMod val="50000"/>
                </a:schemeClr>
              </a:solidFill>
              <a:hlinkClick xmlns:r="http://schemas.openxmlformats.org/officeDocument/2006/relationships" r:id="" action="ppaction://hlinkshowjump?jump=nextslide"/>
            </a:rPr>
            <a:t>Introducción</a:t>
          </a:r>
          <a:endParaRPr lang="es-EC" sz="2300" kern="1200">
            <a:solidFill>
              <a:schemeClr val="accent5">
                <a:lumMod val="50000"/>
              </a:schemeClr>
            </a:solidFill>
          </a:endParaRPr>
        </a:p>
      </dsp:txBody>
      <dsp:txXfrm rot="5400000">
        <a:off x="4125827" y="-3517821"/>
        <a:ext cx="492893" cy="7698791"/>
      </dsp:txXfrm>
    </dsp:sp>
    <dsp:sp modelId="{6B9D5EE1-875B-470C-A1DB-E23B725CF180}">
      <dsp:nvSpPr>
        <dsp:cNvPr id="0" name=""/>
        <dsp:cNvSpPr/>
      </dsp:nvSpPr>
      <dsp:spPr>
        <a:xfrm rot="5400000">
          <a:off x="-113744" y="787530"/>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787530"/>
        <a:ext cx="758297" cy="530808"/>
      </dsp:txXfrm>
    </dsp:sp>
    <dsp:sp modelId="{ADB6AEE8-E400-4B62-8685-282CDE64E7F1}">
      <dsp:nvSpPr>
        <dsp:cNvPr id="0" name=""/>
        <dsp:cNvSpPr/>
      </dsp:nvSpPr>
      <dsp:spPr>
        <a:xfrm rot="5400000">
          <a:off x="4125827" y="-2909166"/>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Planteamiento del Problema</a:t>
          </a:r>
          <a:endParaRPr lang="es-EC" sz="2300" kern="1200"/>
        </a:p>
      </dsp:txBody>
      <dsp:txXfrm rot="5400000">
        <a:off x="4125827" y="-2909166"/>
        <a:ext cx="492893" cy="7698791"/>
      </dsp:txXfrm>
    </dsp:sp>
    <dsp:sp modelId="{5F743281-6E76-41F9-9AE4-9B083B4C6569}">
      <dsp:nvSpPr>
        <dsp:cNvPr id="0" name=""/>
        <dsp:cNvSpPr/>
      </dsp:nvSpPr>
      <dsp:spPr>
        <a:xfrm rot="5400000">
          <a:off x="-113744" y="1461213"/>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1461213"/>
        <a:ext cx="758297" cy="530808"/>
      </dsp:txXfrm>
    </dsp:sp>
    <dsp:sp modelId="{AF973E2F-C26F-43CD-BBD9-569A6699EEF9}">
      <dsp:nvSpPr>
        <dsp:cNvPr id="0" name=""/>
        <dsp:cNvSpPr/>
      </dsp:nvSpPr>
      <dsp:spPr>
        <a:xfrm rot="5400000">
          <a:off x="4133757" y="-2255480"/>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Objetivos</a:t>
          </a:r>
          <a:endParaRPr lang="es-EC" sz="2300" kern="1200"/>
        </a:p>
      </dsp:txBody>
      <dsp:txXfrm rot="5400000">
        <a:off x="4133757" y="-2255480"/>
        <a:ext cx="492893" cy="7698791"/>
      </dsp:txXfrm>
    </dsp:sp>
    <dsp:sp modelId="{47BC4C22-9410-4E18-A5D4-7200B5846886}">
      <dsp:nvSpPr>
        <dsp:cNvPr id="0" name=""/>
        <dsp:cNvSpPr/>
      </dsp:nvSpPr>
      <dsp:spPr>
        <a:xfrm rot="5400000">
          <a:off x="-113744" y="2134895"/>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2134895"/>
        <a:ext cx="758297" cy="530808"/>
      </dsp:txXfrm>
    </dsp:sp>
    <dsp:sp modelId="{2BB79E60-AD8A-421C-BCA8-4C827E57DAF0}">
      <dsp:nvSpPr>
        <dsp:cNvPr id="0" name=""/>
        <dsp:cNvSpPr/>
      </dsp:nvSpPr>
      <dsp:spPr>
        <a:xfrm rot="5400000">
          <a:off x="4133757" y="-1581797"/>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Marco Teórico</a:t>
          </a:r>
          <a:endParaRPr lang="es-EC" sz="2300" kern="1200"/>
        </a:p>
      </dsp:txBody>
      <dsp:txXfrm rot="5400000">
        <a:off x="4133757" y="-1581797"/>
        <a:ext cx="492893" cy="7698791"/>
      </dsp:txXfrm>
    </dsp:sp>
    <dsp:sp modelId="{E5ADAB33-199D-400C-A635-9A2484D5EC74}">
      <dsp:nvSpPr>
        <dsp:cNvPr id="0" name=""/>
        <dsp:cNvSpPr/>
      </dsp:nvSpPr>
      <dsp:spPr>
        <a:xfrm rot="5400000">
          <a:off x="-113744" y="2808578"/>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2808578"/>
        <a:ext cx="758297" cy="530808"/>
      </dsp:txXfrm>
    </dsp:sp>
    <dsp:sp modelId="{E2D22BF6-5FE0-4154-ADE0-9B83C1903893}">
      <dsp:nvSpPr>
        <dsp:cNvPr id="0" name=""/>
        <dsp:cNvSpPr/>
      </dsp:nvSpPr>
      <dsp:spPr>
        <a:xfrm rot="5400000">
          <a:off x="4125827" y="-887354"/>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XP aplicado </a:t>
          </a:r>
          <a:endParaRPr lang="es-EC" sz="2300" kern="1200"/>
        </a:p>
      </dsp:txBody>
      <dsp:txXfrm rot="5400000">
        <a:off x="4125827" y="-887354"/>
        <a:ext cx="492893" cy="7698791"/>
      </dsp:txXfrm>
    </dsp:sp>
    <dsp:sp modelId="{AE32A67D-1763-4046-9162-0FDAAF593B87}">
      <dsp:nvSpPr>
        <dsp:cNvPr id="0" name=""/>
        <dsp:cNvSpPr/>
      </dsp:nvSpPr>
      <dsp:spPr>
        <a:xfrm rot="5400000">
          <a:off x="-113744" y="3482260"/>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3482260"/>
        <a:ext cx="758297" cy="530808"/>
      </dsp:txXfrm>
    </dsp:sp>
    <dsp:sp modelId="{AA0A1236-EDBE-4624-B645-993025FB92C4}">
      <dsp:nvSpPr>
        <dsp:cNvPr id="0" name=""/>
        <dsp:cNvSpPr/>
      </dsp:nvSpPr>
      <dsp:spPr>
        <a:xfrm rot="5400000">
          <a:off x="4133757" y="-234433"/>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Demostración de la Aplicación Web</a:t>
          </a:r>
          <a:endParaRPr lang="es-EC" sz="2300" kern="1200"/>
        </a:p>
      </dsp:txBody>
      <dsp:txXfrm rot="5400000">
        <a:off x="4133757" y="-234433"/>
        <a:ext cx="492893" cy="7698791"/>
      </dsp:txXfrm>
    </dsp:sp>
    <dsp:sp modelId="{7FB2D3A9-BF38-4D63-BB9B-FE4907627373}">
      <dsp:nvSpPr>
        <dsp:cNvPr id="0" name=""/>
        <dsp:cNvSpPr/>
      </dsp:nvSpPr>
      <dsp:spPr>
        <a:xfrm rot="5400000">
          <a:off x="-113744" y="4155943"/>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4155943"/>
        <a:ext cx="758297" cy="530808"/>
      </dsp:txXfrm>
    </dsp:sp>
    <dsp:sp modelId="{C6DE025C-CE81-4450-8DA0-B83AE4046532}">
      <dsp:nvSpPr>
        <dsp:cNvPr id="0" name=""/>
        <dsp:cNvSpPr/>
      </dsp:nvSpPr>
      <dsp:spPr>
        <a:xfrm rot="5400000">
          <a:off x="4133757" y="439249"/>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Conclusiones y Recomendaciones</a:t>
          </a:r>
          <a:endParaRPr lang="es-EC" sz="2300" kern="1200"/>
        </a:p>
      </dsp:txBody>
      <dsp:txXfrm rot="5400000">
        <a:off x="4133757" y="439249"/>
        <a:ext cx="492893" cy="76987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417E37-625B-417B-8ADC-1E416641F837}">
      <dsp:nvSpPr>
        <dsp:cNvPr id="0" name=""/>
        <dsp:cNvSpPr/>
      </dsp:nvSpPr>
      <dsp:spPr>
        <a:xfrm rot="5400000">
          <a:off x="-113744" y="113848"/>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113848"/>
        <a:ext cx="758297" cy="530808"/>
      </dsp:txXfrm>
    </dsp:sp>
    <dsp:sp modelId="{C2D1F8E7-92A6-459C-9BA1-A14631CAD120}">
      <dsp:nvSpPr>
        <dsp:cNvPr id="0" name=""/>
        <dsp:cNvSpPr/>
      </dsp:nvSpPr>
      <dsp:spPr>
        <a:xfrm rot="5400000">
          <a:off x="4125827" y="-3602948"/>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solidFill>
                <a:schemeClr val="accent5">
                  <a:lumMod val="50000"/>
                </a:schemeClr>
              </a:solidFill>
            </a:rPr>
            <a:t>Introducción</a:t>
          </a:r>
          <a:endParaRPr lang="es-EC" sz="2300" kern="1200">
            <a:solidFill>
              <a:schemeClr val="accent5">
                <a:lumMod val="50000"/>
              </a:schemeClr>
            </a:solidFill>
          </a:endParaRPr>
        </a:p>
      </dsp:txBody>
      <dsp:txXfrm rot="5400000">
        <a:off x="4125827" y="-3602948"/>
        <a:ext cx="492893" cy="7698791"/>
      </dsp:txXfrm>
    </dsp:sp>
    <dsp:sp modelId="{6B9D5EE1-875B-470C-A1DB-E23B725CF180}">
      <dsp:nvSpPr>
        <dsp:cNvPr id="0" name=""/>
        <dsp:cNvSpPr/>
      </dsp:nvSpPr>
      <dsp:spPr>
        <a:xfrm rot="5400000">
          <a:off x="-113744" y="787530"/>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787530"/>
        <a:ext cx="758297" cy="530808"/>
      </dsp:txXfrm>
    </dsp:sp>
    <dsp:sp modelId="{ADB6AEE8-E400-4B62-8685-282CDE64E7F1}">
      <dsp:nvSpPr>
        <dsp:cNvPr id="0" name=""/>
        <dsp:cNvSpPr/>
      </dsp:nvSpPr>
      <dsp:spPr>
        <a:xfrm rot="5400000">
          <a:off x="4125827" y="-2909166"/>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hlinkClick xmlns:r="http://schemas.openxmlformats.org/officeDocument/2006/relationships" r:id="" action="ppaction://hlinkshowjump?jump=nextslide"/>
            </a:rPr>
            <a:t>Planteamiento del Problema</a:t>
          </a:r>
          <a:endParaRPr lang="es-EC" sz="2300" kern="1200"/>
        </a:p>
      </dsp:txBody>
      <dsp:txXfrm rot="5400000">
        <a:off x="4125827" y="-2909166"/>
        <a:ext cx="492893" cy="7698791"/>
      </dsp:txXfrm>
    </dsp:sp>
    <dsp:sp modelId="{5F743281-6E76-41F9-9AE4-9B083B4C6569}">
      <dsp:nvSpPr>
        <dsp:cNvPr id="0" name=""/>
        <dsp:cNvSpPr/>
      </dsp:nvSpPr>
      <dsp:spPr>
        <a:xfrm rot="5400000">
          <a:off x="-113744" y="1461213"/>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1461213"/>
        <a:ext cx="758297" cy="530808"/>
      </dsp:txXfrm>
    </dsp:sp>
    <dsp:sp modelId="{AF973E2F-C26F-43CD-BBD9-569A6699EEF9}">
      <dsp:nvSpPr>
        <dsp:cNvPr id="0" name=""/>
        <dsp:cNvSpPr/>
      </dsp:nvSpPr>
      <dsp:spPr>
        <a:xfrm rot="5400000">
          <a:off x="4133757" y="-2255480"/>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Objetivos</a:t>
          </a:r>
          <a:endParaRPr lang="es-EC" sz="2300" kern="1200"/>
        </a:p>
      </dsp:txBody>
      <dsp:txXfrm rot="5400000">
        <a:off x="4133757" y="-2255480"/>
        <a:ext cx="492893" cy="7698791"/>
      </dsp:txXfrm>
    </dsp:sp>
    <dsp:sp modelId="{47BC4C22-9410-4E18-A5D4-7200B5846886}">
      <dsp:nvSpPr>
        <dsp:cNvPr id="0" name=""/>
        <dsp:cNvSpPr/>
      </dsp:nvSpPr>
      <dsp:spPr>
        <a:xfrm rot="5400000">
          <a:off x="-113744" y="2134895"/>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2134895"/>
        <a:ext cx="758297" cy="530808"/>
      </dsp:txXfrm>
    </dsp:sp>
    <dsp:sp modelId="{2BB79E60-AD8A-421C-BCA8-4C827E57DAF0}">
      <dsp:nvSpPr>
        <dsp:cNvPr id="0" name=""/>
        <dsp:cNvSpPr/>
      </dsp:nvSpPr>
      <dsp:spPr>
        <a:xfrm rot="5400000">
          <a:off x="4133757" y="-1581797"/>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Marco Teórico</a:t>
          </a:r>
          <a:endParaRPr lang="es-EC" sz="2300" kern="1200"/>
        </a:p>
      </dsp:txBody>
      <dsp:txXfrm rot="5400000">
        <a:off x="4133757" y="-1581797"/>
        <a:ext cx="492893" cy="7698791"/>
      </dsp:txXfrm>
    </dsp:sp>
    <dsp:sp modelId="{E5ADAB33-199D-400C-A635-9A2484D5EC74}">
      <dsp:nvSpPr>
        <dsp:cNvPr id="0" name=""/>
        <dsp:cNvSpPr/>
      </dsp:nvSpPr>
      <dsp:spPr>
        <a:xfrm rot="5400000">
          <a:off x="-113744" y="2808578"/>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2808578"/>
        <a:ext cx="758297" cy="530808"/>
      </dsp:txXfrm>
    </dsp:sp>
    <dsp:sp modelId="{E2D22BF6-5FE0-4154-ADE0-9B83C1903893}">
      <dsp:nvSpPr>
        <dsp:cNvPr id="0" name=""/>
        <dsp:cNvSpPr/>
      </dsp:nvSpPr>
      <dsp:spPr>
        <a:xfrm rot="5400000">
          <a:off x="4081251" y="-936042"/>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XP aplicado </a:t>
          </a:r>
          <a:endParaRPr lang="es-EC" sz="2300" kern="1200"/>
        </a:p>
      </dsp:txBody>
      <dsp:txXfrm rot="5400000">
        <a:off x="4081251" y="-936042"/>
        <a:ext cx="492893" cy="7698791"/>
      </dsp:txXfrm>
    </dsp:sp>
    <dsp:sp modelId="{AE32A67D-1763-4046-9162-0FDAAF593B87}">
      <dsp:nvSpPr>
        <dsp:cNvPr id="0" name=""/>
        <dsp:cNvSpPr/>
      </dsp:nvSpPr>
      <dsp:spPr>
        <a:xfrm rot="5400000">
          <a:off x="-113744" y="3482260"/>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3482260"/>
        <a:ext cx="758297" cy="530808"/>
      </dsp:txXfrm>
    </dsp:sp>
    <dsp:sp modelId="{AA0A1236-EDBE-4624-B645-993025FB92C4}">
      <dsp:nvSpPr>
        <dsp:cNvPr id="0" name=""/>
        <dsp:cNvSpPr/>
      </dsp:nvSpPr>
      <dsp:spPr>
        <a:xfrm rot="5400000">
          <a:off x="4133757" y="-234433"/>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Demostración de la Aplicación Web</a:t>
          </a:r>
          <a:endParaRPr lang="es-EC" sz="2300" kern="1200"/>
        </a:p>
      </dsp:txBody>
      <dsp:txXfrm rot="5400000">
        <a:off x="4133757" y="-234433"/>
        <a:ext cx="492893" cy="7698791"/>
      </dsp:txXfrm>
    </dsp:sp>
    <dsp:sp modelId="{7FB2D3A9-BF38-4D63-BB9B-FE4907627373}">
      <dsp:nvSpPr>
        <dsp:cNvPr id="0" name=""/>
        <dsp:cNvSpPr/>
      </dsp:nvSpPr>
      <dsp:spPr>
        <a:xfrm rot="5400000">
          <a:off x="-113744" y="4155943"/>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4155943"/>
        <a:ext cx="758297" cy="530808"/>
      </dsp:txXfrm>
    </dsp:sp>
    <dsp:sp modelId="{C6DE025C-CE81-4450-8DA0-B83AE4046532}">
      <dsp:nvSpPr>
        <dsp:cNvPr id="0" name=""/>
        <dsp:cNvSpPr/>
      </dsp:nvSpPr>
      <dsp:spPr>
        <a:xfrm rot="5400000">
          <a:off x="4133757" y="439249"/>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Conclusiones y Recomendaciones</a:t>
          </a:r>
          <a:endParaRPr lang="es-EC" sz="2300" kern="1200"/>
        </a:p>
      </dsp:txBody>
      <dsp:txXfrm rot="5400000">
        <a:off x="4133757" y="439249"/>
        <a:ext cx="492893" cy="769879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DBB3D6-7FC6-4E35-A2C9-272718567265}">
      <dsp:nvSpPr>
        <dsp:cNvPr id="0" name=""/>
        <dsp:cNvSpPr/>
      </dsp:nvSpPr>
      <dsp:spPr>
        <a:xfrm rot="3522533">
          <a:off x="2222212" y="3224793"/>
          <a:ext cx="1229055" cy="28168"/>
        </a:xfrm>
        <a:custGeom>
          <a:avLst/>
          <a:gdLst/>
          <a:ahLst/>
          <a:cxnLst/>
          <a:rect l="0" t="0" r="0" b="0"/>
          <a:pathLst>
            <a:path>
              <a:moveTo>
                <a:pt x="0" y="14084"/>
              </a:moveTo>
              <a:lnTo>
                <a:pt x="1229055" y="1408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6EAB73-8B6D-43DD-8AEF-9B0FF9B2DB66}">
      <dsp:nvSpPr>
        <dsp:cNvPr id="0" name=""/>
        <dsp:cNvSpPr/>
      </dsp:nvSpPr>
      <dsp:spPr>
        <a:xfrm rot="1838581">
          <a:off x="2634187" y="2735532"/>
          <a:ext cx="861705" cy="28168"/>
        </a:xfrm>
        <a:custGeom>
          <a:avLst/>
          <a:gdLst/>
          <a:ahLst/>
          <a:cxnLst/>
          <a:rect l="0" t="0" r="0" b="0"/>
          <a:pathLst>
            <a:path>
              <a:moveTo>
                <a:pt x="0" y="14084"/>
              </a:moveTo>
              <a:lnTo>
                <a:pt x="861705" y="1408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3E6BC5-9074-4436-B915-EE69CBBBBC13}">
      <dsp:nvSpPr>
        <dsp:cNvPr id="0" name=""/>
        <dsp:cNvSpPr/>
      </dsp:nvSpPr>
      <dsp:spPr>
        <a:xfrm>
          <a:off x="2694351" y="2248896"/>
          <a:ext cx="549618" cy="28168"/>
        </a:xfrm>
        <a:custGeom>
          <a:avLst/>
          <a:gdLst/>
          <a:ahLst/>
          <a:cxnLst/>
          <a:rect l="0" t="0" r="0" b="0"/>
          <a:pathLst>
            <a:path>
              <a:moveTo>
                <a:pt x="0" y="14084"/>
              </a:moveTo>
              <a:lnTo>
                <a:pt x="549618" y="1408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6897CA-826C-4F87-8C47-97BBC31CD196}">
      <dsp:nvSpPr>
        <dsp:cNvPr id="0" name=""/>
        <dsp:cNvSpPr/>
      </dsp:nvSpPr>
      <dsp:spPr>
        <a:xfrm rot="20023124">
          <a:off x="2650137" y="1836908"/>
          <a:ext cx="855475" cy="28168"/>
        </a:xfrm>
        <a:custGeom>
          <a:avLst/>
          <a:gdLst/>
          <a:ahLst/>
          <a:cxnLst/>
          <a:rect l="0" t="0" r="0" b="0"/>
          <a:pathLst>
            <a:path>
              <a:moveTo>
                <a:pt x="0" y="14084"/>
              </a:moveTo>
              <a:lnTo>
                <a:pt x="855475" y="1408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1DF5B2-CE7F-4819-904D-9DB8E6E16203}">
      <dsp:nvSpPr>
        <dsp:cNvPr id="0" name=""/>
        <dsp:cNvSpPr/>
      </dsp:nvSpPr>
      <dsp:spPr>
        <a:xfrm rot="18037569">
          <a:off x="2212092" y="1274785"/>
          <a:ext cx="1216376" cy="28168"/>
        </a:xfrm>
        <a:custGeom>
          <a:avLst/>
          <a:gdLst/>
          <a:ahLst/>
          <a:cxnLst/>
          <a:rect l="0" t="0" r="0" b="0"/>
          <a:pathLst>
            <a:path>
              <a:moveTo>
                <a:pt x="0" y="14084"/>
              </a:moveTo>
              <a:lnTo>
                <a:pt x="1216376" y="1408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0F45F-D25C-4266-BBBC-9ED9BE1F0081}">
      <dsp:nvSpPr>
        <dsp:cNvPr id="0" name=""/>
        <dsp:cNvSpPr/>
      </dsp:nvSpPr>
      <dsp:spPr>
        <a:xfrm>
          <a:off x="1599650" y="1619038"/>
          <a:ext cx="1287884" cy="128788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836F6E-9034-4135-BFDD-78D296647418}">
      <dsp:nvSpPr>
        <dsp:cNvPr id="0" name=""/>
        <dsp:cNvSpPr/>
      </dsp:nvSpPr>
      <dsp:spPr>
        <a:xfrm>
          <a:off x="2381620" y="3077"/>
          <a:ext cx="1942265" cy="77273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smtClean="0"/>
            <a:t>SEGURIDAD</a:t>
          </a:r>
          <a:endParaRPr lang="es-EC" sz="1400" kern="1200"/>
        </a:p>
      </dsp:txBody>
      <dsp:txXfrm>
        <a:off x="2381620" y="3077"/>
        <a:ext cx="1942265" cy="772730"/>
      </dsp:txXfrm>
    </dsp:sp>
    <dsp:sp modelId="{9102CD3E-A0D2-400A-96F7-906667F053D8}">
      <dsp:nvSpPr>
        <dsp:cNvPr id="0" name=""/>
        <dsp:cNvSpPr/>
      </dsp:nvSpPr>
      <dsp:spPr>
        <a:xfrm>
          <a:off x="2971800" y="957262"/>
          <a:ext cx="2266990" cy="77273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DOCUMENTACIÓN</a:t>
          </a:r>
          <a:endParaRPr lang="es-EC" sz="1400" kern="1200" dirty="0"/>
        </a:p>
      </dsp:txBody>
      <dsp:txXfrm>
        <a:off x="2971800" y="957262"/>
        <a:ext cx="2266990" cy="772730"/>
      </dsp:txXfrm>
    </dsp:sp>
    <dsp:sp modelId="{BFD48635-F2EE-414E-9587-FA9329431EAD}">
      <dsp:nvSpPr>
        <dsp:cNvPr id="0" name=""/>
        <dsp:cNvSpPr/>
      </dsp:nvSpPr>
      <dsp:spPr>
        <a:xfrm>
          <a:off x="3243970" y="1879300"/>
          <a:ext cx="1804178" cy="76736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smtClean="0"/>
            <a:t>BÚSQUEDAS</a:t>
          </a:r>
          <a:endParaRPr lang="es-EC" sz="1400" kern="1200"/>
        </a:p>
      </dsp:txBody>
      <dsp:txXfrm>
        <a:off x="3243970" y="1879300"/>
        <a:ext cx="1804178" cy="767360"/>
      </dsp:txXfrm>
    </dsp:sp>
    <dsp:sp modelId="{8B9703B2-6532-42CF-A6AB-B69AAF545AB1}">
      <dsp:nvSpPr>
        <dsp:cNvPr id="0" name=""/>
        <dsp:cNvSpPr/>
      </dsp:nvSpPr>
      <dsp:spPr>
        <a:xfrm>
          <a:off x="3096204" y="2890567"/>
          <a:ext cx="1717903" cy="77273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smtClean="0"/>
            <a:t>RESPALDOS</a:t>
          </a:r>
          <a:endParaRPr lang="es-EC" sz="1400" kern="1200"/>
        </a:p>
      </dsp:txBody>
      <dsp:txXfrm>
        <a:off x="3096204" y="2890567"/>
        <a:ext cx="1717903" cy="772730"/>
      </dsp:txXfrm>
    </dsp:sp>
    <dsp:sp modelId="{5BA79EDD-FD8F-43C6-9286-D5F8F93C6830}">
      <dsp:nvSpPr>
        <dsp:cNvPr id="0" name=""/>
        <dsp:cNvSpPr/>
      </dsp:nvSpPr>
      <dsp:spPr>
        <a:xfrm>
          <a:off x="2529468" y="3750153"/>
          <a:ext cx="1705709" cy="77273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smtClean="0"/>
            <a:t>TIEMPO</a:t>
          </a:r>
          <a:endParaRPr lang="es-EC" sz="1400" kern="1200"/>
        </a:p>
      </dsp:txBody>
      <dsp:txXfrm>
        <a:off x="2529468" y="3750153"/>
        <a:ext cx="1705709" cy="77273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525CA7-7F08-4743-ADED-BFCE759EE6BB}">
      <dsp:nvSpPr>
        <dsp:cNvPr id="0" name=""/>
        <dsp:cNvSpPr/>
      </dsp:nvSpPr>
      <dsp:spPr>
        <a:xfrm>
          <a:off x="2756522" y="1680756"/>
          <a:ext cx="1007286" cy="1007286"/>
        </a:xfrm>
        <a:prstGeom prst="ellipse">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2">
          <a:schemeClr val="accent1"/>
        </a:fillRef>
        <a:effectRef idx="1">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smtClean="0"/>
            <a:t>MEJORAS</a:t>
          </a:r>
          <a:endParaRPr lang="es-EC" sz="1200" kern="1200"/>
        </a:p>
      </dsp:txBody>
      <dsp:txXfrm>
        <a:off x="2756522" y="1680756"/>
        <a:ext cx="1007286" cy="1007286"/>
      </dsp:txXfrm>
    </dsp:sp>
    <dsp:sp modelId="{1B396EF1-D03E-4661-9FF9-C8116B3AEBC4}">
      <dsp:nvSpPr>
        <dsp:cNvPr id="0" name=""/>
        <dsp:cNvSpPr/>
      </dsp:nvSpPr>
      <dsp:spPr>
        <a:xfrm rot="16200000">
          <a:off x="3152785" y="1312991"/>
          <a:ext cx="214760" cy="342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16200000">
        <a:off x="3152785" y="1312991"/>
        <a:ext cx="214760" cy="342477"/>
      </dsp:txXfrm>
    </dsp:sp>
    <dsp:sp modelId="{86DD649E-7C37-4CFB-BBE6-006C0BF591D2}">
      <dsp:nvSpPr>
        <dsp:cNvPr id="0" name=""/>
        <dsp:cNvSpPr/>
      </dsp:nvSpPr>
      <dsp:spPr>
        <a:xfrm>
          <a:off x="2415832" y="16439"/>
          <a:ext cx="1688665" cy="1259108"/>
        </a:xfrm>
        <a:prstGeom prst="ellipse">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2">
          <a:schemeClr val="accent1"/>
        </a:fillRef>
        <a:effectRef idx="1">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smtClean="0"/>
            <a:t>CALIDAD</a:t>
          </a:r>
          <a:endParaRPr lang="es-EC" sz="1200" kern="1200"/>
        </a:p>
      </dsp:txBody>
      <dsp:txXfrm>
        <a:off x="2415832" y="16439"/>
        <a:ext cx="1688665" cy="1259108"/>
      </dsp:txXfrm>
    </dsp:sp>
    <dsp:sp modelId="{532DB4EC-F452-42D3-94B0-75FA5340A5B3}">
      <dsp:nvSpPr>
        <dsp:cNvPr id="0" name=""/>
        <dsp:cNvSpPr/>
      </dsp:nvSpPr>
      <dsp:spPr>
        <a:xfrm rot="21542706">
          <a:off x="3841033" y="2001927"/>
          <a:ext cx="186267" cy="342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21542706">
        <a:off x="3841033" y="2001927"/>
        <a:ext cx="186267" cy="342477"/>
      </dsp:txXfrm>
    </dsp:sp>
    <dsp:sp modelId="{D11E7564-F601-433B-96D6-0F198B7B925D}">
      <dsp:nvSpPr>
        <dsp:cNvPr id="0" name=""/>
        <dsp:cNvSpPr/>
      </dsp:nvSpPr>
      <dsp:spPr>
        <a:xfrm>
          <a:off x="4114791" y="1523998"/>
          <a:ext cx="1992224" cy="1259108"/>
        </a:xfrm>
        <a:prstGeom prst="ellipse">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smtClean="0"/>
            <a:t>CONFIABILIDAD</a:t>
          </a:r>
          <a:endParaRPr lang="es-EC" sz="1400" kern="1200"/>
        </a:p>
      </dsp:txBody>
      <dsp:txXfrm>
        <a:off x="4114791" y="1523998"/>
        <a:ext cx="1992224" cy="1259108"/>
      </dsp:txXfrm>
    </dsp:sp>
    <dsp:sp modelId="{004F7101-AD9A-44AD-92C7-3BF0BDE237BD}">
      <dsp:nvSpPr>
        <dsp:cNvPr id="0" name=""/>
        <dsp:cNvSpPr/>
      </dsp:nvSpPr>
      <dsp:spPr>
        <a:xfrm rot="5400000">
          <a:off x="3152785" y="2713330"/>
          <a:ext cx="214760" cy="342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5400000">
        <a:off x="3152785" y="2713330"/>
        <a:ext cx="214760" cy="342477"/>
      </dsp:txXfrm>
    </dsp:sp>
    <dsp:sp modelId="{AB2C538B-004A-48B3-8CB5-A8579E09BBE6}">
      <dsp:nvSpPr>
        <dsp:cNvPr id="0" name=""/>
        <dsp:cNvSpPr/>
      </dsp:nvSpPr>
      <dsp:spPr>
        <a:xfrm>
          <a:off x="2248793" y="3093252"/>
          <a:ext cx="2022744" cy="1259108"/>
        </a:xfrm>
        <a:prstGeom prst="ellipse">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2">
          <a:schemeClr val="accent1"/>
        </a:fillRef>
        <a:effectRef idx="1">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smtClean="0"/>
            <a:t>DEBILIDADES</a:t>
          </a:r>
          <a:endParaRPr lang="es-EC" sz="1200" kern="1200"/>
        </a:p>
      </dsp:txBody>
      <dsp:txXfrm>
        <a:off x="2248793" y="3093252"/>
        <a:ext cx="2022744" cy="1259108"/>
      </dsp:txXfrm>
    </dsp:sp>
    <dsp:sp modelId="{F5D2C9AA-E718-4EFF-9386-74D03C8A4BD5}">
      <dsp:nvSpPr>
        <dsp:cNvPr id="0" name=""/>
        <dsp:cNvSpPr/>
      </dsp:nvSpPr>
      <dsp:spPr>
        <a:xfrm rot="10857645">
          <a:off x="2476661" y="2001680"/>
          <a:ext cx="197835" cy="342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10857645">
        <a:off x="2476661" y="2001680"/>
        <a:ext cx="197835" cy="342477"/>
      </dsp:txXfrm>
    </dsp:sp>
    <dsp:sp modelId="{6ECF56A3-5760-4C34-A12B-A80A7B3EC69E}">
      <dsp:nvSpPr>
        <dsp:cNvPr id="0" name=""/>
        <dsp:cNvSpPr/>
      </dsp:nvSpPr>
      <dsp:spPr>
        <a:xfrm>
          <a:off x="457201" y="1523994"/>
          <a:ext cx="1926486" cy="1259108"/>
        </a:xfrm>
        <a:prstGeom prst="ellipse">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smtClean="0"/>
            <a:t>SEGURIDAD</a:t>
          </a:r>
          <a:r>
            <a:rPr lang="es-EC" sz="1000" kern="1200" smtClean="0"/>
            <a:t> </a:t>
          </a:r>
          <a:endParaRPr lang="es-EC" sz="1000" kern="1200"/>
        </a:p>
      </dsp:txBody>
      <dsp:txXfrm>
        <a:off x="457201" y="1523994"/>
        <a:ext cx="1926486" cy="125910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417E37-625B-417B-8ADC-1E416641F837}">
      <dsp:nvSpPr>
        <dsp:cNvPr id="0" name=""/>
        <dsp:cNvSpPr/>
      </dsp:nvSpPr>
      <dsp:spPr>
        <a:xfrm rot="5400000">
          <a:off x="-113744" y="113848"/>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113848"/>
        <a:ext cx="758297" cy="530808"/>
      </dsp:txXfrm>
    </dsp:sp>
    <dsp:sp modelId="{C2D1F8E7-92A6-459C-9BA1-A14631CAD120}">
      <dsp:nvSpPr>
        <dsp:cNvPr id="0" name=""/>
        <dsp:cNvSpPr/>
      </dsp:nvSpPr>
      <dsp:spPr>
        <a:xfrm rot="5400000">
          <a:off x="4125827" y="-3602948"/>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solidFill>
                <a:schemeClr val="accent5">
                  <a:lumMod val="50000"/>
                </a:schemeClr>
              </a:solidFill>
            </a:rPr>
            <a:t>Introducción</a:t>
          </a:r>
          <a:endParaRPr lang="es-EC" sz="2300" kern="1200">
            <a:solidFill>
              <a:schemeClr val="accent5">
                <a:lumMod val="50000"/>
              </a:schemeClr>
            </a:solidFill>
          </a:endParaRPr>
        </a:p>
      </dsp:txBody>
      <dsp:txXfrm rot="5400000">
        <a:off x="4125827" y="-3602948"/>
        <a:ext cx="492893" cy="7698791"/>
      </dsp:txXfrm>
    </dsp:sp>
    <dsp:sp modelId="{6B9D5EE1-875B-470C-A1DB-E23B725CF180}">
      <dsp:nvSpPr>
        <dsp:cNvPr id="0" name=""/>
        <dsp:cNvSpPr/>
      </dsp:nvSpPr>
      <dsp:spPr>
        <a:xfrm rot="5400000">
          <a:off x="-113744" y="787530"/>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787530"/>
        <a:ext cx="758297" cy="530808"/>
      </dsp:txXfrm>
    </dsp:sp>
    <dsp:sp modelId="{ADB6AEE8-E400-4B62-8685-282CDE64E7F1}">
      <dsp:nvSpPr>
        <dsp:cNvPr id="0" name=""/>
        <dsp:cNvSpPr/>
      </dsp:nvSpPr>
      <dsp:spPr>
        <a:xfrm rot="5400000">
          <a:off x="4125827" y="-2909166"/>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Planteamiento del Problema</a:t>
          </a:r>
          <a:endParaRPr lang="es-EC" sz="2300" kern="1200"/>
        </a:p>
      </dsp:txBody>
      <dsp:txXfrm rot="5400000">
        <a:off x="4125827" y="-2909166"/>
        <a:ext cx="492893" cy="7698791"/>
      </dsp:txXfrm>
    </dsp:sp>
    <dsp:sp modelId="{5F743281-6E76-41F9-9AE4-9B083B4C6569}">
      <dsp:nvSpPr>
        <dsp:cNvPr id="0" name=""/>
        <dsp:cNvSpPr/>
      </dsp:nvSpPr>
      <dsp:spPr>
        <a:xfrm rot="5400000">
          <a:off x="-113744" y="1461213"/>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1461213"/>
        <a:ext cx="758297" cy="530808"/>
      </dsp:txXfrm>
    </dsp:sp>
    <dsp:sp modelId="{AF973E2F-C26F-43CD-BBD9-569A6699EEF9}">
      <dsp:nvSpPr>
        <dsp:cNvPr id="0" name=""/>
        <dsp:cNvSpPr/>
      </dsp:nvSpPr>
      <dsp:spPr>
        <a:xfrm rot="5400000">
          <a:off x="4133757" y="-2255480"/>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hlinkClick xmlns:r="http://schemas.openxmlformats.org/officeDocument/2006/relationships" r:id="" action="ppaction://hlinkshowjump?jump=nextslide"/>
            </a:rPr>
            <a:t>Objetivos</a:t>
          </a:r>
          <a:endParaRPr lang="es-EC" sz="2300" kern="1200"/>
        </a:p>
      </dsp:txBody>
      <dsp:txXfrm rot="5400000">
        <a:off x="4133757" y="-2255480"/>
        <a:ext cx="492893" cy="7698791"/>
      </dsp:txXfrm>
    </dsp:sp>
    <dsp:sp modelId="{47BC4C22-9410-4E18-A5D4-7200B5846886}">
      <dsp:nvSpPr>
        <dsp:cNvPr id="0" name=""/>
        <dsp:cNvSpPr/>
      </dsp:nvSpPr>
      <dsp:spPr>
        <a:xfrm rot="5400000">
          <a:off x="-113744" y="2134895"/>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2134895"/>
        <a:ext cx="758297" cy="530808"/>
      </dsp:txXfrm>
    </dsp:sp>
    <dsp:sp modelId="{2BB79E60-AD8A-421C-BCA8-4C827E57DAF0}">
      <dsp:nvSpPr>
        <dsp:cNvPr id="0" name=""/>
        <dsp:cNvSpPr/>
      </dsp:nvSpPr>
      <dsp:spPr>
        <a:xfrm rot="5400000">
          <a:off x="4133757" y="-1581797"/>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Marco Teórico</a:t>
          </a:r>
          <a:endParaRPr lang="es-EC" sz="2300" kern="1200"/>
        </a:p>
      </dsp:txBody>
      <dsp:txXfrm rot="5400000">
        <a:off x="4133757" y="-1581797"/>
        <a:ext cx="492893" cy="7698791"/>
      </dsp:txXfrm>
    </dsp:sp>
    <dsp:sp modelId="{E5ADAB33-199D-400C-A635-9A2484D5EC74}">
      <dsp:nvSpPr>
        <dsp:cNvPr id="0" name=""/>
        <dsp:cNvSpPr/>
      </dsp:nvSpPr>
      <dsp:spPr>
        <a:xfrm rot="5400000">
          <a:off x="-113744" y="2808578"/>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2808578"/>
        <a:ext cx="758297" cy="530808"/>
      </dsp:txXfrm>
    </dsp:sp>
    <dsp:sp modelId="{E2D22BF6-5FE0-4154-ADE0-9B83C1903893}">
      <dsp:nvSpPr>
        <dsp:cNvPr id="0" name=""/>
        <dsp:cNvSpPr/>
      </dsp:nvSpPr>
      <dsp:spPr>
        <a:xfrm rot="5400000">
          <a:off x="4081251" y="-936042"/>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XP aplicado </a:t>
          </a:r>
          <a:endParaRPr lang="es-EC" sz="2300" kern="1200"/>
        </a:p>
      </dsp:txBody>
      <dsp:txXfrm rot="5400000">
        <a:off x="4081251" y="-936042"/>
        <a:ext cx="492893" cy="7698791"/>
      </dsp:txXfrm>
    </dsp:sp>
    <dsp:sp modelId="{AE32A67D-1763-4046-9162-0FDAAF593B87}">
      <dsp:nvSpPr>
        <dsp:cNvPr id="0" name=""/>
        <dsp:cNvSpPr/>
      </dsp:nvSpPr>
      <dsp:spPr>
        <a:xfrm rot="5400000">
          <a:off x="-113744" y="3482260"/>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3482260"/>
        <a:ext cx="758297" cy="530808"/>
      </dsp:txXfrm>
    </dsp:sp>
    <dsp:sp modelId="{AA0A1236-EDBE-4624-B645-993025FB92C4}">
      <dsp:nvSpPr>
        <dsp:cNvPr id="0" name=""/>
        <dsp:cNvSpPr/>
      </dsp:nvSpPr>
      <dsp:spPr>
        <a:xfrm rot="5400000">
          <a:off x="4133757" y="-234433"/>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Demostración de la Aplicación Web</a:t>
          </a:r>
          <a:endParaRPr lang="es-EC" sz="2300" kern="1200"/>
        </a:p>
      </dsp:txBody>
      <dsp:txXfrm rot="5400000">
        <a:off x="4133757" y="-234433"/>
        <a:ext cx="492893" cy="7698791"/>
      </dsp:txXfrm>
    </dsp:sp>
    <dsp:sp modelId="{7FB2D3A9-BF38-4D63-BB9B-FE4907627373}">
      <dsp:nvSpPr>
        <dsp:cNvPr id="0" name=""/>
        <dsp:cNvSpPr/>
      </dsp:nvSpPr>
      <dsp:spPr>
        <a:xfrm rot="5400000">
          <a:off x="-113744" y="4155943"/>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4155943"/>
        <a:ext cx="758297" cy="530808"/>
      </dsp:txXfrm>
    </dsp:sp>
    <dsp:sp modelId="{C6DE025C-CE81-4450-8DA0-B83AE4046532}">
      <dsp:nvSpPr>
        <dsp:cNvPr id="0" name=""/>
        <dsp:cNvSpPr/>
      </dsp:nvSpPr>
      <dsp:spPr>
        <a:xfrm rot="5400000">
          <a:off x="4133757" y="439249"/>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Conclusiones y Recomendaciones</a:t>
          </a:r>
          <a:endParaRPr lang="es-EC" sz="2300" kern="1200"/>
        </a:p>
      </dsp:txBody>
      <dsp:txXfrm rot="5400000">
        <a:off x="4133757" y="439249"/>
        <a:ext cx="492893" cy="769879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417E37-625B-417B-8ADC-1E416641F837}">
      <dsp:nvSpPr>
        <dsp:cNvPr id="0" name=""/>
        <dsp:cNvSpPr/>
      </dsp:nvSpPr>
      <dsp:spPr>
        <a:xfrm rot="5400000">
          <a:off x="-113744" y="113848"/>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113848"/>
        <a:ext cx="758297" cy="530808"/>
      </dsp:txXfrm>
    </dsp:sp>
    <dsp:sp modelId="{C2D1F8E7-92A6-459C-9BA1-A14631CAD120}">
      <dsp:nvSpPr>
        <dsp:cNvPr id="0" name=""/>
        <dsp:cNvSpPr/>
      </dsp:nvSpPr>
      <dsp:spPr>
        <a:xfrm rot="5400000">
          <a:off x="4125827" y="-3602948"/>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solidFill>
                <a:schemeClr val="accent5">
                  <a:lumMod val="50000"/>
                </a:schemeClr>
              </a:solidFill>
            </a:rPr>
            <a:t>Introducción</a:t>
          </a:r>
          <a:endParaRPr lang="es-EC" sz="2300" kern="1200">
            <a:solidFill>
              <a:schemeClr val="accent5">
                <a:lumMod val="50000"/>
              </a:schemeClr>
            </a:solidFill>
          </a:endParaRPr>
        </a:p>
      </dsp:txBody>
      <dsp:txXfrm rot="5400000">
        <a:off x="4125827" y="-3602948"/>
        <a:ext cx="492893" cy="7698791"/>
      </dsp:txXfrm>
    </dsp:sp>
    <dsp:sp modelId="{6B9D5EE1-875B-470C-A1DB-E23B725CF180}">
      <dsp:nvSpPr>
        <dsp:cNvPr id="0" name=""/>
        <dsp:cNvSpPr/>
      </dsp:nvSpPr>
      <dsp:spPr>
        <a:xfrm rot="5400000">
          <a:off x="-113744" y="787530"/>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787530"/>
        <a:ext cx="758297" cy="530808"/>
      </dsp:txXfrm>
    </dsp:sp>
    <dsp:sp modelId="{ADB6AEE8-E400-4B62-8685-282CDE64E7F1}">
      <dsp:nvSpPr>
        <dsp:cNvPr id="0" name=""/>
        <dsp:cNvSpPr/>
      </dsp:nvSpPr>
      <dsp:spPr>
        <a:xfrm rot="5400000">
          <a:off x="4125827" y="-2909166"/>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Planteamiento del Problema</a:t>
          </a:r>
          <a:endParaRPr lang="es-EC" sz="2300" kern="1200"/>
        </a:p>
      </dsp:txBody>
      <dsp:txXfrm rot="5400000">
        <a:off x="4125827" y="-2909166"/>
        <a:ext cx="492893" cy="7698791"/>
      </dsp:txXfrm>
    </dsp:sp>
    <dsp:sp modelId="{5F743281-6E76-41F9-9AE4-9B083B4C6569}">
      <dsp:nvSpPr>
        <dsp:cNvPr id="0" name=""/>
        <dsp:cNvSpPr/>
      </dsp:nvSpPr>
      <dsp:spPr>
        <a:xfrm rot="5400000">
          <a:off x="-113744" y="1461213"/>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1461213"/>
        <a:ext cx="758297" cy="530808"/>
      </dsp:txXfrm>
    </dsp:sp>
    <dsp:sp modelId="{AF973E2F-C26F-43CD-BBD9-569A6699EEF9}">
      <dsp:nvSpPr>
        <dsp:cNvPr id="0" name=""/>
        <dsp:cNvSpPr/>
      </dsp:nvSpPr>
      <dsp:spPr>
        <a:xfrm rot="5400000">
          <a:off x="4133757" y="-2255480"/>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Objetivos</a:t>
          </a:r>
          <a:endParaRPr lang="es-EC" sz="2300" kern="1200"/>
        </a:p>
      </dsp:txBody>
      <dsp:txXfrm rot="5400000">
        <a:off x="4133757" y="-2255480"/>
        <a:ext cx="492893" cy="7698791"/>
      </dsp:txXfrm>
    </dsp:sp>
    <dsp:sp modelId="{47BC4C22-9410-4E18-A5D4-7200B5846886}">
      <dsp:nvSpPr>
        <dsp:cNvPr id="0" name=""/>
        <dsp:cNvSpPr/>
      </dsp:nvSpPr>
      <dsp:spPr>
        <a:xfrm rot="5400000">
          <a:off x="-113744" y="2134895"/>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2134895"/>
        <a:ext cx="758297" cy="530808"/>
      </dsp:txXfrm>
    </dsp:sp>
    <dsp:sp modelId="{2BB79E60-AD8A-421C-BCA8-4C827E57DAF0}">
      <dsp:nvSpPr>
        <dsp:cNvPr id="0" name=""/>
        <dsp:cNvSpPr/>
      </dsp:nvSpPr>
      <dsp:spPr>
        <a:xfrm rot="5400000">
          <a:off x="4133757" y="-1581797"/>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hlinkClick xmlns:r="http://schemas.openxmlformats.org/officeDocument/2006/relationships" r:id="" action="ppaction://hlinkshowjump?jump=nextslide"/>
            </a:rPr>
            <a:t>Marco Teórico</a:t>
          </a:r>
          <a:endParaRPr lang="es-EC" sz="2300" kern="1200"/>
        </a:p>
      </dsp:txBody>
      <dsp:txXfrm rot="5400000">
        <a:off x="4133757" y="-1581797"/>
        <a:ext cx="492893" cy="7698791"/>
      </dsp:txXfrm>
    </dsp:sp>
    <dsp:sp modelId="{E5ADAB33-199D-400C-A635-9A2484D5EC74}">
      <dsp:nvSpPr>
        <dsp:cNvPr id="0" name=""/>
        <dsp:cNvSpPr/>
      </dsp:nvSpPr>
      <dsp:spPr>
        <a:xfrm rot="5400000">
          <a:off x="-113744" y="2808578"/>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2808578"/>
        <a:ext cx="758297" cy="530808"/>
      </dsp:txXfrm>
    </dsp:sp>
    <dsp:sp modelId="{E2D22BF6-5FE0-4154-ADE0-9B83C1903893}">
      <dsp:nvSpPr>
        <dsp:cNvPr id="0" name=""/>
        <dsp:cNvSpPr/>
      </dsp:nvSpPr>
      <dsp:spPr>
        <a:xfrm rot="5400000">
          <a:off x="4081251" y="-936042"/>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XP aplicado </a:t>
          </a:r>
          <a:endParaRPr lang="es-EC" sz="2300" kern="1200"/>
        </a:p>
      </dsp:txBody>
      <dsp:txXfrm rot="5400000">
        <a:off x="4081251" y="-936042"/>
        <a:ext cx="492893" cy="7698791"/>
      </dsp:txXfrm>
    </dsp:sp>
    <dsp:sp modelId="{AE32A67D-1763-4046-9162-0FDAAF593B87}">
      <dsp:nvSpPr>
        <dsp:cNvPr id="0" name=""/>
        <dsp:cNvSpPr/>
      </dsp:nvSpPr>
      <dsp:spPr>
        <a:xfrm rot="5400000">
          <a:off x="-113744" y="3482260"/>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3482260"/>
        <a:ext cx="758297" cy="530808"/>
      </dsp:txXfrm>
    </dsp:sp>
    <dsp:sp modelId="{AA0A1236-EDBE-4624-B645-993025FB92C4}">
      <dsp:nvSpPr>
        <dsp:cNvPr id="0" name=""/>
        <dsp:cNvSpPr/>
      </dsp:nvSpPr>
      <dsp:spPr>
        <a:xfrm rot="5400000">
          <a:off x="4133757" y="-234433"/>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Demostración de la Aplicación Web</a:t>
          </a:r>
          <a:endParaRPr lang="es-EC" sz="2300" kern="1200"/>
        </a:p>
      </dsp:txBody>
      <dsp:txXfrm rot="5400000">
        <a:off x="4133757" y="-234433"/>
        <a:ext cx="492893" cy="7698791"/>
      </dsp:txXfrm>
    </dsp:sp>
    <dsp:sp modelId="{7FB2D3A9-BF38-4D63-BB9B-FE4907627373}">
      <dsp:nvSpPr>
        <dsp:cNvPr id="0" name=""/>
        <dsp:cNvSpPr/>
      </dsp:nvSpPr>
      <dsp:spPr>
        <a:xfrm rot="5400000">
          <a:off x="-113744" y="4155943"/>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4155943"/>
        <a:ext cx="758297" cy="530808"/>
      </dsp:txXfrm>
    </dsp:sp>
    <dsp:sp modelId="{C6DE025C-CE81-4450-8DA0-B83AE4046532}">
      <dsp:nvSpPr>
        <dsp:cNvPr id="0" name=""/>
        <dsp:cNvSpPr/>
      </dsp:nvSpPr>
      <dsp:spPr>
        <a:xfrm rot="5400000">
          <a:off x="4133757" y="439249"/>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Conclusiones y Recomendaciones</a:t>
          </a:r>
          <a:endParaRPr lang="es-EC" sz="2300" kern="1200"/>
        </a:p>
      </dsp:txBody>
      <dsp:txXfrm rot="5400000">
        <a:off x="4133757" y="439249"/>
        <a:ext cx="492893" cy="769879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417E37-625B-417B-8ADC-1E416641F837}">
      <dsp:nvSpPr>
        <dsp:cNvPr id="0" name=""/>
        <dsp:cNvSpPr/>
      </dsp:nvSpPr>
      <dsp:spPr>
        <a:xfrm rot="5400000">
          <a:off x="-113744" y="113848"/>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113848"/>
        <a:ext cx="758297" cy="530808"/>
      </dsp:txXfrm>
    </dsp:sp>
    <dsp:sp modelId="{C2D1F8E7-92A6-459C-9BA1-A14631CAD120}">
      <dsp:nvSpPr>
        <dsp:cNvPr id="0" name=""/>
        <dsp:cNvSpPr/>
      </dsp:nvSpPr>
      <dsp:spPr>
        <a:xfrm rot="5400000">
          <a:off x="4125827" y="-3602948"/>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solidFill>
                <a:schemeClr val="accent5">
                  <a:lumMod val="50000"/>
                </a:schemeClr>
              </a:solidFill>
            </a:rPr>
            <a:t>Introducción</a:t>
          </a:r>
          <a:endParaRPr lang="es-EC" sz="2300" kern="1200">
            <a:solidFill>
              <a:schemeClr val="accent5">
                <a:lumMod val="50000"/>
              </a:schemeClr>
            </a:solidFill>
          </a:endParaRPr>
        </a:p>
      </dsp:txBody>
      <dsp:txXfrm rot="5400000">
        <a:off x="4125827" y="-3602948"/>
        <a:ext cx="492893" cy="7698791"/>
      </dsp:txXfrm>
    </dsp:sp>
    <dsp:sp modelId="{6B9D5EE1-875B-470C-A1DB-E23B725CF180}">
      <dsp:nvSpPr>
        <dsp:cNvPr id="0" name=""/>
        <dsp:cNvSpPr/>
      </dsp:nvSpPr>
      <dsp:spPr>
        <a:xfrm rot="5400000">
          <a:off x="-113744" y="787530"/>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787530"/>
        <a:ext cx="758297" cy="530808"/>
      </dsp:txXfrm>
    </dsp:sp>
    <dsp:sp modelId="{ADB6AEE8-E400-4B62-8685-282CDE64E7F1}">
      <dsp:nvSpPr>
        <dsp:cNvPr id="0" name=""/>
        <dsp:cNvSpPr/>
      </dsp:nvSpPr>
      <dsp:spPr>
        <a:xfrm rot="5400000">
          <a:off x="4125827" y="-2909166"/>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Planteamiento del Problema</a:t>
          </a:r>
          <a:endParaRPr lang="es-EC" sz="2300" kern="1200"/>
        </a:p>
      </dsp:txBody>
      <dsp:txXfrm rot="5400000">
        <a:off x="4125827" y="-2909166"/>
        <a:ext cx="492893" cy="7698791"/>
      </dsp:txXfrm>
    </dsp:sp>
    <dsp:sp modelId="{5F743281-6E76-41F9-9AE4-9B083B4C6569}">
      <dsp:nvSpPr>
        <dsp:cNvPr id="0" name=""/>
        <dsp:cNvSpPr/>
      </dsp:nvSpPr>
      <dsp:spPr>
        <a:xfrm rot="5400000">
          <a:off x="-113744" y="1461213"/>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1461213"/>
        <a:ext cx="758297" cy="530808"/>
      </dsp:txXfrm>
    </dsp:sp>
    <dsp:sp modelId="{AF973E2F-C26F-43CD-BBD9-569A6699EEF9}">
      <dsp:nvSpPr>
        <dsp:cNvPr id="0" name=""/>
        <dsp:cNvSpPr/>
      </dsp:nvSpPr>
      <dsp:spPr>
        <a:xfrm rot="5400000">
          <a:off x="4133757" y="-2255480"/>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Objetivos</a:t>
          </a:r>
          <a:endParaRPr lang="es-EC" sz="2300" kern="1200"/>
        </a:p>
      </dsp:txBody>
      <dsp:txXfrm rot="5400000">
        <a:off x="4133757" y="-2255480"/>
        <a:ext cx="492893" cy="7698791"/>
      </dsp:txXfrm>
    </dsp:sp>
    <dsp:sp modelId="{47BC4C22-9410-4E18-A5D4-7200B5846886}">
      <dsp:nvSpPr>
        <dsp:cNvPr id="0" name=""/>
        <dsp:cNvSpPr/>
      </dsp:nvSpPr>
      <dsp:spPr>
        <a:xfrm rot="5400000">
          <a:off x="-113744" y="2134895"/>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2134895"/>
        <a:ext cx="758297" cy="530808"/>
      </dsp:txXfrm>
    </dsp:sp>
    <dsp:sp modelId="{2BB79E60-AD8A-421C-BCA8-4C827E57DAF0}">
      <dsp:nvSpPr>
        <dsp:cNvPr id="0" name=""/>
        <dsp:cNvSpPr/>
      </dsp:nvSpPr>
      <dsp:spPr>
        <a:xfrm rot="5400000">
          <a:off x="4133757" y="-1581797"/>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Marco Teórico</a:t>
          </a:r>
          <a:endParaRPr lang="es-EC" sz="2300" kern="1200"/>
        </a:p>
      </dsp:txBody>
      <dsp:txXfrm rot="5400000">
        <a:off x="4133757" y="-1581797"/>
        <a:ext cx="492893" cy="7698791"/>
      </dsp:txXfrm>
    </dsp:sp>
    <dsp:sp modelId="{E5ADAB33-199D-400C-A635-9A2484D5EC74}">
      <dsp:nvSpPr>
        <dsp:cNvPr id="0" name=""/>
        <dsp:cNvSpPr/>
      </dsp:nvSpPr>
      <dsp:spPr>
        <a:xfrm rot="5400000">
          <a:off x="-113744" y="2808578"/>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2808578"/>
        <a:ext cx="758297" cy="530808"/>
      </dsp:txXfrm>
    </dsp:sp>
    <dsp:sp modelId="{E2D22BF6-5FE0-4154-ADE0-9B83C1903893}">
      <dsp:nvSpPr>
        <dsp:cNvPr id="0" name=""/>
        <dsp:cNvSpPr/>
      </dsp:nvSpPr>
      <dsp:spPr>
        <a:xfrm rot="5400000">
          <a:off x="4081251" y="-936042"/>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hlinkClick xmlns:r="http://schemas.openxmlformats.org/officeDocument/2006/relationships" r:id="" action="ppaction://hlinkshowjump?jump=nextslide"/>
            </a:rPr>
            <a:t>XP aplicado </a:t>
          </a:r>
          <a:endParaRPr lang="es-EC" sz="2300" kern="1200"/>
        </a:p>
      </dsp:txBody>
      <dsp:txXfrm rot="5400000">
        <a:off x="4081251" y="-936042"/>
        <a:ext cx="492893" cy="7698791"/>
      </dsp:txXfrm>
    </dsp:sp>
    <dsp:sp modelId="{AE32A67D-1763-4046-9162-0FDAAF593B87}">
      <dsp:nvSpPr>
        <dsp:cNvPr id="0" name=""/>
        <dsp:cNvSpPr/>
      </dsp:nvSpPr>
      <dsp:spPr>
        <a:xfrm rot="5400000">
          <a:off x="-113744" y="3482260"/>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3482260"/>
        <a:ext cx="758297" cy="530808"/>
      </dsp:txXfrm>
    </dsp:sp>
    <dsp:sp modelId="{AA0A1236-EDBE-4624-B645-993025FB92C4}">
      <dsp:nvSpPr>
        <dsp:cNvPr id="0" name=""/>
        <dsp:cNvSpPr/>
      </dsp:nvSpPr>
      <dsp:spPr>
        <a:xfrm rot="5400000">
          <a:off x="4133757" y="-234433"/>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Demostración de la Aplicación Web</a:t>
          </a:r>
          <a:endParaRPr lang="es-EC" sz="2300" kern="1200"/>
        </a:p>
      </dsp:txBody>
      <dsp:txXfrm rot="5400000">
        <a:off x="4133757" y="-234433"/>
        <a:ext cx="492893" cy="7698791"/>
      </dsp:txXfrm>
    </dsp:sp>
    <dsp:sp modelId="{7FB2D3A9-BF38-4D63-BB9B-FE4907627373}">
      <dsp:nvSpPr>
        <dsp:cNvPr id="0" name=""/>
        <dsp:cNvSpPr/>
      </dsp:nvSpPr>
      <dsp:spPr>
        <a:xfrm rot="5400000">
          <a:off x="-113744" y="4155943"/>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4155943"/>
        <a:ext cx="758297" cy="530808"/>
      </dsp:txXfrm>
    </dsp:sp>
    <dsp:sp modelId="{C6DE025C-CE81-4450-8DA0-B83AE4046532}">
      <dsp:nvSpPr>
        <dsp:cNvPr id="0" name=""/>
        <dsp:cNvSpPr/>
      </dsp:nvSpPr>
      <dsp:spPr>
        <a:xfrm rot="5400000">
          <a:off x="4133757" y="439249"/>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Conclusiones y Recomendaciones</a:t>
          </a:r>
          <a:endParaRPr lang="es-EC" sz="2300" kern="1200"/>
        </a:p>
      </dsp:txBody>
      <dsp:txXfrm rot="5400000">
        <a:off x="4133757" y="439249"/>
        <a:ext cx="492893" cy="769879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417E37-625B-417B-8ADC-1E416641F837}">
      <dsp:nvSpPr>
        <dsp:cNvPr id="0" name=""/>
        <dsp:cNvSpPr/>
      </dsp:nvSpPr>
      <dsp:spPr>
        <a:xfrm rot="5400000">
          <a:off x="-113744" y="113848"/>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113848"/>
        <a:ext cx="758297" cy="530808"/>
      </dsp:txXfrm>
    </dsp:sp>
    <dsp:sp modelId="{C2D1F8E7-92A6-459C-9BA1-A14631CAD120}">
      <dsp:nvSpPr>
        <dsp:cNvPr id="0" name=""/>
        <dsp:cNvSpPr/>
      </dsp:nvSpPr>
      <dsp:spPr>
        <a:xfrm rot="5400000">
          <a:off x="4125827" y="-3602948"/>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solidFill>
                <a:schemeClr val="accent5">
                  <a:lumMod val="50000"/>
                </a:schemeClr>
              </a:solidFill>
            </a:rPr>
            <a:t>Introducción</a:t>
          </a:r>
          <a:endParaRPr lang="es-EC" sz="2300" kern="1200">
            <a:solidFill>
              <a:schemeClr val="accent5">
                <a:lumMod val="50000"/>
              </a:schemeClr>
            </a:solidFill>
          </a:endParaRPr>
        </a:p>
      </dsp:txBody>
      <dsp:txXfrm rot="5400000">
        <a:off x="4125827" y="-3602948"/>
        <a:ext cx="492893" cy="7698791"/>
      </dsp:txXfrm>
    </dsp:sp>
    <dsp:sp modelId="{6B9D5EE1-875B-470C-A1DB-E23B725CF180}">
      <dsp:nvSpPr>
        <dsp:cNvPr id="0" name=""/>
        <dsp:cNvSpPr/>
      </dsp:nvSpPr>
      <dsp:spPr>
        <a:xfrm rot="5400000">
          <a:off x="-113744" y="787530"/>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787530"/>
        <a:ext cx="758297" cy="530808"/>
      </dsp:txXfrm>
    </dsp:sp>
    <dsp:sp modelId="{ADB6AEE8-E400-4B62-8685-282CDE64E7F1}">
      <dsp:nvSpPr>
        <dsp:cNvPr id="0" name=""/>
        <dsp:cNvSpPr/>
      </dsp:nvSpPr>
      <dsp:spPr>
        <a:xfrm rot="5400000">
          <a:off x="4125827" y="-2909166"/>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Planteamiento del Problema</a:t>
          </a:r>
          <a:endParaRPr lang="es-EC" sz="2300" kern="1200"/>
        </a:p>
      </dsp:txBody>
      <dsp:txXfrm rot="5400000">
        <a:off x="4125827" y="-2909166"/>
        <a:ext cx="492893" cy="7698791"/>
      </dsp:txXfrm>
    </dsp:sp>
    <dsp:sp modelId="{5F743281-6E76-41F9-9AE4-9B083B4C6569}">
      <dsp:nvSpPr>
        <dsp:cNvPr id="0" name=""/>
        <dsp:cNvSpPr/>
      </dsp:nvSpPr>
      <dsp:spPr>
        <a:xfrm rot="5400000">
          <a:off x="-113744" y="1461213"/>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1461213"/>
        <a:ext cx="758297" cy="530808"/>
      </dsp:txXfrm>
    </dsp:sp>
    <dsp:sp modelId="{AF973E2F-C26F-43CD-BBD9-569A6699EEF9}">
      <dsp:nvSpPr>
        <dsp:cNvPr id="0" name=""/>
        <dsp:cNvSpPr/>
      </dsp:nvSpPr>
      <dsp:spPr>
        <a:xfrm rot="5400000">
          <a:off x="4133757" y="-2255480"/>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smtClean="0"/>
            <a:t>Objetivos</a:t>
          </a:r>
          <a:endParaRPr lang="es-EC" sz="2300" kern="1200" dirty="0"/>
        </a:p>
      </dsp:txBody>
      <dsp:txXfrm rot="5400000">
        <a:off x="4133757" y="-2255480"/>
        <a:ext cx="492893" cy="7698791"/>
      </dsp:txXfrm>
    </dsp:sp>
    <dsp:sp modelId="{47BC4C22-9410-4E18-A5D4-7200B5846886}">
      <dsp:nvSpPr>
        <dsp:cNvPr id="0" name=""/>
        <dsp:cNvSpPr/>
      </dsp:nvSpPr>
      <dsp:spPr>
        <a:xfrm rot="5400000">
          <a:off x="-113744" y="2134895"/>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2134895"/>
        <a:ext cx="758297" cy="530808"/>
      </dsp:txXfrm>
    </dsp:sp>
    <dsp:sp modelId="{2BB79E60-AD8A-421C-BCA8-4C827E57DAF0}">
      <dsp:nvSpPr>
        <dsp:cNvPr id="0" name=""/>
        <dsp:cNvSpPr/>
      </dsp:nvSpPr>
      <dsp:spPr>
        <a:xfrm rot="5400000">
          <a:off x="4133757" y="-1581797"/>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Marco Teórico</a:t>
          </a:r>
          <a:endParaRPr lang="es-EC" sz="2300" kern="1200"/>
        </a:p>
      </dsp:txBody>
      <dsp:txXfrm rot="5400000">
        <a:off x="4133757" y="-1581797"/>
        <a:ext cx="492893" cy="7698791"/>
      </dsp:txXfrm>
    </dsp:sp>
    <dsp:sp modelId="{E5ADAB33-199D-400C-A635-9A2484D5EC74}">
      <dsp:nvSpPr>
        <dsp:cNvPr id="0" name=""/>
        <dsp:cNvSpPr/>
      </dsp:nvSpPr>
      <dsp:spPr>
        <a:xfrm rot="5400000">
          <a:off x="-113744" y="2808578"/>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2808578"/>
        <a:ext cx="758297" cy="530808"/>
      </dsp:txXfrm>
    </dsp:sp>
    <dsp:sp modelId="{E2D22BF6-5FE0-4154-ADE0-9B83C1903893}">
      <dsp:nvSpPr>
        <dsp:cNvPr id="0" name=""/>
        <dsp:cNvSpPr/>
      </dsp:nvSpPr>
      <dsp:spPr>
        <a:xfrm rot="5400000">
          <a:off x="4125827" y="-887354"/>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XP aplicado </a:t>
          </a:r>
          <a:endParaRPr lang="es-EC" sz="2300" kern="1200"/>
        </a:p>
      </dsp:txBody>
      <dsp:txXfrm rot="5400000">
        <a:off x="4125827" y="-887354"/>
        <a:ext cx="492893" cy="7698791"/>
      </dsp:txXfrm>
    </dsp:sp>
    <dsp:sp modelId="{AE32A67D-1763-4046-9162-0FDAAF593B87}">
      <dsp:nvSpPr>
        <dsp:cNvPr id="0" name=""/>
        <dsp:cNvSpPr/>
      </dsp:nvSpPr>
      <dsp:spPr>
        <a:xfrm rot="5400000">
          <a:off x="-113744" y="3482260"/>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3482260"/>
        <a:ext cx="758297" cy="530808"/>
      </dsp:txXfrm>
    </dsp:sp>
    <dsp:sp modelId="{AA0A1236-EDBE-4624-B645-993025FB92C4}">
      <dsp:nvSpPr>
        <dsp:cNvPr id="0" name=""/>
        <dsp:cNvSpPr/>
      </dsp:nvSpPr>
      <dsp:spPr>
        <a:xfrm rot="5400000">
          <a:off x="4133757" y="-234433"/>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smtClean="0">
              <a:hlinkClick xmlns:r="http://schemas.openxmlformats.org/officeDocument/2006/relationships" r:id="rId1" action="ppaction://hlinkfile"/>
            </a:rPr>
            <a:t>Demostración de la Aplicación Web</a:t>
          </a:r>
          <a:endParaRPr lang="es-EC" sz="2300" kern="1200" dirty="0"/>
        </a:p>
      </dsp:txBody>
      <dsp:txXfrm rot="5400000">
        <a:off x="4133757" y="-234433"/>
        <a:ext cx="492893" cy="7698791"/>
      </dsp:txXfrm>
    </dsp:sp>
    <dsp:sp modelId="{7FB2D3A9-BF38-4D63-BB9B-FE4907627373}">
      <dsp:nvSpPr>
        <dsp:cNvPr id="0" name=""/>
        <dsp:cNvSpPr/>
      </dsp:nvSpPr>
      <dsp:spPr>
        <a:xfrm rot="5400000">
          <a:off x="-113744" y="4155943"/>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4155943"/>
        <a:ext cx="758297" cy="530808"/>
      </dsp:txXfrm>
    </dsp:sp>
    <dsp:sp modelId="{C6DE025C-CE81-4450-8DA0-B83AE4046532}">
      <dsp:nvSpPr>
        <dsp:cNvPr id="0" name=""/>
        <dsp:cNvSpPr/>
      </dsp:nvSpPr>
      <dsp:spPr>
        <a:xfrm rot="5400000">
          <a:off x="4133757" y="439249"/>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Conclusiones y Recomendaciones</a:t>
          </a:r>
          <a:endParaRPr lang="es-EC" sz="2300" kern="1200"/>
        </a:p>
      </dsp:txBody>
      <dsp:txXfrm rot="5400000">
        <a:off x="4133757" y="439249"/>
        <a:ext cx="492893" cy="769879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417E37-625B-417B-8ADC-1E416641F837}">
      <dsp:nvSpPr>
        <dsp:cNvPr id="0" name=""/>
        <dsp:cNvSpPr/>
      </dsp:nvSpPr>
      <dsp:spPr>
        <a:xfrm rot="5400000">
          <a:off x="-113744" y="113848"/>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113848"/>
        <a:ext cx="758297" cy="530808"/>
      </dsp:txXfrm>
    </dsp:sp>
    <dsp:sp modelId="{C2D1F8E7-92A6-459C-9BA1-A14631CAD120}">
      <dsp:nvSpPr>
        <dsp:cNvPr id="0" name=""/>
        <dsp:cNvSpPr/>
      </dsp:nvSpPr>
      <dsp:spPr>
        <a:xfrm rot="5400000">
          <a:off x="4125827" y="-3602948"/>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solidFill>
                <a:schemeClr val="accent5">
                  <a:lumMod val="50000"/>
                </a:schemeClr>
              </a:solidFill>
            </a:rPr>
            <a:t>Introducción</a:t>
          </a:r>
          <a:endParaRPr lang="es-EC" sz="2300" kern="1200">
            <a:solidFill>
              <a:schemeClr val="accent5">
                <a:lumMod val="50000"/>
              </a:schemeClr>
            </a:solidFill>
          </a:endParaRPr>
        </a:p>
      </dsp:txBody>
      <dsp:txXfrm rot="5400000">
        <a:off x="4125827" y="-3602948"/>
        <a:ext cx="492893" cy="7698791"/>
      </dsp:txXfrm>
    </dsp:sp>
    <dsp:sp modelId="{6B9D5EE1-875B-470C-A1DB-E23B725CF180}">
      <dsp:nvSpPr>
        <dsp:cNvPr id="0" name=""/>
        <dsp:cNvSpPr/>
      </dsp:nvSpPr>
      <dsp:spPr>
        <a:xfrm rot="5400000">
          <a:off x="-113744" y="787530"/>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787530"/>
        <a:ext cx="758297" cy="530808"/>
      </dsp:txXfrm>
    </dsp:sp>
    <dsp:sp modelId="{ADB6AEE8-E400-4B62-8685-282CDE64E7F1}">
      <dsp:nvSpPr>
        <dsp:cNvPr id="0" name=""/>
        <dsp:cNvSpPr/>
      </dsp:nvSpPr>
      <dsp:spPr>
        <a:xfrm rot="5400000">
          <a:off x="4125827" y="-2909166"/>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Planteamiento del Problema</a:t>
          </a:r>
          <a:endParaRPr lang="es-EC" sz="2300" kern="1200"/>
        </a:p>
      </dsp:txBody>
      <dsp:txXfrm rot="5400000">
        <a:off x="4125827" y="-2909166"/>
        <a:ext cx="492893" cy="7698791"/>
      </dsp:txXfrm>
    </dsp:sp>
    <dsp:sp modelId="{5F743281-6E76-41F9-9AE4-9B083B4C6569}">
      <dsp:nvSpPr>
        <dsp:cNvPr id="0" name=""/>
        <dsp:cNvSpPr/>
      </dsp:nvSpPr>
      <dsp:spPr>
        <a:xfrm rot="5400000">
          <a:off x="-113744" y="1461213"/>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1461213"/>
        <a:ext cx="758297" cy="530808"/>
      </dsp:txXfrm>
    </dsp:sp>
    <dsp:sp modelId="{AF973E2F-C26F-43CD-BBD9-569A6699EEF9}">
      <dsp:nvSpPr>
        <dsp:cNvPr id="0" name=""/>
        <dsp:cNvSpPr/>
      </dsp:nvSpPr>
      <dsp:spPr>
        <a:xfrm rot="5400000">
          <a:off x="4133757" y="-2255480"/>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Objetivos</a:t>
          </a:r>
          <a:endParaRPr lang="es-EC" sz="2300" kern="1200"/>
        </a:p>
      </dsp:txBody>
      <dsp:txXfrm rot="5400000">
        <a:off x="4133757" y="-2255480"/>
        <a:ext cx="492893" cy="7698791"/>
      </dsp:txXfrm>
    </dsp:sp>
    <dsp:sp modelId="{47BC4C22-9410-4E18-A5D4-7200B5846886}">
      <dsp:nvSpPr>
        <dsp:cNvPr id="0" name=""/>
        <dsp:cNvSpPr/>
      </dsp:nvSpPr>
      <dsp:spPr>
        <a:xfrm rot="5400000">
          <a:off x="-113744" y="2134895"/>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2134895"/>
        <a:ext cx="758297" cy="530808"/>
      </dsp:txXfrm>
    </dsp:sp>
    <dsp:sp modelId="{2BB79E60-AD8A-421C-BCA8-4C827E57DAF0}">
      <dsp:nvSpPr>
        <dsp:cNvPr id="0" name=""/>
        <dsp:cNvSpPr/>
      </dsp:nvSpPr>
      <dsp:spPr>
        <a:xfrm rot="5400000">
          <a:off x="4133757" y="-1581797"/>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Marco Teórico</a:t>
          </a:r>
          <a:endParaRPr lang="es-EC" sz="2300" kern="1200"/>
        </a:p>
      </dsp:txBody>
      <dsp:txXfrm rot="5400000">
        <a:off x="4133757" y="-1581797"/>
        <a:ext cx="492893" cy="7698791"/>
      </dsp:txXfrm>
    </dsp:sp>
    <dsp:sp modelId="{E5ADAB33-199D-400C-A635-9A2484D5EC74}">
      <dsp:nvSpPr>
        <dsp:cNvPr id="0" name=""/>
        <dsp:cNvSpPr/>
      </dsp:nvSpPr>
      <dsp:spPr>
        <a:xfrm rot="5400000">
          <a:off x="-113744" y="2808578"/>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2808578"/>
        <a:ext cx="758297" cy="530808"/>
      </dsp:txXfrm>
    </dsp:sp>
    <dsp:sp modelId="{E2D22BF6-5FE0-4154-ADE0-9B83C1903893}">
      <dsp:nvSpPr>
        <dsp:cNvPr id="0" name=""/>
        <dsp:cNvSpPr/>
      </dsp:nvSpPr>
      <dsp:spPr>
        <a:xfrm rot="5400000">
          <a:off x="4125827" y="-887354"/>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XP aplicado </a:t>
          </a:r>
          <a:endParaRPr lang="es-EC" sz="2300" kern="1200"/>
        </a:p>
      </dsp:txBody>
      <dsp:txXfrm rot="5400000">
        <a:off x="4125827" y="-887354"/>
        <a:ext cx="492893" cy="7698791"/>
      </dsp:txXfrm>
    </dsp:sp>
    <dsp:sp modelId="{AE32A67D-1763-4046-9162-0FDAAF593B87}">
      <dsp:nvSpPr>
        <dsp:cNvPr id="0" name=""/>
        <dsp:cNvSpPr/>
      </dsp:nvSpPr>
      <dsp:spPr>
        <a:xfrm rot="5400000">
          <a:off x="-113744" y="3482260"/>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3482260"/>
        <a:ext cx="758297" cy="530808"/>
      </dsp:txXfrm>
    </dsp:sp>
    <dsp:sp modelId="{AA0A1236-EDBE-4624-B645-993025FB92C4}">
      <dsp:nvSpPr>
        <dsp:cNvPr id="0" name=""/>
        <dsp:cNvSpPr/>
      </dsp:nvSpPr>
      <dsp:spPr>
        <a:xfrm rot="5400000">
          <a:off x="4133757" y="-234433"/>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t>Demostración de la Aplicación Web</a:t>
          </a:r>
          <a:endParaRPr lang="es-EC" sz="2300" kern="1200"/>
        </a:p>
      </dsp:txBody>
      <dsp:txXfrm rot="5400000">
        <a:off x="4133757" y="-234433"/>
        <a:ext cx="492893" cy="7698791"/>
      </dsp:txXfrm>
    </dsp:sp>
    <dsp:sp modelId="{7FB2D3A9-BF38-4D63-BB9B-FE4907627373}">
      <dsp:nvSpPr>
        <dsp:cNvPr id="0" name=""/>
        <dsp:cNvSpPr/>
      </dsp:nvSpPr>
      <dsp:spPr>
        <a:xfrm rot="5400000">
          <a:off x="-113744" y="4155943"/>
          <a:ext cx="758297" cy="53080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13744" y="4155943"/>
        <a:ext cx="758297" cy="530808"/>
      </dsp:txXfrm>
    </dsp:sp>
    <dsp:sp modelId="{C6DE025C-CE81-4450-8DA0-B83AE4046532}">
      <dsp:nvSpPr>
        <dsp:cNvPr id="0" name=""/>
        <dsp:cNvSpPr/>
      </dsp:nvSpPr>
      <dsp:spPr>
        <a:xfrm rot="5400000">
          <a:off x="4133757" y="439249"/>
          <a:ext cx="492893" cy="769879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smtClean="0">
              <a:hlinkClick xmlns:r="http://schemas.openxmlformats.org/officeDocument/2006/relationships" r:id="" action="ppaction://hlinkshowjump?jump=nextslide"/>
            </a:rPr>
            <a:t>Conclusiones y Recomendaciones</a:t>
          </a:r>
          <a:endParaRPr lang="es-EC" sz="2300" kern="1200"/>
        </a:p>
      </dsp:txBody>
      <dsp:txXfrm rot="5400000">
        <a:off x="4133757" y="439249"/>
        <a:ext cx="492893" cy="76987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07F0C-08ED-4225-8958-45E243C14ACB}" type="datetimeFigureOut">
              <a:rPr lang="es-EC" smtClean="0"/>
              <a:pPr/>
              <a:t>23/11/2012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999C8B-FB74-4EB2-9FE4-90C26B3DE242}" type="slidenum">
              <a:rPr lang="es-EC" smtClean="0"/>
              <a:pPr/>
              <a:t>‹Nº›</a:t>
            </a:fld>
            <a:endParaRPr lang="es-EC"/>
          </a:p>
        </p:txBody>
      </p:sp>
    </p:spTree>
    <p:extLst>
      <p:ext uri="{BB962C8B-B14F-4D97-AF65-F5344CB8AC3E}">
        <p14:creationId xmlns="" xmlns:p14="http://schemas.microsoft.com/office/powerpoint/2010/main" val="238017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err="1" smtClean="0"/>
              <a:t>xxxxxxxxxxxxxxxxxxx</a:t>
            </a:r>
            <a:endParaRPr lang="es-EC"/>
          </a:p>
        </p:txBody>
      </p:sp>
      <p:sp>
        <p:nvSpPr>
          <p:cNvPr id="4" name="3 Marcador de número de diapositiva"/>
          <p:cNvSpPr>
            <a:spLocks noGrp="1"/>
          </p:cNvSpPr>
          <p:nvPr>
            <p:ph type="sldNum" sz="quarter" idx="10"/>
          </p:nvPr>
        </p:nvSpPr>
        <p:spPr/>
        <p:txBody>
          <a:bodyPr/>
          <a:lstStyle/>
          <a:p>
            <a:fld id="{BB999C8B-FB74-4EB2-9FE4-90C26B3DE242}" type="slidenum">
              <a:rPr lang="es-EC" smtClean="0"/>
              <a:pPr/>
              <a:t>1</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smtClean="0">
                <a:solidFill>
                  <a:schemeClr val="tx1"/>
                </a:solidFill>
                <a:latin typeface="+mn-lt"/>
                <a:ea typeface="+mn-ea"/>
                <a:cs typeface="+mn-cs"/>
              </a:rPr>
              <a:t>Facilitan el diseño del sistema y es una de las partes importantes en la metodología XP</a:t>
            </a:r>
            <a:endParaRPr lang="es-EC"/>
          </a:p>
        </p:txBody>
      </p:sp>
      <p:sp>
        <p:nvSpPr>
          <p:cNvPr id="4" name="3 Marcador de número de diapositiva"/>
          <p:cNvSpPr>
            <a:spLocks noGrp="1"/>
          </p:cNvSpPr>
          <p:nvPr>
            <p:ph type="sldNum" sz="quarter" idx="10"/>
          </p:nvPr>
        </p:nvSpPr>
        <p:spPr/>
        <p:txBody>
          <a:bodyPr/>
          <a:lstStyle/>
          <a:p>
            <a:fld id="{BB999C8B-FB74-4EB2-9FE4-90C26B3DE242}" type="slidenum">
              <a:rPr lang="es-EC" smtClean="0"/>
              <a:pPr/>
              <a:t>23</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B999C8B-FB74-4EB2-9FE4-90C26B3DE242}" type="slidenum">
              <a:rPr lang="es-EC" smtClean="0"/>
              <a:pPr/>
              <a:t>27</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ACF4D067-4ADC-4E44-A8E1-EC6D134DA828}" type="datetimeFigureOut">
              <a:rPr lang="en-US" smtClean="0"/>
              <a:pPr/>
              <a:t>11/23/2012</a:t>
            </a:fld>
            <a:endParaRPr lang="en-U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08A7F96F-1D34-4AD8-A324-DDD9B7126D3B}" type="slidenum">
              <a:rPr lang="en-US" smtClean="0"/>
              <a:pPr/>
              <a:t>‹Nº›</a:t>
            </a:fld>
            <a:endParaRPr lang="en-US"/>
          </a:p>
        </p:txBody>
      </p:sp>
    </p:spTree>
  </p:cSld>
  <p:clrMapOvr>
    <a:masterClrMapping/>
  </p:clrMapOvr>
  <p:transition>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DC6FBB2-D98B-4378-85A1-786B41AF21A9}" type="datetimeFigureOut">
              <a:rPr lang="es-EC" smtClean="0"/>
              <a:pPr/>
              <a:t>23/11/2012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BC73030D-3CA8-41A5-9464-96B435CB410A}" type="slidenum">
              <a:rPr lang="es-EC" smtClean="0"/>
              <a:pPr/>
              <a:t>‹Nº›</a:t>
            </a:fld>
            <a:endParaRPr lang="es-EC"/>
          </a:p>
        </p:txBody>
      </p:sp>
    </p:spTree>
  </p:cSld>
  <p:clrMapOvr>
    <a:masterClrMapping/>
  </p:clrMapOvr>
  <p:transition>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DC6FBB2-D98B-4378-85A1-786B41AF21A9}" type="datetimeFigureOut">
              <a:rPr lang="es-EC" smtClean="0"/>
              <a:pPr/>
              <a:t>23/11/2012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BC73030D-3CA8-41A5-9464-96B435CB410A}" type="slidenum">
              <a:rPr lang="es-EC" smtClean="0"/>
              <a:pPr/>
              <a:t>‹Nº›</a:t>
            </a:fld>
            <a:endParaRPr lang="es-EC"/>
          </a:p>
        </p:txBody>
      </p:sp>
    </p:spTree>
  </p:cSld>
  <p:clrMapOvr>
    <a:masterClrMapping/>
  </p:clrMapOvr>
  <p:transition>
    <p:pull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DC6FBB2-D98B-4378-85A1-786B41AF21A9}" type="datetimeFigureOut">
              <a:rPr lang="es-EC" smtClean="0"/>
              <a:pPr/>
              <a:t>23/11/2012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BC73030D-3CA8-41A5-9464-96B435CB410A}"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CF4D067-4ADC-4E44-A8E1-EC6D134DA828}" type="datetimeFigureOut">
              <a:rPr lang="en-US" smtClean="0"/>
              <a:pPr/>
              <a:t>11/23/2012</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08A7F96F-1D34-4AD8-A324-DDD9B7126D3B}" type="slidenum">
              <a:rPr lang="en-US" smtClean="0"/>
              <a:pPr/>
              <a:t>‹Nº›</a:t>
            </a:fld>
            <a:endParaRPr lang="en-U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DC6FBB2-D98B-4378-85A1-786B41AF21A9}" type="datetimeFigureOut">
              <a:rPr lang="es-EC" smtClean="0"/>
              <a:pPr/>
              <a:t>23/11/2012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BC73030D-3CA8-41A5-9464-96B435CB410A}"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DC6FBB2-D98B-4378-85A1-786B41AF21A9}" type="datetimeFigureOut">
              <a:rPr lang="es-EC" smtClean="0"/>
              <a:pPr/>
              <a:t>23/11/2012</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BC73030D-3CA8-41A5-9464-96B435CB410A}"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BDC6FBB2-D98B-4378-85A1-786B41AF21A9}" type="datetimeFigureOut">
              <a:rPr lang="es-EC" smtClean="0"/>
              <a:pPr/>
              <a:t>23/11/2012</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BC73030D-3CA8-41A5-9464-96B435CB410A}"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BDC6FBB2-D98B-4378-85A1-786B41AF21A9}" type="datetimeFigureOut">
              <a:rPr lang="es-EC" smtClean="0"/>
              <a:pPr/>
              <a:t>23/11/2012</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BC73030D-3CA8-41A5-9464-96B435CB410A}" type="slidenum">
              <a:rPr lang="es-EC" smtClean="0"/>
              <a:pPr/>
              <a:t>‹Nº›</a:t>
            </a:fld>
            <a:endParaRPr lang="es-EC"/>
          </a:p>
        </p:txBody>
      </p:sp>
    </p:spTree>
  </p:cSld>
  <p:clrMapOvr>
    <a:masterClrMapping/>
  </p:clrMapOvr>
  <p:transition>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BDC6FBB2-D98B-4378-85A1-786B41AF21A9}" type="datetimeFigureOut">
              <a:rPr lang="es-EC" smtClean="0"/>
              <a:pPr/>
              <a:t>23/11/2012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BC73030D-3CA8-41A5-9464-96B435CB410A}"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a:p>
        </p:txBody>
      </p:sp>
      <p:sp>
        <p:nvSpPr>
          <p:cNvPr id="5" name="4 Marcador de fecha"/>
          <p:cNvSpPr>
            <a:spLocks noGrp="1"/>
          </p:cNvSpPr>
          <p:nvPr>
            <p:ph type="dt" sz="half" idx="10"/>
          </p:nvPr>
        </p:nvSpPr>
        <p:spPr/>
        <p:txBody>
          <a:bodyPr/>
          <a:lstStyle>
            <a:lvl1pPr>
              <a:defRPr>
                <a:solidFill>
                  <a:schemeClr val="tx1"/>
                </a:solidFill>
              </a:defRPr>
            </a:lvl1pPr>
            <a:extLst/>
          </a:lstStyle>
          <a:p>
            <a:fld id="{BDC6FBB2-D98B-4378-85A1-786B41AF21A9}" type="datetimeFigureOut">
              <a:rPr lang="es-EC" smtClean="0"/>
              <a:pPr/>
              <a:t>23/11/2012</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BC73030D-3CA8-41A5-9464-96B435CB410A}" type="slidenum">
              <a:rPr lang="es-EC" smtClean="0"/>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DC6FBB2-D98B-4378-85A1-786B41AF21A9}" type="datetimeFigureOut">
              <a:rPr lang="es-EC" smtClean="0"/>
              <a:pPr/>
              <a:t>23/11/2012</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C73030D-3CA8-41A5-9464-96B435CB410A}"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pull dir="d"/>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13.jpeg"/><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10.jpeg"/><Relationship Id="rId5" Type="http://schemas.openxmlformats.org/officeDocument/2006/relationships/diagramColors" Target="../diagrams/colors3.xml"/><Relationship Id="rId10" Type="http://schemas.openxmlformats.org/officeDocument/2006/relationships/image" Target="../media/image9.jpeg"/><Relationship Id="rId4" Type="http://schemas.openxmlformats.org/officeDocument/2006/relationships/diagramQuickStyle" Target="../diagrams/quickStyle3.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gif"/><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9600" y="228600"/>
            <a:ext cx="7734598" cy="1143000"/>
          </a:xfrm>
        </p:spPr>
        <p:txBody>
          <a:bodyPr>
            <a:normAutofit/>
          </a:bodyPr>
          <a:lstStyle/>
          <a:p>
            <a:r>
              <a:rPr lang="es-MX" sz="3200" b="1" smtClean="0">
                <a:solidFill>
                  <a:schemeClr val="accent1">
                    <a:lumMod val="75000"/>
                  </a:schemeClr>
                </a:solidFill>
              </a:rPr>
              <a:t>ESCUELA POLITÉCNICA DEL EJÉRCITO</a:t>
            </a:r>
            <a:endParaRPr lang="es-EC" sz="3200">
              <a:solidFill>
                <a:schemeClr val="accent1">
                  <a:lumMod val="75000"/>
                </a:schemeClr>
              </a:solidFill>
            </a:endParaRPr>
          </a:p>
        </p:txBody>
      </p:sp>
      <p:sp>
        <p:nvSpPr>
          <p:cNvPr id="3" name="2 Subtítulo"/>
          <p:cNvSpPr>
            <a:spLocks noGrp="1"/>
          </p:cNvSpPr>
          <p:nvPr>
            <p:ph type="subTitle" idx="1"/>
          </p:nvPr>
        </p:nvSpPr>
        <p:spPr>
          <a:xfrm>
            <a:off x="685800" y="1676400"/>
            <a:ext cx="7620000" cy="2514600"/>
          </a:xfrm>
        </p:spPr>
        <p:txBody>
          <a:bodyPr>
            <a:normAutofit/>
          </a:bodyPr>
          <a:lstStyle/>
          <a:p>
            <a:pPr algn="ctr"/>
            <a:r>
              <a:rPr lang="es-EC" sz="2600" b="1" dirty="0" smtClean="0">
                <a:solidFill>
                  <a:schemeClr val="accent1">
                    <a:lumMod val="75000"/>
                  </a:schemeClr>
                </a:solidFill>
              </a:rPr>
              <a:t>METODOLOGÍA ÁGIL XP, ANÁLISIS DISEÑO E IMPLEMENTACIÓN DE UNA APLICACIÓN WEB PARA LA AUTOMATIZACIÓN DE ADMINISTRACIÓN DE CLIENTES, VEHÍCULOS, FACTURACIÓN, INVENTARIO Y CAMPAÑAS PARA AUTOMOTORES RBS</a:t>
            </a:r>
            <a:endParaRPr lang="es-EC" sz="2600" dirty="0" smtClean="0">
              <a:solidFill>
                <a:schemeClr val="accent1">
                  <a:lumMod val="75000"/>
                </a:schemeClr>
              </a:solidFill>
            </a:endParaRPr>
          </a:p>
          <a:p>
            <a:endParaRPr lang="es-EC" dirty="0"/>
          </a:p>
        </p:txBody>
      </p:sp>
      <p:sp>
        <p:nvSpPr>
          <p:cNvPr id="4" name="3 CuadroTexto"/>
          <p:cNvSpPr txBox="1"/>
          <p:nvPr/>
        </p:nvSpPr>
        <p:spPr>
          <a:xfrm>
            <a:off x="152400" y="5562600"/>
            <a:ext cx="5105400" cy="584775"/>
          </a:xfrm>
          <a:prstGeom prst="rect">
            <a:avLst/>
          </a:prstGeom>
          <a:noFill/>
        </p:spPr>
        <p:txBody>
          <a:bodyPr wrap="square" rtlCol="0">
            <a:spAutoFit/>
          </a:bodyPr>
          <a:lstStyle/>
          <a:p>
            <a:r>
              <a:rPr lang="es-EC" sz="3200" b="1" smtClean="0">
                <a:solidFill>
                  <a:schemeClr val="bg1"/>
                </a:solidFill>
              </a:rPr>
              <a:t>CAMILO GONZÁLEZ</a:t>
            </a:r>
            <a:endParaRPr lang="es-EC" sz="3200" b="1">
              <a:solidFill>
                <a:schemeClr val="bg1"/>
              </a:solidFill>
            </a:endParaRPr>
          </a:p>
        </p:txBody>
      </p:sp>
      <p:sp>
        <p:nvSpPr>
          <p:cNvPr id="5" name="4 CuadroTexto"/>
          <p:cNvSpPr txBox="1"/>
          <p:nvPr/>
        </p:nvSpPr>
        <p:spPr>
          <a:xfrm>
            <a:off x="7620000" y="6172200"/>
            <a:ext cx="1066800" cy="461665"/>
          </a:xfrm>
          <a:prstGeom prst="rect">
            <a:avLst/>
          </a:prstGeom>
          <a:noFill/>
        </p:spPr>
        <p:txBody>
          <a:bodyPr wrap="square" rtlCol="0">
            <a:spAutoFit/>
          </a:bodyPr>
          <a:lstStyle/>
          <a:p>
            <a:r>
              <a:rPr lang="es-EC" sz="2400" b="1" smtClean="0">
                <a:solidFill>
                  <a:schemeClr val="bg1"/>
                </a:solidFill>
              </a:rPr>
              <a:t>2012</a:t>
            </a:r>
            <a:endParaRPr lang="es-EC" sz="2400" b="1">
              <a:solidFill>
                <a:schemeClr val="bg1"/>
              </a:solidFill>
            </a:endParaRPr>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2954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C" smtClean="0"/>
              <a:t>Agenda</a:t>
            </a:r>
            <a:endParaRPr lang="es-EC"/>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smtClean="0"/>
              <a:t>Aplicaciones Web</a:t>
            </a:r>
            <a:endParaRPr lang="es-EC"/>
          </a:p>
        </p:txBody>
      </p:sp>
      <p:sp>
        <p:nvSpPr>
          <p:cNvPr id="2" name="1 Título"/>
          <p:cNvSpPr>
            <a:spLocks noGrp="1"/>
          </p:cNvSpPr>
          <p:nvPr>
            <p:ph type="title"/>
          </p:nvPr>
        </p:nvSpPr>
        <p:spPr/>
        <p:txBody>
          <a:bodyPr/>
          <a:lstStyle/>
          <a:p>
            <a:r>
              <a:rPr lang="es-EC" smtClean="0"/>
              <a:t>Marco Teórico</a:t>
            </a:r>
            <a:endParaRPr lang="es-EC"/>
          </a:p>
        </p:txBody>
      </p:sp>
      <p:pic>
        <p:nvPicPr>
          <p:cNvPr id="4" name="3 Imagen" descr="emp10.gif"/>
          <p:cNvPicPr>
            <a:picLocks noChangeAspect="1"/>
          </p:cNvPicPr>
          <p:nvPr/>
        </p:nvPicPr>
        <p:blipFill>
          <a:blip r:embed="rId2" cstate="print"/>
          <a:stretch>
            <a:fillRect/>
          </a:stretch>
        </p:blipFill>
        <p:spPr>
          <a:xfrm>
            <a:off x="685800" y="2133600"/>
            <a:ext cx="8001000" cy="4541520"/>
          </a:xfrm>
          <a:prstGeom prst="rect">
            <a:avLst/>
          </a:prstGeom>
        </p:spPr>
      </p:pic>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43000"/>
            <a:ext cx="8229600" cy="4525963"/>
          </a:xfrm>
        </p:spPr>
        <p:txBody>
          <a:bodyPr/>
          <a:lstStyle/>
          <a:p>
            <a:r>
              <a:rPr lang="es-EC" b="1" err="1" smtClean="0">
                <a:solidFill>
                  <a:schemeClr val="accent5">
                    <a:lumMod val="75000"/>
                  </a:schemeClr>
                </a:solidFill>
              </a:rPr>
              <a:t>EJB</a:t>
            </a:r>
            <a:endParaRPr lang="es-EC" b="1">
              <a:solidFill>
                <a:schemeClr val="accent5">
                  <a:lumMod val="75000"/>
                </a:schemeClr>
              </a:solidFill>
            </a:endParaRPr>
          </a:p>
        </p:txBody>
      </p:sp>
      <p:sp>
        <p:nvSpPr>
          <p:cNvPr id="2" name="1 Título"/>
          <p:cNvSpPr>
            <a:spLocks noGrp="1"/>
          </p:cNvSpPr>
          <p:nvPr>
            <p:ph type="title"/>
          </p:nvPr>
        </p:nvSpPr>
        <p:spPr/>
        <p:txBody>
          <a:bodyPr/>
          <a:lstStyle/>
          <a:p>
            <a:r>
              <a:rPr lang="es-EC" smtClean="0">
                <a:solidFill>
                  <a:schemeClr val="accent5">
                    <a:lumMod val="75000"/>
                  </a:schemeClr>
                </a:solidFill>
              </a:rPr>
              <a:t>Marco Teórico</a:t>
            </a:r>
            <a:endParaRPr lang="es-EC">
              <a:solidFill>
                <a:schemeClr val="accent5">
                  <a:lumMod val="75000"/>
                </a:schemeClr>
              </a:solidFill>
            </a:endParaRPr>
          </a:p>
        </p:txBody>
      </p:sp>
      <p:grpSp>
        <p:nvGrpSpPr>
          <p:cNvPr id="4" name="Group 3"/>
          <p:cNvGrpSpPr>
            <a:grpSpLocks/>
          </p:cNvGrpSpPr>
          <p:nvPr/>
        </p:nvGrpSpPr>
        <p:grpSpPr bwMode="auto">
          <a:xfrm>
            <a:off x="228600" y="1905000"/>
            <a:ext cx="7643530" cy="3546975"/>
            <a:chOff x="1832" y="6863"/>
            <a:chExt cx="9093" cy="3460"/>
          </a:xfrm>
        </p:grpSpPr>
        <p:sp>
          <p:nvSpPr>
            <p:cNvPr id="5" name="Text Box 4"/>
            <p:cNvSpPr txBox="1">
              <a:spLocks noChangeArrowheads="1"/>
            </p:cNvSpPr>
            <p:nvPr/>
          </p:nvSpPr>
          <p:spPr bwMode="auto">
            <a:xfrm>
              <a:off x="9126" y="8565"/>
              <a:ext cx="1799" cy="14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smtClean="0">
                  <a:ln>
                    <a:noFill/>
                  </a:ln>
                  <a:solidFill>
                    <a:schemeClr val="tx1"/>
                  </a:solidFill>
                  <a:effectLst/>
                  <a:latin typeface="Calibri" pitchFamily="34" charset="0"/>
                  <a:cs typeface="Arial" pitchFamily="34" charset="0"/>
                </a:rPr>
                <a:t>Gestionados por el </a:t>
              </a:r>
              <a:r>
                <a:rPr kumimoji="0" lang="es-EC" sz="1600" b="0" i="0" u="none" strike="noStrike" cap="none" normalizeH="0" baseline="0" err="1" smtClean="0">
                  <a:ln>
                    <a:noFill/>
                  </a:ln>
                  <a:solidFill>
                    <a:schemeClr val="tx1"/>
                  </a:solidFill>
                  <a:effectLst/>
                  <a:latin typeface="Calibri" pitchFamily="34" charset="0"/>
                  <a:cs typeface="Arial" pitchFamily="34" charset="0"/>
                </a:rPr>
                <a:t>EntityManager</a:t>
              </a:r>
              <a:r>
                <a:rPr kumimoji="0" lang="es-EC" sz="1600" b="0" i="0" u="none" strike="noStrike" cap="none" normalizeH="0" baseline="0" smtClean="0">
                  <a:ln>
                    <a:noFill/>
                  </a:ln>
                  <a:solidFill>
                    <a:schemeClr val="tx1"/>
                  </a:solidFill>
                  <a:effectLst/>
                  <a:latin typeface="Calibri" pitchFamily="34" charset="0"/>
                  <a:cs typeface="Arial" pitchFamily="34" charset="0"/>
                </a:rPr>
                <a:t> y el proveedor de persistencia</a:t>
              </a:r>
              <a:endParaRPr kumimoji="0" lang="es-EC" sz="16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5"/>
            <p:cNvSpPr txBox="1">
              <a:spLocks noChangeArrowheads="1"/>
            </p:cNvSpPr>
            <p:nvPr/>
          </p:nvSpPr>
          <p:spPr bwMode="auto">
            <a:xfrm>
              <a:off x="1832" y="7887"/>
              <a:ext cx="1571" cy="87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smtClean="0">
                  <a:ln>
                    <a:noFill/>
                  </a:ln>
                  <a:solidFill>
                    <a:schemeClr val="tx1"/>
                  </a:solidFill>
                  <a:effectLst/>
                  <a:latin typeface="Calibri" pitchFamily="34" charset="0"/>
                  <a:cs typeface="Arial" pitchFamily="34" charset="0"/>
                </a:rPr>
                <a:t>Gestionados por el contenedor</a:t>
              </a:r>
              <a:endParaRPr kumimoji="0" lang="es-EC" sz="16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3572" y="7084"/>
              <a:ext cx="5554" cy="3239"/>
            </a:xfrm>
            <a:prstGeom prst="rect">
              <a:avLst/>
            </a:prstGeom>
            <a:solidFill>
              <a:srgbClr val="FFFFFF"/>
            </a:solidFill>
            <a:ln w="63500" cmpd="thickThin">
              <a:solidFill>
                <a:srgbClr val="9BBB59"/>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AutoShape 7"/>
            <p:cNvSpPr>
              <a:spLocks noChangeArrowheads="1"/>
            </p:cNvSpPr>
            <p:nvPr/>
          </p:nvSpPr>
          <p:spPr bwMode="auto">
            <a:xfrm>
              <a:off x="3937" y="7606"/>
              <a:ext cx="2094" cy="617"/>
            </a:xfrm>
            <a:prstGeom prst="roundRect">
              <a:avLst>
                <a:gd name="adj" fmla="val 16667"/>
              </a:avLst>
            </a:prstGeom>
            <a:solidFill>
              <a:srgbClr val="FFFFFF"/>
            </a:solidFill>
            <a:ln w="31750">
              <a:solidFill>
                <a:srgbClr val="8064A2"/>
              </a:solidFill>
              <a:round/>
              <a:headEnd/>
              <a:tailEnd/>
            </a:ln>
            <a:effectLst>
              <a:outerShdw dist="107763" dir="2700000" algn="ctr" rotWithShape="0">
                <a:srgbClr val="86868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smtClean="0">
                  <a:ln>
                    <a:noFill/>
                  </a:ln>
                  <a:solidFill>
                    <a:schemeClr val="tx1"/>
                  </a:solidFill>
                  <a:effectLst/>
                  <a:latin typeface="Calibri" pitchFamily="34" charset="0"/>
                  <a:cs typeface="Arial" pitchFamily="34" charset="0"/>
                </a:rPr>
                <a:t>Bean de sesión</a:t>
              </a:r>
              <a:endParaRPr kumimoji="0" lang="es-EC" b="0" i="0" u="none" strike="noStrike" cap="none" normalizeH="0" baseline="0" smtClean="0">
                <a:ln>
                  <a:noFill/>
                </a:ln>
                <a:solidFill>
                  <a:schemeClr val="tx1"/>
                </a:solidFill>
                <a:effectLst/>
                <a:latin typeface="Arial" pitchFamily="34" charset="0"/>
                <a:cs typeface="Arial" pitchFamily="34" charset="0"/>
              </a:endParaRPr>
            </a:p>
          </p:txBody>
        </p:sp>
        <p:sp>
          <p:nvSpPr>
            <p:cNvPr id="9" name="AutoShape 8"/>
            <p:cNvSpPr>
              <a:spLocks noChangeArrowheads="1"/>
            </p:cNvSpPr>
            <p:nvPr/>
          </p:nvSpPr>
          <p:spPr bwMode="auto">
            <a:xfrm>
              <a:off x="3937" y="8429"/>
              <a:ext cx="2094" cy="786"/>
            </a:xfrm>
            <a:prstGeom prst="roundRect">
              <a:avLst>
                <a:gd name="adj" fmla="val 16667"/>
              </a:avLst>
            </a:prstGeom>
            <a:solidFill>
              <a:srgbClr val="FFFFFF"/>
            </a:solidFill>
            <a:ln w="31750">
              <a:solidFill>
                <a:srgbClr val="8064A2"/>
              </a:solidFill>
              <a:round/>
              <a:headEnd/>
              <a:tailEnd/>
            </a:ln>
            <a:effectLst>
              <a:outerShdw dist="107763" dir="2700000" algn="ctr" rotWithShape="0">
                <a:srgbClr val="86868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b="0" i="0" u="none" strike="noStrike" cap="none" normalizeH="0" baseline="0" smtClean="0">
                  <a:ln>
                    <a:noFill/>
                  </a:ln>
                  <a:solidFill>
                    <a:schemeClr val="tx1"/>
                  </a:solidFill>
                  <a:effectLst/>
                  <a:latin typeface="Calibri" pitchFamily="34" charset="0"/>
                  <a:cs typeface="Arial" pitchFamily="34" charset="0"/>
                </a:rPr>
                <a:t>Bean dirigido por mensajes</a:t>
              </a:r>
              <a:endParaRPr kumimoji="0" lang="es-EC"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a:spLocks noChangeArrowheads="1"/>
            </p:cNvSpPr>
            <p:nvPr/>
          </p:nvSpPr>
          <p:spPr bwMode="auto">
            <a:xfrm>
              <a:off x="6358" y="8878"/>
              <a:ext cx="2563" cy="1234"/>
            </a:xfrm>
            <a:prstGeom prst="rect">
              <a:avLst/>
            </a:prstGeom>
            <a:solidFill>
              <a:srgbClr val="FFFFFF"/>
            </a:solidFill>
            <a:ln w="31750">
              <a:solidFill>
                <a:srgbClr val="F79646"/>
              </a:solidFill>
              <a:miter lim="800000"/>
              <a:headEnd/>
              <a:tailEnd/>
            </a:ln>
            <a:effectLst/>
          </p:spPr>
          <p:txBody>
            <a:bodyPr vert="horz" wrap="square" lIns="91440" tIns="45720" rIns="91440" bIns="45720" numCol="1" anchor="t" anchorCtr="0" compatLnSpc="1">
              <a:prstTxWarp prst="textNoShape">
                <a:avLst/>
              </a:prstTxWarp>
            </a:bodyPr>
            <a:lstStyle/>
            <a:p>
              <a:endParaRPr lang="es-EC"/>
            </a:p>
          </p:txBody>
        </p:sp>
        <p:sp>
          <p:nvSpPr>
            <p:cNvPr id="11" name="AutoShape 10"/>
            <p:cNvSpPr>
              <a:spLocks noChangeArrowheads="1"/>
            </p:cNvSpPr>
            <p:nvPr/>
          </p:nvSpPr>
          <p:spPr bwMode="auto">
            <a:xfrm>
              <a:off x="7004" y="9383"/>
              <a:ext cx="1272" cy="449"/>
            </a:xfrm>
            <a:prstGeom prst="roundRect">
              <a:avLst>
                <a:gd name="adj" fmla="val 16667"/>
              </a:avLst>
            </a:prstGeom>
            <a:solidFill>
              <a:srgbClr val="FFFFFF"/>
            </a:solidFill>
            <a:ln w="31750">
              <a:solidFill>
                <a:srgbClr val="8064A2"/>
              </a:solidFill>
              <a:round/>
              <a:headEnd/>
              <a:tailEnd/>
            </a:ln>
            <a:effectLst>
              <a:outerShdw dist="107763" dir="2700000" algn="ctr" rotWithShape="0">
                <a:srgbClr val="86868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err="1" smtClean="0">
                  <a:ln>
                    <a:noFill/>
                  </a:ln>
                  <a:solidFill>
                    <a:schemeClr val="tx1"/>
                  </a:solidFill>
                  <a:effectLst/>
                  <a:latin typeface="Calibri" pitchFamily="34" charset="0"/>
                  <a:cs typeface="Arial" pitchFamily="34" charset="0"/>
                </a:rPr>
                <a:t>Entidad</a:t>
              </a:r>
              <a:endParaRPr kumimoji="0" lang="es-EC" sz="20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5601" y="6863"/>
              <a:ext cx="1215" cy="467"/>
            </a:xfrm>
            <a:prstGeom prst="rect">
              <a:avLst/>
            </a:prstGeom>
            <a:solidFill>
              <a:srgbClr val="FFFFFF"/>
            </a:solidFill>
            <a:ln w="31750">
              <a:solidFill>
                <a:srgbClr val="9BBB59"/>
              </a:solid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US" sz="2400" smtClean="0">
                  <a:latin typeface="Calibri" pitchFamily="34" charset="0"/>
                  <a:cs typeface="Arial" pitchFamily="34" charset="0"/>
                </a:rPr>
                <a:t>EJB3</a:t>
              </a:r>
              <a:endParaRPr kumimoji="0" lang="es-EC" sz="24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7190" y="8728"/>
              <a:ext cx="898" cy="487"/>
            </a:xfrm>
            <a:prstGeom prst="rect">
              <a:avLst/>
            </a:prstGeom>
            <a:solidFill>
              <a:srgbClr val="FFFFFF"/>
            </a:solidFill>
            <a:ln w="31750">
              <a:solidFill>
                <a:srgbClr val="F7964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JPA</a:t>
              </a:r>
              <a:endParaRPr kumimoji="0" lang="es-EC" sz="2000" b="0" i="0" u="none" strike="noStrike" cap="none" normalizeH="0" baseline="0" smtClean="0">
                <a:ln>
                  <a:noFill/>
                </a:ln>
                <a:solidFill>
                  <a:schemeClr val="tx1"/>
                </a:solidFill>
                <a:effectLst/>
                <a:latin typeface="Arial" pitchFamily="34" charset="0"/>
                <a:cs typeface="Arial" pitchFamily="34" charset="0"/>
              </a:endParaRPr>
            </a:p>
          </p:txBody>
        </p:sp>
        <p:cxnSp>
          <p:nvCxnSpPr>
            <p:cNvPr id="14" name="AutoShape 13"/>
            <p:cNvCxnSpPr>
              <a:cxnSpLocks noChangeShapeType="1"/>
            </p:cNvCxnSpPr>
            <p:nvPr/>
          </p:nvCxnSpPr>
          <p:spPr bwMode="auto">
            <a:xfrm flipV="1">
              <a:off x="3104" y="7887"/>
              <a:ext cx="833" cy="430"/>
            </a:xfrm>
            <a:prstGeom prst="straightConnector1">
              <a:avLst/>
            </a:prstGeom>
            <a:noFill/>
            <a:ln w="31750">
              <a:solidFill>
                <a:srgbClr val="4F81BD"/>
              </a:solidFill>
              <a:round/>
              <a:headEnd/>
              <a:tailEnd type="triangle" w="med" len="med"/>
            </a:ln>
            <a:effectLst/>
          </p:spPr>
        </p:cxnSp>
        <p:cxnSp>
          <p:nvCxnSpPr>
            <p:cNvPr id="15" name="AutoShape 14"/>
            <p:cNvCxnSpPr>
              <a:cxnSpLocks noChangeShapeType="1"/>
            </p:cNvCxnSpPr>
            <p:nvPr/>
          </p:nvCxnSpPr>
          <p:spPr bwMode="auto">
            <a:xfrm>
              <a:off x="3104" y="8317"/>
              <a:ext cx="833" cy="449"/>
            </a:xfrm>
            <a:prstGeom prst="straightConnector1">
              <a:avLst/>
            </a:prstGeom>
            <a:noFill/>
            <a:ln w="31750">
              <a:solidFill>
                <a:srgbClr val="4F81BD"/>
              </a:solidFill>
              <a:round/>
              <a:headEnd/>
              <a:tailEnd type="triangle" w="med" len="med"/>
            </a:ln>
            <a:effectLst/>
          </p:spPr>
        </p:cxnSp>
        <p:cxnSp>
          <p:nvCxnSpPr>
            <p:cNvPr id="16" name="AutoShape 15"/>
            <p:cNvCxnSpPr>
              <a:cxnSpLocks noChangeShapeType="1"/>
            </p:cNvCxnSpPr>
            <p:nvPr/>
          </p:nvCxnSpPr>
          <p:spPr bwMode="auto">
            <a:xfrm flipH="1">
              <a:off x="8276" y="9594"/>
              <a:ext cx="1000" cy="1"/>
            </a:xfrm>
            <a:prstGeom prst="straightConnector1">
              <a:avLst/>
            </a:prstGeom>
            <a:noFill/>
            <a:ln w="31750">
              <a:solidFill>
                <a:srgbClr val="4F81BD"/>
              </a:solidFill>
              <a:round/>
              <a:headEnd/>
              <a:tailEnd type="triangle" w="med" len="med"/>
            </a:ln>
            <a:effectLst/>
          </p:spPr>
        </p:cxnSp>
      </p:gr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smtClean="0">
                <a:solidFill>
                  <a:schemeClr val="accent5">
                    <a:lumMod val="75000"/>
                  </a:schemeClr>
                </a:solidFill>
              </a:rPr>
              <a:t>Herramientas Open </a:t>
            </a:r>
            <a:r>
              <a:rPr lang="es-EC" err="1" smtClean="0">
                <a:solidFill>
                  <a:schemeClr val="accent5">
                    <a:lumMod val="75000"/>
                  </a:schemeClr>
                </a:solidFill>
              </a:rPr>
              <a:t>Source</a:t>
            </a:r>
            <a:endParaRPr lang="es-EC">
              <a:solidFill>
                <a:schemeClr val="accent5">
                  <a:lumMod val="75000"/>
                </a:schemeClr>
              </a:solidFill>
            </a:endParaRPr>
          </a:p>
        </p:txBody>
      </p:sp>
      <p:sp>
        <p:nvSpPr>
          <p:cNvPr id="2" name="1 Título"/>
          <p:cNvSpPr>
            <a:spLocks noGrp="1"/>
          </p:cNvSpPr>
          <p:nvPr>
            <p:ph type="title"/>
          </p:nvPr>
        </p:nvSpPr>
        <p:spPr/>
        <p:txBody>
          <a:bodyPr/>
          <a:lstStyle/>
          <a:p>
            <a:r>
              <a:rPr lang="es-EC" smtClean="0">
                <a:solidFill>
                  <a:schemeClr val="accent5">
                    <a:lumMod val="75000"/>
                  </a:schemeClr>
                </a:solidFill>
              </a:rPr>
              <a:t>Marco Teórico</a:t>
            </a:r>
            <a:endParaRPr lang="es-EC"/>
          </a:p>
        </p:txBody>
      </p:sp>
      <p:pic>
        <p:nvPicPr>
          <p:cNvPr id="4" name="3 Imagen" descr="MySql.png"/>
          <p:cNvPicPr>
            <a:picLocks noChangeAspect="1"/>
          </p:cNvPicPr>
          <p:nvPr/>
        </p:nvPicPr>
        <p:blipFill>
          <a:blip r:embed="rId2" cstate="print"/>
          <a:stretch>
            <a:fillRect/>
          </a:stretch>
        </p:blipFill>
        <p:spPr>
          <a:xfrm>
            <a:off x="3886200" y="1981200"/>
            <a:ext cx="2133600" cy="990600"/>
          </a:xfrm>
          <a:prstGeom prst="rect">
            <a:avLst/>
          </a:prstGeom>
        </p:spPr>
      </p:pic>
      <p:pic>
        <p:nvPicPr>
          <p:cNvPr id="5" name="4 Imagen" descr="imagesCAT1Z8ZL.jpg"/>
          <p:cNvPicPr>
            <a:picLocks noChangeAspect="1"/>
          </p:cNvPicPr>
          <p:nvPr/>
        </p:nvPicPr>
        <p:blipFill>
          <a:blip r:embed="rId3" cstate="print"/>
          <a:stretch>
            <a:fillRect/>
          </a:stretch>
        </p:blipFill>
        <p:spPr>
          <a:xfrm>
            <a:off x="2362200" y="4800600"/>
            <a:ext cx="1714500" cy="685800"/>
          </a:xfrm>
          <a:prstGeom prst="rect">
            <a:avLst/>
          </a:prstGeom>
        </p:spPr>
      </p:pic>
      <p:pic>
        <p:nvPicPr>
          <p:cNvPr id="6" name="5 Imagen" descr="java.png"/>
          <p:cNvPicPr>
            <a:picLocks noChangeAspect="1"/>
          </p:cNvPicPr>
          <p:nvPr/>
        </p:nvPicPr>
        <p:blipFill>
          <a:blip r:embed="rId4" cstate="print"/>
          <a:stretch>
            <a:fillRect/>
          </a:stretch>
        </p:blipFill>
        <p:spPr>
          <a:xfrm>
            <a:off x="4267200" y="3200400"/>
            <a:ext cx="545325" cy="1014440"/>
          </a:xfrm>
          <a:prstGeom prst="rect">
            <a:avLst/>
          </a:prstGeom>
        </p:spPr>
      </p:pic>
      <p:pic>
        <p:nvPicPr>
          <p:cNvPr id="7" name="6 Imagen" descr="jboss_inc_logo.jpg"/>
          <p:cNvPicPr>
            <a:picLocks noChangeAspect="1"/>
          </p:cNvPicPr>
          <p:nvPr/>
        </p:nvPicPr>
        <p:blipFill>
          <a:blip r:embed="rId5" cstate="print"/>
          <a:stretch>
            <a:fillRect/>
          </a:stretch>
        </p:blipFill>
        <p:spPr>
          <a:xfrm>
            <a:off x="4876800" y="3276600"/>
            <a:ext cx="1815568" cy="1124940"/>
          </a:xfrm>
          <a:prstGeom prst="rect">
            <a:avLst/>
          </a:prstGeom>
        </p:spPr>
      </p:pic>
      <p:pic>
        <p:nvPicPr>
          <p:cNvPr id="8" name="7 Imagen" descr="Richfaces_logo.gif"/>
          <p:cNvPicPr>
            <a:picLocks noChangeAspect="1"/>
          </p:cNvPicPr>
          <p:nvPr/>
        </p:nvPicPr>
        <p:blipFill>
          <a:blip r:embed="rId6" cstate="print"/>
          <a:stretch>
            <a:fillRect/>
          </a:stretch>
        </p:blipFill>
        <p:spPr>
          <a:xfrm>
            <a:off x="4648200" y="4876800"/>
            <a:ext cx="1714500" cy="571500"/>
          </a:xfrm>
          <a:prstGeom prst="rect">
            <a:avLst/>
          </a:prstGeom>
        </p:spPr>
      </p:pic>
      <p:pic>
        <p:nvPicPr>
          <p:cNvPr id="9" name="8 Imagen" descr="pd.png"/>
          <p:cNvPicPr>
            <a:picLocks noChangeAspect="1"/>
          </p:cNvPicPr>
          <p:nvPr/>
        </p:nvPicPr>
        <p:blipFill>
          <a:blip r:embed="rId7" cstate="print"/>
          <a:stretch>
            <a:fillRect/>
          </a:stretch>
        </p:blipFill>
        <p:spPr>
          <a:xfrm>
            <a:off x="2743200" y="2133600"/>
            <a:ext cx="1000252" cy="838200"/>
          </a:xfrm>
          <a:prstGeom prst="rect">
            <a:avLst/>
          </a:prstGeom>
        </p:spPr>
      </p:pic>
      <p:pic>
        <p:nvPicPr>
          <p:cNvPr id="10" name="9 Imagen" descr="eclipse.gif"/>
          <p:cNvPicPr>
            <a:picLocks noChangeAspect="1"/>
          </p:cNvPicPr>
          <p:nvPr/>
        </p:nvPicPr>
        <p:blipFill>
          <a:blip r:embed="rId8" cstate="print"/>
          <a:stretch>
            <a:fillRect/>
          </a:stretch>
        </p:blipFill>
        <p:spPr>
          <a:xfrm>
            <a:off x="2362200" y="3200400"/>
            <a:ext cx="1688523" cy="1114425"/>
          </a:xfrm>
          <a:prstGeom prst="rect">
            <a:avLst/>
          </a:prstGeom>
        </p:spPr>
      </p:pic>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2954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C" smtClean="0"/>
              <a:t>Agenda</a:t>
            </a:r>
            <a:endParaRPr lang="es-EC"/>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43000"/>
            <a:ext cx="9144000" cy="1219200"/>
          </a:xfrm>
        </p:spPr>
        <p:txBody>
          <a:bodyPr>
            <a:normAutofit/>
          </a:bodyPr>
          <a:lstStyle/>
          <a:p>
            <a:r>
              <a:rPr lang="es-EC" sz="2400" dirty="0" smtClean="0">
                <a:solidFill>
                  <a:schemeClr val="accent5">
                    <a:lumMod val="75000"/>
                  </a:schemeClr>
                </a:solidFill>
              </a:rPr>
              <a:t>Cuadro Comparativo de Metodologías </a:t>
            </a:r>
            <a:r>
              <a:rPr lang="es-ES_tradnl" sz="2400" dirty="0" smtClean="0"/>
              <a:t>Ágiles</a:t>
            </a:r>
            <a:r>
              <a:rPr lang="es-EC" sz="2400" dirty="0" smtClean="0">
                <a:solidFill>
                  <a:schemeClr val="accent5">
                    <a:lumMod val="75000"/>
                  </a:schemeClr>
                </a:solidFill>
              </a:rPr>
              <a:t> y no </a:t>
            </a:r>
            <a:r>
              <a:rPr lang="es-ES_tradnl" sz="2400" dirty="0" smtClean="0"/>
              <a:t>Ágiles</a:t>
            </a:r>
            <a:endParaRPr lang="es-EC" sz="2400" dirty="0">
              <a:solidFill>
                <a:schemeClr val="accent5">
                  <a:lumMod val="75000"/>
                </a:schemeClr>
              </a:solidFill>
            </a:endParaRPr>
          </a:p>
        </p:txBody>
      </p:sp>
      <p:sp>
        <p:nvSpPr>
          <p:cNvPr id="2" name="1 Título"/>
          <p:cNvSpPr>
            <a:spLocks noGrp="1"/>
          </p:cNvSpPr>
          <p:nvPr>
            <p:ph type="title"/>
          </p:nvPr>
        </p:nvSpPr>
        <p:spPr/>
        <p:txBody>
          <a:bodyPr/>
          <a:lstStyle/>
          <a:p>
            <a:pPr algn="ctr"/>
            <a:r>
              <a:rPr lang="es-EC" dirty="0" smtClean="0">
                <a:solidFill>
                  <a:schemeClr val="accent5">
                    <a:lumMod val="50000"/>
                  </a:schemeClr>
                </a:solidFill>
              </a:rPr>
              <a:t>XP Aplicado</a:t>
            </a:r>
            <a:endParaRPr lang="es-EC" dirty="0">
              <a:solidFill>
                <a:schemeClr val="accent5">
                  <a:lumMod val="50000"/>
                </a:schemeClr>
              </a:solidFill>
            </a:endParaRPr>
          </a:p>
        </p:txBody>
      </p:sp>
      <p:graphicFrame>
        <p:nvGraphicFramePr>
          <p:cNvPr id="5" name="4 Tabla"/>
          <p:cNvGraphicFramePr>
            <a:graphicFrameLocks noGrp="1"/>
          </p:cNvGraphicFramePr>
          <p:nvPr/>
        </p:nvGraphicFramePr>
        <p:xfrm>
          <a:off x="228600" y="1828800"/>
          <a:ext cx="8915400" cy="4206240"/>
        </p:xfrm>
        <a:graphic>
          <a:graphicData uri="http://schemas.openxmlformats.org/drawingml/2006/table">
            <a:tbl>
              <a:tblPr/>
              <a:tblGrid>
                <a:gridCol w="4420240"/>
                <a:gridCol w="4495160"/>
              </a:tblGrid>
              <a:tr h="258706">
                <a:tc>
                  <a:txBody>
                    <a:bodyPr/>
                    <a:lstStyle/>
                    <a:p>
                      <a:pPr marL="457200" indent="-457200">
                        <a:lnSpc>
                          <a:spcPct val="115000"/>
                        </a:lnSpc>
                        <a:spcBef>
                          <a:spcPts val="1200"/>
                        </a:spcBef>
                        <a:spcAft>
                          <a:spcPts val="300"/>
                        </a:spcAft>
                      </a:pPr>
                      <a:r>
                        <a:rPr lang="es-EC" sz="1600" b="1" i="1" dirty="0">
                          <a:latin typeface="Arial"/>
                          <a:ea typeface="Times New Roman"/>
                          <a:cs typeface="Times New Roman"/>
                        </a:rPr>
                        <a:t>Metodología Ágil</a:t>
                      </a:r>
                      <a:endParaRPr lang="es-EC" sz="1600" b="1" i="1"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nSpc>
                          <a:spcPct val="115000"/>
                        </a:lnSpc>
                        <a:spcBef>
                          <a:spcPts val="1200"/>
                        </a:spcBef>
                        <a:spcAft>
                          <a:spcPts val="300"/>
                        </a:spcAft>
                      </a:pPr>
                      <a:r>
                        <a:rPr lang="es-EC" sz="1600" b="1" i="1" dirty="0">
                          <a:latin typeface="Arial"/>
                          <a:ea typeface="Times New Roman"/>
                          <a:cs typeface="Times New Roman"/>
                        </a:rPr>
                        <a:t>Metodología No Ágil (Tradicional)</a:t>
                      </a:r>
                      <a:endParaRPr lang="es-EC" sz="1600" b="1" i="1"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2055">
                <a:tc>
                  <a:txBody>
                    <a:bodyPr/>
                    <a:lstStyle/>
                    <a:p>
                      <a:pPr algn="just">
                        <a:lnSpc>
                          <a:spcPct val="115000"/>
                        </a:lnSpc>
                        <a:spcAft>
                          <a:spcPts val="1000"/>
                        </a:spcAft>
                      </a:pPr>
                      <a:r>
                        <a:rPr lang="es-ES_tradnl" sz="1600" dirty="0">
                          <a:latin typeface="Arial"/>
                          <a:ea typeface="Times New Roman"/>
                          <a:cs typeface="Times New Roman"/>
                        </a:rPr>
                        <a:t>Pocos artefactos</a:t>
                      </a:r>
                      <a:endParaRPr lang="es-EC" sz="1600"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es-ES_tradnl" sz="1600">
                          <a:latin typeface="Arial"/>
                          <a:ea typeface="Times New Roman"/>
                          <a:cs typeface="Times New Roman"/>
                        </a:rPr>
                        <a:t>Más artefactos</a:t>
                      </a:r>
                      <a:endParaRPr lang="es-EC" sz="16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8706">
                <a:tc>
                  <a:txBody>
                    <a:bodyPr/>
                    <a:lstStyle/>
                    <a:p>
                      <a:pPr algn="just">
                        <a:lnSpc>
                          <a:spcPct val="115000"/>
                        </a:lnSpc>
                        <a:spcAft>
                          <a:spcPts val="1000"/>
                        </a:spcAft>
                      </a:pPr>
                      <a:r>
                        <a:rPr lang="es-ES_tradnl" sz="1600" dirty="0">
                          <a:latin typeface="Arial"/>
                          <a:ea typeface="Times New Roman"/>
                          <a:cs typeface="Times New Roman"/>
                        </a:rPr>
                        <a:t>Pocos roles</a:t>
                      </a:r>
                      <a:endParaRPr lang="es-EC" sz="1600"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es-ES_tradnl" sz="1600">
                          <a:latin typeface="Arial"/>
                          <a:ea typeface="Times New Roman"/>
                          <a:cs typeface="Times New Roman"/>
                        </a:rPr>
                        <a:t>Más roles</a:t>
                      </a:r>
                      <a:endParaRPr lang="es-EC" sz="16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21500">
                <a:tc>
                  <a:txBody>
                    <a:bodyPr/>
                    <a:lstStyle/>
                    <a:p>
                      <a:pPr algn="just">
                        <a:lnSpc>
                          <a:spcPct val="115000"/>
                        </a:lnSpc>
                        <a:spcAft>
                          <a:spcPts val="1000"/>
                        </a:spcAft>
                      </a:pPr>
                      <a:r>
                        <a:rPr lang="es-ES_tradnl" sz="1600" dirty="0">
                          <a:latin typeface="Arial"/>
                          <a:ea typeface="Times New Roman"/>
                          <a:cs typeface="Times New Roman"/>
                        </a:rPr>
                        <a:t>No existe un contrato tradicional o al menos es bastante flexible</a:t>
                      </a:r>
                      <a:endParaRPr lang="es-EC" sz="1600"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es-ES_tradnl" sz="1600">
                          <a:latin typeface="Arial"/>
                          <a:ea typeface="Times New Roman"/>
                          <a:cs typeface="Times New Roman"/>
                        </a:rPr>
                        <a:t>Existe un contrato prefijado</a:t>
                      </a:r>
                      <a:endParaRPr lang="es-EC" sz="16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21500">
                <a:tc>
                  <a:txBody>
                    <a:bodyPr/>
                    <a:lstStyle/>
                    <a:p>
                      <a:pPr algn="just">
                        <a:lnSpc>
                          <a:spcPct val="115000"/>
                        </a:lnSpc>
                        <a:spcAft>
                          <a:spcPts val="1000"/>
                        </a:spcAft>
                      </a:pPr>
                      <a:r>
                        <a:rPr lang="es-ES_tradnl" sz="1600" dirty="0">
                          <a:latin typeface="Arial"/>
                          <a:ea typeface="Times New Roman"/>
                          <a:cs typeface="Times New Roman"/>
                        </a:rPr>
                        <a:t>El cliente es parte del equipo de desarrollo</a:t>
                      </a:r>
                      <a:endParaRPr lang="es-EC" sz="1600"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es-ES_tradnl" sz="1600">
                          <a:latin typeface="Arial"/>
                          <a:ea typeface="Times New Roman"/>
                          <a:cs typeface="Times New Roman"/>
                        </a:rPr>
                        <a:t>El cliente interactúa con el equipo de desarrollo mediante reuniones</a:t>
                      </a:r>
                      <a:endParaRPr lang="es-EC" sz="16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21500">
                <a:tc>
                  <a:txBody>
                    <a:bodyPr/>
                    <a:lstStyle/>
                    <a:p>
                      <a:pPr algn="just">
                        <a:lnSpc>
                          <a:spcPct val="115000"/>
                        </a:lnSpc>
                        <a:spcAft>
                          <a:spcPts val="1000"/>
                        </a:spcAft>
                      </a:pPr>
                      <a:r>
                        <a:rPr lang="es-ES_tradnl" sz="1600" dirty="0">
                          <a:latin typeface="Arial"/>
                          <a:ea typeface="Times New Roman"/>
                          <a:cs typeface="Times New Roman"/>
                        </a:rPr>
                        <a:t>Grupos pequeños (&lt; 10 integrantes) y trabajando en el mismo sitio</a:t>
                      </a:r>
                      <a:endParaRPr lang="es-EC" sz="1600"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es-ES_tradnl" sz="1600">
                          <a:latin typeface="Arial"/>
                          <a:ea typeface="Times New Roman"/>
                          <a:cs typeface="Times New Roman"/>
                        </a:rPr>
                        <a:t>Grupos grandes</a:t>
                      </a:r>
                      <a:endParaRPr lang="es-EC" sz="16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8706">
                <a:tc>
                  <a:txBody>
                    <a:bodyPr/>
                    <a:lstStyle/>
                    <a:p>
                      <a:pPr algn="just">
                        <a:lnSpc>
                          <a:spcPct val="115000"/>
                        </a:lnSpc>
                        <a:spcAft>
                          <a:spcPts val="1000"/>
                        </a:spcAft>
                      </a:pPr>
                      <a:r>
                        <a:rPr lang="es-ES_tradnl" sz="1600" dirty="0">
                          <a:latin typeface="Arial"/>
                          <a:ea typeface="Times New Roman"/>
                          <a:cs typeface="Times New Roman"/>
                        </a:rPr>
                        <a:t>Menos énfasis en la arquitectura</a:t>
                      </a:r>
                      <a:endParaRPr lang="es-EC" sz="1600"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es-ES_tradnl" sz="1600" dirty="0">
                          <a:latin typeface="Arial"/>
                          <a:ea typeface="Times New Roman"/>
                          <a:cs typeface="Times New Roman"/>
                        </a:rPr>
                        <a:t>La arquitectura es esencial</a:t>
                      </a:r>
                      <a:endParaRPr lang="es-EC" sz="1600"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8706">
                <a:tc>
                  <a:txBody>
                    <a:bodyPr/>
                    <a:lstStyle/>
                    <a:p>
                      <a:pPr algn="just">
                        <a:lnSpc>
                          <a:spcPct val="115000"/>
                        </a:lnSpc>
                        <a:spcAft>
                          <a:spcPts val="0"/>
                        </a:spcAft>
                      </a:pPr>
                      <a:r>
                        <a:rPr lang="es-EC" sz="1600">
                          <a:solidFill>
                            <a:srgbClr val="000000"/>
                          </a:solidFill>
                          <a:latin typeface="Arial"/>
                          <a:ea typeface="Calibri"/>
                          <a:cs typeface="Times New Roman"/>
                        </a:rPr>
                        <a:t>Énfasis en la comunicación del grupo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es-EC" sz="1600" dirty="0">
                          <a:solidFill>
                            <a:srgbClr val="000000"/>
                          </a:solidFill>
                          <a:latin typeface="Arial"/>
                          <a:ea typeface="Calibri"/>
                          <a:cs typeface="Times New Roman"/>
                        </a:rPr>
                        <a:t>Énfasis en los roles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17411">
                <a:tc>
                  <a:txBody>
                    <a:bodyPr/>
                    <a:lstStyle/>
                    <a:p>
                      <a:pPr algn="just">
                        <a:lnSpc>
                          <a:spcPct val="115000"/>
                        </a:lnSpc>
                        <a:spcAft>
                          <a:spcPts val="0"/>
                        </a:spcAft>
                      </a:pPr>
                      <a:r>
                        <a:rPr lang="es-EC" sz="1600">
                          <a:solidFill>
                            <a:srgbClr val="000000"/>
                          </a:solidFill>
                          <a:latin typeface="Arial"/>
                          <a:ea typeface="Calibri"/>
                          <a:cs typeface="Times New Roman"/>
                        </a:rPr>
                        <a:t>Proceso menos controlado, con pocos principios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es-EC" sz="1600" dirty="0">
                          <a:solidFill>
                            <a:srgbClr val="000000"/>
                          </a:solidFill>
                          <a:latin typeface="Arial"/>
                          <a:ea typeface="Calibri"/>
                          <a:cs typeface="Times New Roman"/>
                        </a:rPr>
                        <a:t>Proceso mucho más controlado, con numerosas políticas/normas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17411">
                <a:tc>
                  <a:txBody>
                    <a:bodyPr/>
                    <a:lstStyle/>
                    <a:p>
                      <a:pPr algn="just">
                        <a:lnSpc>
                          <a:spcPct val="115000"/>
                        </a:lnSpc>
                        <a:spcAft>
                          <a:spcPts val="0"/>
                        </a:spcAft>
                      </a:pPr>
                      <a:r>
                        <a:rPr lang="es-EC" sz="1600" dirty="0">
                          <a:solidFill>
                            <a:srgbClr val="000000"/>
                          </a:solidFill>
                          <a:latin typeface="Arial"/>
                          <a:ea typeface="Calibri"/>
                          <a:cs typeface="Times New Roman"/>
                        </a:rPr>
                        <a:t>Ofrecen una buena solución para entornos cambiantes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es-EC" sz="1600" dirty="0">
                          <a:solidFill>
                            <a:srgbClr val="000000"/>
                          </a:solidFill>
                          <a:latin typeface="Arial"/>
                          <a:ea typeface="Calibri"/>
                          <a:cs typeface="Times New Roman"/>
                        </a:rPr>
                        <a:t>Cierta resistencia a los cambios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8600" y="914401"/>
            <a:ext cx="4572000" cy="533400"/>
          </a:xfrm>
        </p:spPr>
        <p:txBody>
          <a:bodyPr/>
          <a:lstStyle/>
          <a:p>
            <a:r>
              <a:rPr lang="es-EC" dirty="0" smtClean="0"/>
              <a:t>Análisis Metodología</a:t>
            </a:r>
            <a:endParaRPr lang="es-EC" dirty="0"/>
          </a:p>
        </p:txBody>
      </p:sp>
      <p:sp>
        <p:nvSpPr>
          <p:cNvPr id="2" name="1 Título"/>
          <p:cNvSpPr>
            <a:spLocks noGrp="1"/>
          </p:cNvSpPr>
          <p:nvPr>
            <p:ph type="title"/>
          </p:nvPr>
        </p:nvSpPr>
        <p:spPr>
          <a:xfrm>
            <a:off x="152400" y="0"/>
            <a:ext cx="8229600" cy="838200"/>
          </a:xfrm>
        </p:spPr>
        <p:txBody>
          <a:bodyPr/>
          <a:lstStyle/>
          <a:p>
            <a:r>
              <a:rPr lang="es-EC" dirty="0" smtClean="0">
                <a:solidFill>
                  <a:schemeClr val="accent5">
                    <a:lumMod val="50000"/>
                  </a:schemeClr>
                </a:solidFill>
              </a:rPr>
              <a:t>XP Aplicado</a:t>
            </a:r>
            <a:endParaRPr lang="es-EC" dirty="0"/>
          </a:p>
        </p:txBody>
      </p:sp>
      <p:graphicFrame>
        <p:nvGraphicFramePr>
          <p:cNvPr id="5" name="4 Tabla"/>
          <p:cNvGraphicFramePr>
            <a:graphicFrameLocks noGrp="1"/>
          </p:cNvGraphicFramePr>
          <p:nvPr/>
        </p:nvGraphicFramePr>
        <p:xfrm>
          <a:off x="381001" y="1397000"/>
          <a:ext cx="8458200" cy="5156200"/>
        </p:xfrm>
        <a:graphic>
          <a:graphicData uri="http://schemas.openxmlformats.org/drawingml/2006/table">
            <a:tbl>
              <a:tblPr/>
              <a:tblGrid>
                <a:gridCol w="2189182"/>
                <a:gridCol w="1354419"/>
                <a:gridCol w="1599502"/>
                <a:gridCol w="1599502"/>
                <a:gridCol w="1715595"/>
              </a:tblGrid>
              <a:tr h="224182">
                <a:tc>
                  <a:txBody>
                    <a:bodyPr/>
                    <a:lstStyle/>
                    <a:p>
                      <a:pPr algn="just">
                        <a:lnSpc>
                          <a:spcPct val="115000"/>
                        </a:lnSpc>
                        <a:spcAft>
                          <a:spcPts val="0"/>
                        </a:spcAft>
                      </a:pPr>
                      <a:endParaRPr lang="es-EC" sz="1200" dirty="0">
                        <a:latin typeface="Arial" pitchFamily="34" charset="0"/>
                        <a:ea typeface="Times New Roman"/>
                        <a:cs typeface="Arial" pitchFamily="34" charset="0"/>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b="1" i="1">
                          <a:latin typeface="Arial" pitchFamily="34" charset="0"/>
                          <a:ea typeface="Times New Roman"/>
                          <a:cs typeface="Arial" pitchFamily="34" charset="0"/>
                        </a:rPr>
                        <a:t>FDD</a:t>
                      </a:r>
                      <a:endParaRPr lang="es-EC" sz="1200">
                        <a:latin typeface="Arial" pitchFamily="34" charset="0"/>
                        <a:ea typeface="Times New Roman"/>
                        <a:cs typeface="Arial" pitchFamily="34" charset="0"/>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b="1" i="1">
                          <a:latin typeface="Arial" pitchFamily="34" charset="0"/>
                          <a:ea typeface="Times New Roman"/>
                          <a:cs typeface="Arial" pitchFamily="34" charset="0"/>
                        </a:rPr>
                        <a:t>SCRUM</a:t>
                      </a:r>
                      <a:endParaRPr lang="es-EC" sz="1200">
                        <a:latin typeface="Arial" pitchFamily="34" charset="0"/>
                        <a:ea typeface="Times New Roman"/>
                        <a:cs typeface="Arial" pitchFamily="34" charset="0"/>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b="1" i="1">
                          <a:latin typeface="Arial" pitchFamily="34" charset="0"/>
                          <a:ea typeface="Times New Roman"/>
                          <a:cs typeface="Arial" pitchFamily="34" charset="0"/>
                        </a:rPr>
                        <a:t>XP</a:t>
                      </a:r>
                      <a:endParaRPr lang="es-EC" sz="1200">
                        <a:latin typeface="Arial" pitchFamily="34" charset="0"/>
                        <a:ea typeface="Times New Roman"/>
                        <a:cs typeface="Arial" pitchFamily="34" charset="0"/>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b="1" i="1">
                          <a:latin typeface="Arial" pitchFamily="34" charset="0"/>
                          <a:ea typeface="Times New Roman"/>
                          <a:cs typeface="Arial" pitchFamily="34" charset="0"/>
                        </a:rPr>
                        <a:t>CRISTAL</a:t>
                      </a:r>
                      <a:endParaRPr lang="es-EC" sz="1200">
                        <a:latin typeface="Arial" pitchFamily="34" charset="0"/>
                        <a:ea typeface="Times New Roman"/>
                        <a:cs typeface="Arial" pitchFamily="34" charset="0"/>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82">
                <a:tc>
                  <a:txBody>
                    <a:bodyPr/>
                    <a:lstStyle/>
                    <a:p>
                      <a:pPr algn="just">
                        <a:lnSpc>
                          <a:spcPct val="115000"/>
                        </a:lnSpc>
                        <a:spcAft>
                          <a:spcPts val="0"/>
                        </a:spcAft>
                      </a:pPr>
                      <a:r>
                        <a:rPr lang="es-EC" sz="1200" b="1" dirty="0">
                          <a:latin typeface="Arial" pitchFamily="34" charset="0"/>
                          <a:ea typeface="Times New Roman"/>
                          <a:cs typeface="Arial" pitchFamily="34" charset="0"/>
                        </a:rPr>
                        <a:t># </a:t>
                      </a:r>
                      <a:r>
                        <a:rPr lang="es-EC" sz="1200" b="1" dirty="0" err="1">
                          <a:latin typeface="Arial" pitchFamily="34" charset="0"/>
                          <a:ea typeface="Times New Roman"/>
                          <a:cs typeface="Arial" pitchFamily="34" charset="0"/>
                        </a:rPr>
                        <a:t>Papers</a:t>
                      </a:r>
                      <a:endParaRPr lang="es-EC" sz="1200" dirty="0">
                        <a:latin typeface="Arial" pitchFamily="34" charset="0"/>
                        <a:ea typeface="Times New Roman"/>
                        <a:cs typeface="Arial" pitchFamily="34" charset="0"/>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latin typeface="Arial" pitchFamily="34" charset="0"/>
                          <a:ea typeface="Times New Roman"/>
                          <a:cs typeface="Arial" pitchFamily="34" charset="0"/>
                        </a:rPr>
                        <a:t>3</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latin typeface="Arial" pitchFamily="34" charset="0"/>
                          <a:ea typeface="Times New Roman"/>
                          <a:cs typeface="Arial" pitchFamily="34" charset="0"/>
                        </a:rPr>
                        <a:t>43</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+100</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0</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82">
                <a:tc>
                  <a:txBody>
                    <a:bodyPr/>
                    <a:lstStyle/>
                    <a:p>
                      <a:pPr algn="just">
                        <a:lnSpc>
                          <a:spcPct val="115000"/>
                        </a:lnSpc>
                        <a:spcAft>
                          <a:spcPts val="0"/>
                        </a:spcAft>
                      </a:pPr>
                      <a:r>
                        <a:rPr lang="es-EC" sz="1200" b="1" dirty="0">
                          <a:latin typeface="Arial" pitchFamily="34" charset="0"/>
                          <a:ea typeface="Times New Roman"/>
                          <a:cs typeface="Arial" pitchFamily="34" charset="0"/>
                        </a:rPr>
                        <a:t>Google</a:t>
                      </a:r>
                      <a:endParaRPr lang="es-EC" sz="1200" dirty="0">
                        <a:latin typeface="Arial" pitchFamily="34" charset="0"/>
                        <a:ea typeface="Times New Roman"/>
                        <a:cs typeface="Arial" pitchFamily="34" charset="0"/>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latin typeface="Arial" pitchFamily="34" charset="0"/>
                          <a:ea typeface="Times New Roman"/>
                          <a:cs typeface="Arial" pitchFamily="34" charset="0"/>
                        </a:rPr>
                        <a:t>31200</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latin typeface="Arial" pitchFamily="34" charset="0"/>
                          <a:ea typeface="Times New Roman"/>
                          <a:cs typeface="Arial" pitchFamily="34" charset="0"/>
                        </a:rPr>
                        <a:t>3420000</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1190000</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244000</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82">
                <a:tc>
                  <a:txBody>
                    <a:bodyPr/>
                    <a:lstStyle/>
                    <a:p>
                      <a:pPr algn="just">
                        <a:lnSpc>
                          <a:spcPct val="115000"/>
                        </a:lnSpc>
                        <a:spcAft>
                          <a:spcPts val="0"/>
                        </a:spcAft>
                      </a:pPr>
                      <a:r>
                        <a:rPr lang="es-EC" sz="1200" b="1" dirty="0" err="1">
                          <a:latin typeface="Arial" pitchFamily="34" charset="0"/>
                          <a:ea typeface="Times New Roman"/>
                          <a:cs typeface="Arial" pitchFamily="34" charset="0"/>
                        </a:rPr>
                        <a:t>Yahoo</a:t>
                      </a:r>
                      <a:endParaRPr lang="es-EC" sz="1200" dirty="0">
                        <a:latin typeface="Arial" pitchFamily="34" charset="0"/>
                        <a:ea typeface="Times New Roman"/>
                        <a:cs typeface="Arial" pitchFamily="34" charset="0"/>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177000</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5120000</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4470000</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2930000</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82">
                <a:tc>
                  <a:txBody>
                    <a:bodyPr/>
                    <a:lstStyle/>
                    <a:p>
                      <a:pPr algn="just">
                        <a:lnSpc>
                          <a:spcPct val="115000"/>
                        </a:lnSpc>
                        <a:spcAft>
                          <a:spcPts val="0"/>
                        </a:spcAft>
                      </a:pPr>
                      <a:r>
                        <a:rPr lang="es-EC" sz="1200" b="1" dirty="0">
                          <a:latin typeface="Arial" pitchFamily="34" charset="0"/>
                          <a:ea typeface="Times New Roman"/>
                          <a:cs typeface="Arial" pitchFamily="34" charset="0"/>
                        </a:rPr>
                        <a:t>Live</a:t>
                      </a:r>
                      <a:endParaRPr lang="es-EC" sz="1200" dirty="0">
                        <a:latin typeface="Arial" pitchFamily="34" charset="0"/>
                        <a:ea typeface="Times New Roman"/>
                        <a:cs typeface="Arial" pitchFamily="34" charset="0"/>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68000</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1970000</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1470000</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724000</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82">
                <a:tc>
                  <a:txBody>
                    <a:bodyPr/>
                    <a:lstStyle/>
                    <a:p>
                      <a:pPr algn="just">
                        <a:lnSpc>
                          <a:spcPct val="115000"/>
                        </a:lnSpc>
                        <a:spcAft>
                          <a:spcPts val="0"/>
                        </a:spcAft>
                      </a:pPr>
                      <a:r>
                        <a:rPr lang="es-EC" sz="1200" b="1" dirty="0">
                          <a:latin typeface="Arial" pitchFamily="34" charset="0"/>
                          <a:ea typeface="Times New Roman"/>
                          <a:cs typeface="Arial" pitchFamily="34" charset="0"/>
                        </a:rPr>
                        <a:t>Libros en Español</a:t>
                      </a:r>
                      <a:endParaRPr lang="es-EC" sz="1200" dirty="0">
                        <a:latin typeface="Arial" pitchFamily="34" charset="0"/>
                        <a:ea typeface="Times New Roman"/>
                        <a:cs typeface="Arial" pitchFamily="34" charset="0"/>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0</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2</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2</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0</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66">
                <a:tc>
                  <a:txBody>
                    <a:bodyPr/>
                    <a:lstStyle/>
                    <a:p>
                      <a:pPr algn="just">
                        <a:lnSpc>
                          <a:spcPct val="115000"/>
                        </a:lnSpc>
                        <a:spcAft>
                          <a:spcPts val="0"/>
                        </a:spcAft>
                      </a:pPr>
                      <a:r>
                        <a:rPr lang="es-EC" sz="1200" b="1" dirty="0">
                          <a:latin typeface="Arial" pitchFamily="34" charset="0"/>
                          <a:ea typeface="Times New Roman"/>
                          <a:cs typeface="Arial" pitchFamily="34" charset="0"/>
                        </a:rPr>
                        <a:t>Libros en Otro Idioma</a:t>
                      </a:r>
                      <a:endParaRPr lang="es-EC" sz="1200" dirty="0">
                        <a:latin typeface="Arial" pitchFamily="34" charset="0"/>
                        <a:ea typeface="Times New Roman"/>
                        <a:cs typeface="Arial" pitchFamily="34" charset="0"/>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1</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4</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+20</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1</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548">
                <a:tc>
                  <a:txBody>
                    <a:bodyPr/>
                    <a:lstStyle/>
                    <a:p>
                      <a:pPr algn="just">
                        <a:lnSpc>
                          <a:spcPct val="115000"/>
                        </a:lnSpc>
                        <a:spcAft>
                          <a:spcPts val="0"/>
                        </a:spcAft>
                      </a:pPr>
                      <a:r>
                        <a:rPr lang="es-EC" sz="1200" b="1" dirty="0">
                          <a:latin typeface="Arial" pitchFamily="34" charset="0"/>
                          <a:ea typeface="Times New Roman"/>
                          <a:cs typeface="Arial" pitchFamily="34" charset="0"/>
                        </a:rPr>
                        <a:t>Certificación/Training</a:t>
                      </a:r>
                      <a:endParaRPr lang="es-EC" sz="1200" dirty="0">
                        <a:latin typeface="Arial" pitchFamily="34" charset="0"/>
                        <a:ea typeface="Times New Roman"/>
                        <a:cs typeface="Arial" pitchFamily="34" charset="0"/>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latin typeface="Arial" pitchFamily="34" charset="0"/>
                          <a:ea typeface="Times New Roman"/>
                          <a:cs typeface="Arial" pitchFamily="34" charset="0"/>
                        </a:rPr>
                        <a:t>FDD </a:t>
                      </a:r>
                      <a:r>
                        <a:rPr lang="es-EC" sz="1200" dirty="0" err="1">
                          <a:latin typeface="Arial" pitchFamily="34" charset="0"/>
                          <a:ea typeface="Times New Roman"/>
                          <a:cs typeface="Arial" pitchFamily="34" charset="0"/>
                        </a:rPr>
                        <a:t>Certified</a:t>
                      </a:r>
                      <a:r>
                        <a:rPr lang="es-EC" sz="1200" dirty="0">
                          <a:latin typeface="Arial" pitchFamily="34" charset="0"/>
                          <a:ea typeface="Times New Roman"/>
                          <a:cs typeface="Arial" pitchFamily="34" charset="0"/>
                        </a:rPr>
                        <a:t> Training</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err="1">
                          <a:latin typeface="Arial" pitchFamily="34" charset="0"/>
                          <a:ea typeface="Times New Roman"/>
                          <a:cs typeface="Arial" pitchFamily="34" charset="0"/>
                        </a:rPr>
                        <a:t>Scrum</a:t>
                      </a:r>
                      <a:r>
                        <a:rPr lang="es-EC" sz="1200" dirty="0">
                          <a:latin typeface="Arial" pitchFamily="34" charset="0"/>
                          <a:ea typeface="Times New Roman"/>
                          <a:cs typeface="Arial" pitchFamily="34" charset="0"/>
                        </a:rPr>
                        <a:t> </a:t>
                      </a:r>
                      <a:r>
                        <a:rPr lang="es-EC" sz="1200" dirty="0" err="1">
                          <a:latin typeface="Arial" pitchFamily="34" charset="0"/>
                          <a:ea typeface="Times New Roman"/>
                          <a:cs typeface="Arial" pitchFamily="34" charset="0"/>
                        </a:rPr>
                        <a:t>Certified</a:t>
                      </a:r>
                      <a:r>
                        <a:rPr lang="es-EC" sz="1200" dirty="0">
                          <a:latin typeface="Arial" pitchFamily="34" charset="0"/>
                          <a:ea typeface="Times New Roman"/>
                          <a:cs typeface="Arial" pitchFamily="34" charset="0"/>
                        </a:rPr>
                        <a:t> Training</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Training</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TRAINING</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66">
                <a:tc>
                  <a:txBody>
                    <a:bodyPr/>
                    <a:lstStyle/>
                    <a:p>
                      <a:pPr algn="just">
                        <a:lnSpc>
                          <a:spcPct val="115000"/>
                        </a:lnSpc>
                        <a:spcAft>
                          <a:spcPts val="0"/>
                        </a:spcAft>
                      </a:pPr>
                      <a:r>
                        <a:rPr lang="es-EC" sz="1200" b="1" dirty="0">
                          <a:latin typeface="Arial" pitchFamily="34" charset="0"/>
                          <a:ea typeface="Times New Roman"/>
                          <a:cs typeface="Arial" pitchFamily="34" charset="0"/>
                        </a:rPr>
                        <a:t>Comunidades</a:t>
                      </a:r>
                      <a:endParaRPr lang="es-EC" sz="1200" dirty="0">
                        <a:latin typeface="Arial" pitchFamily="34" charset="0"/>
                        <a:ea typeface="Times New Roman"/>
                        <a:cs typeface="Arial" pitchFamily="34" charset="0"/>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Agile Alliance</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Agile Alliance</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Agile Alliance</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5096">
                <a:tc>
                  <a:txBody>
                    <a:bodyPr/>
                    <a:lstStyle/>
                    <a:p>
                      <a:pPr algn="just">
                        <a:lnSpc>
                          <a:spcPct val="115000"/>
                        </a:lnSpc>
                        <a:spcAft>
                          <a:spcPts val="0"/>
                        </a:spcAft>
                      </a:pPr>
                      <a:r>
                        <a:rPr lang="es-EC" sz="1200" b="1" dirty="0">
                          <a:latin typeface="Arial" pitchFamily="34" charset="0"/>
                          <a:ea typeface="Times New Roman"/>
                          <a:cs typeface="Arial" pitchFamily="34" charset="0"/>
                        </a:rPr>
                        <a:t>Presencia empresarial</a:t>
                      </a:r>
                      <a:endParaRPr lang="es-EC" sz="1200" dirty="0">
                        <a:latin typeface="Arial" pitchFamily="34" charset="0"/>
                        <a:ea typeface="Times New Roman"/>
                        <a:cs typeface="Arial" pitchFamily="34" charset="0"/>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latin typeface="Arial" pitchFamily="34" charset="0"/>
                          <a:ea typeface="Times New Roman"/>
                          <a:cs typeface="Arial" pitchFamily="34" charset="0"/>
                        </a:rPr>
                        <a:t>-</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err="1">
                          <a:latin typeface="Arial" pitchFamily="34" charset="0"/>
                          <a:ea typeface="Times New Roman"/>
                          <a:cs typeface="Arial" pitchFamily="34" charset="0"/>
                        </a:rPr>
                        <a:t>Yahoo</a:t>
                      </a:r>
                      <a:r>
                        <a:rPr lang="es-EC" sz="1200" dirty="0">
                          <a:latin typeface="Arial" pitchFamily="34" charset="0"/>
                          <a:ea typeface="Times New Roman"/>
                          <a:cs typeface="Arial" pitchFamily="34" charset="0"/>
                        </a:rPr>
                        <a:t>, </a:t>
                      </a:r>
                      <a:r>
                        <a:rPr lang="es-EC" sz="1200" dirty="0" err="1">
                          <a:latin typeface="Arial" pitchFamily="34" charset="0"/>
                          <a:ea typeface="Times New Roman"/>
                          <a:cs typeface="Arial" pitchFamily="34" charset="0"/>
                        </a:rPr>
                        <a:t>Google,etc</a:t>
                      </a:r>
                      <a:r>
                        <a:rPr lang="es-EC" sz="1200" dirty="0">
                          <a:latin typeface="Arial" pitchFamily="34" charset="0"/>
                          <a:ea typeface="Times New Roman"/>
                          <a:cs typeface="Arial" pitchFamily="34" charset="0"/>
                        </a:rPr>
                        <a:t>…</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Chrysler, Sabre, Airlines, CSEE Transport, etc …</a:t>
                      </a:r>
                      <a:endParaRPr lang="es-EC" sz="1200">
                        <a:latin typeface="Arial" pitchFamily="34" charset="0"/>
                        <a:ea typeface="Times New Roman"/>
                        <a:cs typeface="Arial" pitchFamily="34" charset="0"/>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pitchFamily="34" charset="0"/>
                          <a:ea typeface="Times New Roman"/>
                          <a:cs typeface="Arial" pitchFamily="34" charset="0"/>
                        </a:rPr>
                        <a:t>-</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6732">
                <a:tc>
                  <a:txBody>
                    <a:bodyPr/>
                    <a:lstStyle/>
                    <a:p>
                      <a:pPr algn="just">
                        <a:lnSpc>
                          <a:spcPct val="115000"/>
                        </a:lnSpc>
                        <a:spcAft>
                          <a:spcPts val="0"/>
                        </a:spcAft>
                      </a:pPr>
                      <a:r>
                        <a:rPr lang="es-EC" sz="1200" b="1" dirty="0">
                          <a:latin typeface="Arial" pitchFamily="34" charset="0"/>
                          <a:ea typeface="Times New Roman"/>
                          <a:cs typeface="Arial" pitchFamily="34" charset="0"/>
                        </a:rPr>
                        <a:t>Proyectos realizados</a:t>
                      </a:r>
                      <a:endParaRPr lang="es-EC" sz="1200" dirty="0">
                        <a:latin typeface="Arial" pitchFamily="34" charset="0"/>
                        <a:ea typeface="Times New Roman"/>
                        <a:cs typeface="Arial" pitchFamily="34" charset="0"/>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latin typeface="Arial" pitchFamily="34" charset="0"/>
                          <a:ea typeface="Times New Roman"/>
                          <a:cs typeface="Arial" pitchFamily="34" charset="0"/>
                        </a:rPr>
                        <a:t>-</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latin typeface="Arial" pitchFamily="34" charset="0"/>
                          <a:ea typeface="Times New Roman"/>
                          <a:cs typeface="Arial" pitchFamily="34" charset="0"/>
                        </a:rPr>
                        <a:t>Desarrollos Internos Principalmente</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latin typeface="Arial" pitchFamily="34" charset="0"/>
                          <a:ea typeface="Times New Roman"/>
                          <a:cs typeface="Arial" pitchFamily="34" charset="0"/>
                        </a:rPr>
                        <a:t>Control Automatizado de trenes</a:t>
                      </a: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latin typeface="Arial" pitchFamily="34" charset="0"/>
                          <a:ea typeface="Times New Roman"/>
                          <a:cs typeface="Arial" pitchFamily="34" charset="0"/>
                        </a:rPr>
                        <a:t>Proyecto </a:t>
                      </a:r>
                      <a:r>
                        <a:rPr lang="es-EC" sz="1200" dirty="0" err="1">
                          <a:latin typeface="Arial" pitchFamily="34" charset="0"/>
                          <a:ea typeface="Times New Roman"/>
                          <a:cs typeface="Arial" pitchFamily="34" charset="0"/>
                        </a:rPr>
                        <a:t>Winifred</a:t>
                      </a:r>
                      <a:endParaRPr lang="es-EC" sz="1200" dirty="0">
                        <a:latin typeface="Arial" pitchFamily="34" charset="0"/>
                        <a:ea typeface="Times New Roman"/>
                        <a:cs typeface="Arial" pitchFamily="34" charset="0"/>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81000" y="914400"/>
            <a:ext cx="4114800" cy="576072"/>
          </a:xfrm>
        </p:spPr>
        <p:txBody>
          <a:bodyPr/>
          <a:lstStyle/>
          <a:p>
            <a:r>
              <a:rPr lang="es-EC" dirty="0" smtClean="0"/>
              <a:t>Análisis Metodología</a:t>
            </a:r>
          </a:p>
          <a:p>
            <a:endParaRPr lang="es-EC" dirty="0"/>
          </a:p>
        </p:txBody>
      </p:sp>
      <p:sp>
        <p:nvSpPr>
          <p:cNvPr id="3" name="2 Título"/>
          <p:cNvSpPr>
            <a:spLocks noGrp="1"/>
          </p:cNvSpPr>
          <p:nvPr>
            <p:ph type="title"/>
          </p:nvPr>
        </p:nvSpPr>
        <p:spPr>
          <a:xfrm>
            <a:off x="0" y="0"/>
            <a:ext cx="3124200" cy="792162"/>
          </a:xfrm>
        </p:spPr>
        <p:txBody>
          <a:bodyPr>
            <a:normAutofit fontScale="90000"/>
          </a:bodyPr>
          <a:lstStyle/>
          <a:p>
            <a:r>
              <a:rPr lang="es-EC" dirty="0" smtClean="0">
                <a:solidFill>
                  <a:schemeClr val="accent5">
                    <a:lumMod val="50000"/>
                  </a:schemeClr>
                </a:solidFill>
              </a:rPr>
              <a:t>XP Aplicado</a:t>
            </a:r>
            <a:endParaRPr lang="es-EC" dirty="0"/>
          </a:p>
        </p:txBody>
      </p:sp>
      <p:graphicFrame>
        <p:nvGraphicFramePr>
          <p:cNvPr id="12" name="11 Gráfico"/>
          <p:cNvGraphicFramePr/>
          <p:nvPr/>
        </p:nvGraphicFramePr>
        <p:xfrm>
          <a:off x="2209800" y="23622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13" name="12 Rectángulo"/>
          <p:cNvSpPr/>
          <p:nvPr/>
        </p:nvSpPr>
        <p:spPr>
          <a:xfrm>
            <a:off x="1676400" y="1752600"/>
            <a:ext cx="6553200" cy="369332"/>
          </a:xfrm>
          <a:prstGeom prst="rect">
            <a:avLst/>
          </a:prstGeom>
        </p:spPr>
        <p:txBody>
          <a:bodyPr wrap="square">
            <a:spAutoFit/>
          </a:bodyPr>
          <a:lstStyle/>
          <a:p>
            <a:pPr lvl="0" fontAlgn="base">
              <a:spcBef>
                <a:spcPct val="0"/>
              </a:spcBef>
              <a:spcAft>
                <a:spcPct val="0"/>
              </a:spcAft>
            </a:pPr>
            <a:r>
              <a:rPr lang="es-EC" i="1" dirty="0" smtClean="0">
                <a:solidFill>
                  <a:srgbClr val="000000"/>
                </a:solidFill>
                <a:latin typeface="Arial" pitchFamily="34" charset="0"/>
                <a:ea typeface="Times New Roman" pitchFamily="18" charset="0"/>
                <a:cs typeface="Arial" pitchFamily="34" charset="0"/>
              </a:rPr>
              <a:t>1. La metodología con mayor presencia en Internet.</a:t>
            </a:r>
            <a:endParaRPr lang="es-EC" sz="1100" dirty="0" smtClean="0">
              <a:latin typeface="Arial" pitchFamily="34" charset="0"/>
              <a:cs typeface="Arial" pitchFamily="34" charset="0"/>
            </a:endParaRPr>
          </a:p>
        </p:txBody>
      </p:sp>
    </p:spTree>
  </p:cSld>
  <p:clrMapOvr>
    <a:masterClrMapping/>
  </p:clrMapOvr>
  <p:transition>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4191000" cy="499871"/>
          </a:xfrm>
        </p:spPr>
        <p:txBody>
          <a:bodyPr>
            <a:normAutofit lnSpcReduction="10000"/>
          </a:bodyPr>
          <a:lstStyle/>
          <a:p>
            <a:r>
              <a:rPr lang="es-EC" dirty="0" smtClean="0"/>
              <a:t>Análisis Metodología</a:t>
            </a:r>
          </a:p>
          <a:p>
            <a:endParaRPr lang="es-EC" dirty="0"/>
          </a:p>
        </p:txBody>
      </p:sp>
      <p:sp>
        <p:nvSpPr>
          <p:cNvPr id="3" name="2 Título"/>
          <p:cNvSpPr>
            <a:spLocks noGrp="1"/>
          </p:cNvSpPr>
          <p:nvPr>
            <p:ph type="title"/>
          </p:nvPr>
        </p:nvSpPr>
        <p:spPr/>
        <p:txBody>
          <a:bodyPr/>
          <a:lstStyle/>
          <a:p>
            <a:r>
              <a:rPr lang="es-EC" dirty="0" smtClean="0">
                <a:solidFill>
                  <a:schemeClr val="accent5">
                    <a:lumMod val="50000"/>
                  </a:schemeClr>
                </a:solidFill>
              </a:rPr>
              <a:t>XP Aplicado</a:t>
            </a:r>
            <a:endParaRPr lang="es-EC" dirty="0"/>
          </a:p>
        </p:txBody>
      </p:sp>
      <p:sp>
        <p:nvSpPr>
          <p:cNvPr id="48130" name="Rectangle 2"/>
          <p:cNvSpPr>
            <a:spLocks noChangeArrowheads="1"/>
          </p:cNvSpPr>
          <p:nvPr/>
        </p:nvSpPr>
        <p:spPr bwMode="auto">
          <a:xfrm>
            <a:off x="2438400" y="2362200"/>
            <a:ext cx="419858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C" i="1" dirty="0" smtClean="0">
                <a:solidFill>
                  <a:srgbClr val="000000"/>
                </a:solidFill>
                <a:latin typeface="Arial" pitchFamily="34" charset="0"/>
                <a:ea typeface="Times New Roman" pitchFamily="18" charset="0"/>
                <a:cs typeface="Arial" pitchFamily="34" charset="0"/>
              </a:rPr>
              <a:t>2. La metodología mejor documentada.</a:t>
            </a:r>
            <a:endParaRPr lang="es-EC" sz="11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Gráfico"/>
          <p:cNvGraphicFramePr/>
          <p:nvPr/>
        </p:nvGraphicFramePr>
        <p:xfrm>
          <a:off x="1981200" y="2895600"/>
          <a:ext cx="5486400" cy="3200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28600" y="1295400"/>
            <a:ext cx="4038600" cy="728472"/>
          </a:xfrm>
        </p:spPr>
        <p:txBody>
          <a:bodyPr/>
          <a:lstStyle/>
          <a:p>
            <a:r>
              <a:rPr lang="es-EC" dirty="0" smtClean="0"/>
              <a:t>Análisis Metodología</a:t>
            </a:r>
          </a:p>
          <a:p>
            <a:endParaRPr lang="es-EC" dirty="0"/>
          </a:p>
        </p:txBody>
      </p:sp>
      <p:sp>
        <p:nvSpPr>
          <p:cNvPr id="3" name="2 Título"/>
          <p:cNvSpPr>
            <a:spLocks noGrp="1"/>
          </p:cNvSpPr>
          <p:nvPr>
            <p:ph type="title"/>
          </p:nvPr>
        </p:nvSpPr>
        <p:spPr/>
        <p:txBody>
          <a:bodyPr/>
          <a:lstStyle/>
          <a:p>
            <a:r>
              <a:rPr lang="es-EC" dirty="0" smtClean="0">
                <a:solidFill>
                  <a:schemeClr val="accent5">
                    <a:lumMod val="50000"/>
                  </a:schemeClr>
                </a:solidFill>
              </a:rPr>
              <a:t>XP Aplicado</a:t>
            </a:r>
            <a:endParaRPr lang="es-EC" dirty="0"/>
          </a:p>
        </p:txBody>
      </p:sp>
      <p:sp>
        <p:nvSpPr>
          <p:cNvPr id="47105" name="Rectangle 1"/>
          <p:cNvSpPr>
            <a:spLocks noChangeArrowheads="1"/>
          </p:cNvSpPr>
          <p:nvPr/>
        </p:nvSpPr>
        <p:spPr bwMode="auto">
          <a:xfrm>
            <a:off x="228600" y="1681863"/>
            <a:ext cx="8915400" cy="33085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fontAlgn="base">
              <a:spcBef>
                <a:spcPct val="0"/>
              </a:spcBef>
              <a:spcAft>
                <a:spcPct val="0"/>
              </a:spcAft>
            </a:pPr>
            <a:r>
              <a:rPr lang="es-EC" i="1" dirty="0" smtClean="0">
                <a:solidFill>
                  <a:srgbClr val="000000"/>
                </a:solidFill>
                <a:latin typeface="Arial" pitchFamily="34" charset="0"/>
                <a:ea typeface="Times New Roman" pitchFamily="18" charset="0"/>
                <a:cs typeface="Arial" pitchFamily="34" charset="0"/>
              </a:rPr>
              <a:t>4. Metodologías con comunidades.</a:t>
            </a:r>
            <a:endParaRPr lang="es-EC" sz="1100" dirty="0" smtClean="0">
              <a:latin typeface="Arial" pitchFamily="34" charset="0"/>
              <a:cs typeface="Arial" pitchFamily="34" charset="0"/>
            </a:endParaRPr>
          </a:p>
          <a:p>
            <a:pPr lvl="0" indent="449263" algn="just" eaLnBrk="0" fontAlgn="base" hangingPunct="0">
              <a:spcBef>
                <a:spcPct val="0"/>
              </a:spcBef>
              <a:spcAft>
                <a:spcPct val="0"/>
              </a:spcAft>
            </a:pPr>
            <a:r>
              <a:rPr lang="es-EC" dirty="0" smtClean="0">
                <a:solidFill>
                  <a:srgbClr val="000000"/>
                </a:solidFill>
                <a:latin typeface="Arial" pitchFamily="34" charset="0"/>
                <a:ea typeface="Times New Roman" pitchFamily="18" charset="0"/>
                <a:cs typeface="Arial" pitchFamily="34" charset="0"/>
              </a:rPr>
              <a:t>La mayoría pertenecen a la Agile Alliance, pero algunas han montado autenticas    comunidades y alianzas a su alrededor.</a:t>
            </a:r>
          </a:p>
          <a:p>
            <a:pPr lvl="0" indent="449263" algn="just" eaLnBrk="0" fontAlgn="base" hangingPunct="0">
              <a:spcBef>
                <a:spcPct val="0"/>
              </a:spcBef>
              <a:spcAft>
                <a:spcPct val="0"/>
              </a:spcAft>
            </a:pPr>
            <a:endParaRPr lang="es-EC" sz="1100" dirty="0" smtClean="0">
              <a:latin typeface="Arial" pitchFamily="34" charset="0"/>
              <a:cs typeface="Arial" pitchFamily="34" charset="0"/>
            </a:endParaRPr>
          </a:p>
          <a:p>
            <a:pPr lvl="0" indent="449263" algn="just" eaLnBrk="0" fontAlgn="base" hangingPunct="0">
              <a:spcBef>
                <a:spcPct val="0"/>
              </a:spcBef>
              <a:spcAft>
                <a:spcPct val="0"/>
              </a:spcAft>
            </a:pPr>
            <a:r>
              <a:rPr lang="es-EC" dirty="0" smtClean="0">
                <a:latin typeface="Arial" pitchFamily="34" charset="0"/>
                <a:ea typeface="Times New Roman" pitchFamily="18" charset="0"/>
                <a:cs typeface="Arial" pitchFamily="34" charset="0"/>
              </a:rPr>
              <a:t>Metodologías asociadas a la Agile Alliance:</a:t>
            </a:r>
            <a:endParaRPr lang="es-EC" sz="1100" dirty="0" smtClean="0">
              <a:latin typeface="Arial" pitchFamily="34" charset="0"/>
              <a:cs typeface="Arial" pitchFamily="34" charset="0"/>
            </a:endParaRPr>
          </a:p>
          <a:p>
            <a:pPr lvl="0" indent="449263" algn="just" eaLnBrk="0" fontAlgn="base" hangingPunct="0">
              <a:spcBef>
                <a:spcPct val="0"/>
              </a:spcBef>
              <a:spcAft>
                <a:spcPct val="0"/>
              </a:spcAft>
            </a:pPr>
            <a:r>
              <a:rPr lang="en-US" dirty="0" smtClean="0">
                <a:latin typeface="Arial" pitchFamily="34" charset="0"/>
                <a:ea typeface="Times New Roman" pitchFamily="18" charset="0"/>
                <a:cs typeface="Arial" pitchFamily="34" charset="0"/>
              </a:rPr>
              <a:t>	Crystal methods.</a:t>
            </a:r>
            <a:endParaRPr lang="es-EC" sz="1100" dirty="0" smtClean="0">
              <a:latin typeface="Arial" pitchFamily="34" charset="0"/>
              <a:cs typeface="Arial" pitchFamily="34" charset="0"/>
            </a:endParaRPr>
          </a:p>
          <a:p>
            <a:pPr lvl="0" indent="449263" algn="just" eaLnBrk="0" fontAlgn="base" hangingPunct="0">
              <a:spcBef>
                <a:spcPct val="0"/>
              </a:spcBef>
              <a:spcAft>
                <a:spcPct val="0"/>
              </a:spcAft>
            </a:pPr>
            <a:r>
              <a:rPr lang="en-US" dirty="0" smtClean="0">
                <a:latin typeface="Arial" pitchFamily="34" charset="0"/>
                <a:ea typeface="Times New Roman" pitchFamily="18" charset="0"/>
                <a:cs typeface="Arial" pitchFamily="34" charset="0"/>
              </a:rPr>
              <a:t>	Feature Driven Development.</a:t>
            </a:r>
            <a:endParaRPr lang="es-EC" sz="1100" dirty="0" smtClean="0">
              <a:latin typeface="Arial" pitchFamily="34" charset="0"/>
              <a:cs typeface="Arial" pitchFamily="34" charset="0"/>
            </a:endParaRPr>
          </a:p>
          <a:p>
            <a:pPr lvl="0" indent="449263" algn="just" eaLnBrk="0" fontAlgn="base" hangingPunct="0">
              <a:spcBef>
                <a:spcPct val="0"/>
              </a:spcBef>
              <a:spcAft>
                <a:spcPct val="0"/>
              </a:spcAft>
            </a:pPr>
            <a:r>
              <a:rPr lang="es-EC" dirty="0" smtClean="0">
                <a:latin typeface="Arial" pitchFamily="34" charset="0"/>
                <a:ea typeface="Times New Roman" pitchFamily="18" charset="0"/>
                <a:cs typeface="Arial" pitchFamily="34" charset="0"/>
              </a:rPr>
              <a:t>	</a:t>
            </a:r>
            <a:r>
              <a:rPr lang="es-EC" dirty="0" err="1" smtClean="0">
                <a:latin typeface="Arial" pitchFamily="34" charset="0"/>
                <a:ea typeface="Times New Roman" pitchFamily="18" charset="0"/>
                <a:cs typeface="Arial" pitchFamily="34" charset="0"/>
              </a:rPr>
              <a:t>Scrum</a:t>
            </a:r>
            <a:r>
              <a:rPr lang="es-EC" dirty="0" smtClean="0">
                <a:latin typeface="Arial" pitchFamily="34" charset="0"/>
                <a:ea typeface="Times New Roman" pitchFamily="18" charset="0"/>
                <a:cs typeface="Arial" pitchFamily="34" charset="0"/>
              </a:rPr>
              <a:t>.</a:t>
            </a:r>
            <a:endParaRPr lang="es-EC" sz="1100" dirty="0" smtClean="0">
              <a:latin typeface="Arial" pitchFamily="34" charset="0"/>
              <a:cs typeface="Arial" pitchFamily="34" charset="0"/>
            </a:endParaRPr>
          </a:p>
          <a:p>
            <a:pPr lvl="0" indent="449263" algn="just" eaLnBrk="0" fontAlgn="base" hangingPunct="0">
              <a:spcBef>
                <a:spcPct val="0"/>
              </a:spcBef>
              <a:spcAft>
                <a:spcPct val="0"/>
              </a:spcAft>
            </a:pPr>
            <a:r>
              <a:rPr lang="es-EC" dirty="0" smtClean="0">
                <a:latin typeface="Arial" pitchFamily="34" charset="0"/>
                <a:ea typeface="Times New Roman" pitchFamily="18" charset="0"/>
                <a:cs typeface="Arial" pitchFamily="34" charset="0"/>
              </a:rPr>
              <a:t>	Extreme </a:t>
            </a:r>
            <a:r>
              <a:rPr lang="es-EC" dirty="0" err="1" smtClean="0">
                <a:latin typeface="Arial" pitchFamily="34" charset="0"/>
                <a:ea typeface="Times New Roman" pitchFamily="18" charset="0"/>
                <a:cs typeface="Arial" pitchFamily="34" charset="0"/>
              </a:rPr>
              <a:t>Programing</a:t>
            </a:r>
            <a:r>
              <a:rPr lang="es-EC" dirty="0" smtClean="0">
                <a:latin typeface="Arial" pitchFamily="34" charset="0"/>
                <a:ea typeface="Times New Roman" pitchFamily="18" charset="0"/>
                <a:cs typeface="Arial" pitchFamily="34" charset="0"/>
              </a:rPr>
              <a:t>.</a:t>
            </a:r>
            <a:endParaRPr lang="es-EC" sz="1100" dirty="0" smtClean="0">
              <a:latin typeface="Arial" pitchFamily="34" charset="0"/>
              <a:cs typeface="Arial" pitchFamily="34" charset="0"/>
            </a:endParaRPr>
          </a:p>
          <a:p>
            <a:pPr lvl="0" indent="449263" algn="just" eaLnBrk="0" fontAlgn="base" hangingPunct="0">
              <a:spcBef>
                <a:spcPct val="0"/>
              </a:spcBef>
              <a:spcAft>
                <a:spcPct val="0"/>
              </a:spcAft>
            </a:pPr>
            <a:r>
              <a:rPr lang="es-EC" dirty="0" smtClean="0">
                <a:latin typeface="Arial" pitchFamily="34" charset="0"/>
                <a:ea typeface="Times New Roman" pitchFamily="18" charset="0"/>
                <a:cs typeface="Arial" pitchFamily="34" charset="0"/>
              </a:rPr>
              <a:t>Metodologías con comunidades o alianzas diferentes:</a:t>
            </a:r>
            <a:endParaRPr lang="es-EC" sz="1100" dirty="0" smtClean="0">
              <a:latin typeface="Arial" pitchFamily="34" charset="0"/>
              <a:cs typeface="Arial" pitchFamily="34" charset="0"/>
            </a:endParaRPr>
          </a:p>
          <a:p>
            <a:pPr lvl="0" indent="449263" algn="just" eaLnBrk="0" fontAlgn="base" hangingPunct="0">
              <a:spcBef>
                <a:spcPct val="0"/>
              </a:spcBef>
              <a:spcAft>
                <a:spcPct val="0"/>
              </a:spcAft>
            </a:pPr>
            <a:r>
              <a:rPr lang="es-EC" dirty="0" smtClean="0">
                <a:latin typeface="Arial" pitchFamily="34" charset="0"/>
                <a:ea typeface="Times New Roman" pitchFamily="18" charset="0"/>
                <a:cs typeface="Arial" pitchFamily="34" charset="0"/>
              </a:rPr>
              <a:t>	</a:t>
            </a:r>
            <a:r>
              <a:rPr lang="es-EC" dirty="0" err="1" smtClean="0">
                <a:latin typeface="Arial" pitchFamily="34" charset="0"/>
                <a:ea typeface="Times New Roman" pitchFamily="18" charset="0"/>
                <a:cs typeface="Arial" pitchFamily="34" charset="0"/>
              </a:rPr>
              <a:t>Scrum</a:t>
            </a:r>
            <a:r>
              <a:rPr lang="es-EC" dirty="0" smtClean="0">
                <a:latin typeface="Arial" pitchFamily="34" charset="0"/>
                <a:ea typeface="Times New Roman" pitchFamily="18" charset="0"/>
                <a:cs typeface="Arial" pitchFamily="34" charset="0"/>
              </a:rPr>
              <a:t>, con </a:t>
            </a:r>
            <a:r>
              <a:rPr lang="es-EC" dirty="0" err="1" smtClean="0">
                <a:latin typeface="Arial" pitchFamily="34" charset="0"/>
                <a:ea typeface="Times New Roman" pitchFamily="18" charset="0"/>
                <a:cs typeface="Arial" pitchFamily="34" charset="0"/>
              </a:rPr>
              <a:t>Scrum</a:t>
            </a:r>
            <a:r>
              <a:rPr lang="es-EC" dirty="0" smtClean="0">
                <a:latin typeface="Arial" pitchFamily="34" charset="0"/>
                <a:ea typeface="Times New Roman" pitchFamily="18" charset="0"/>
                <a:cs typeface="Arial" pitchFamily="34" charset="0"/>
              </a:rPr>
              <a:t> </a:t>
            </a:r>
            <a:r>
              <a:rPr lang="es-EC" dirty="0" err="1" smtClean="0">
                <a:latin typeface="Arial" pitchFamily="34" charset="0"/>
                <a:ea typeface="Times New Roman" pitchFamily="18" charset="0"/>
                <a:cs typeface="Arial" pitchFamily="34" charset="0"/>
              </a:rPr>
              <a:t>alliance</a:t>
            </a:r>
            <a:r>
              <a:rPr lang="es-EC" dirty="0" smtClean="0">
                <a:latin typeface="Arial" pitchFamily="34" charset="0"/>
                <a:ea typeface="Times New Roman" pitchFamily="18" charset="0"/>
                <a:cs typeface="Arial" pitchFamily="34" charset="0"/>
              </a:rPr>
              <a:t>.</a:t>
            </a:r>
            <a:endParaRPr lang="es-EC" sz="2800" dirty="0" smtClean="0">
              <a:latin typeface="Arial" pitchFamily="34"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9906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533400" y="0"/>
            <a:ext cx="8229600" cy="1143000"/>
          </a:xfrm>
        </p:spPr>
        <p:txBody>
          <a:bodyPr/>
          <a:lstStyle/>
          <a:p>
            <a:pPr algn="ctr"/>
            <a:r>
              <a:rPr lang="es-EC" smtClean="0"/>
              <a:t>Agenda</a:t>
            </a:r>
            <a:endParaRPr lang="es-EC"/>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4038600" cy="499872"/>
          </a:xfrm>
        </p:spPr>
        <p:txBody>
          <a:bodyPr>
            <a:normAutofit lnSpcReduction="10000"/>
          </a:bodyPr>
          <a:lstStyle/>
          <a:p>
            <a:r>
              <a:rPr lang="es-EC" dirty="0" smtClean="0"/>
              <a:t>Análisis Metodología</a:t>
            </a:r>
          </a:p>
          <a:p>
            <a:endParaRPr lang="es-EC" dirty="0"/>
          </a:p>
        </p:txBody>
      </p:sp>
      <p:sp>
        <p:nvSpPr>
          <p:cNvPr id="3" name="2 Título"/>
          <p:cNvSpPr>
            <a:spLocks noGrp="1"/>
          </p:cNvSpPr>
          <p:nvPr>
            <p:ph type="title"/>
          </p:nvPr>
        </p:nvSpPr>
        <p:spPr/>
        <p:txBody>
          <a:bodyPr/>
          <a:lstStyle/>
          <a:p>
            <a:r>
              <a:rPr lang="es-EC" dirty="0" smtClean="0">
                <a:solidFill>
                  <a:schemeClr val="accent5">
                    <a:lumMod val="50000"/>
                  </a:schemeClr>
                </a:solidFill>
              </a:rPr>
              <a:t>XP Aplicado</a:t>
            </a:r>
            <a:endParaRPr lang="es-EC" dirty="0"/>
          </a:p>
        </p:txBody>
      </p:sp>
      <p:sp>
        <p:nvSpPr>
          <p:cNvPr id="50177" name="Rectangle 1"/>
          <p:cNvSpPr>
            <a:spLocks noChangeArrowheads="1"/>
          </p:cNvSpPr>
          <p:nvPr/>
        </p:nvSpPr>
        <p:spPr bwMode="auto">
          <a:xfrm>
            <a:off x="381000" y="1905000"/>
            <a:ext cx="8305800"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fontAlgn="base">
              <a:spcBef>
                <a:spcPct val="0"/>
              </a:spcBef>
              <a:spcAft>
                <a:spcPct val="0"/>
              </a:spcAft>
            </a:pPr>
            <a:r>
              <a:rPr lang="es-EC" sz="2400" i="1" dirty="0" smtClean="0">
                <a:solidFill>
                  <a:srgbClr val="000000"/>
                </a:solidFill>
                <a:latin typeface="Arial" pitchFamily="34" charset="0"/>
                <a:ea typeface="Times New Roman" pitchFamily="18" charset="0"/>
                <a:cs typeface="Arial" pitchFamily="34" charset="0"/>
              </a:rPr>
              <a:t>5. Metodología más utilizada por empresas. Presencia empresarial.</a:t>
            </a:r>
            <a:endParaRPr lang="es-EC" sz="2400" dirty="0" smtClean="0">
              <a:latin typeface="Arial" pitchFamily="34" charset="0"/>
              <a:cs typeface="Arial" pitchFamily="34" charset="0"/>
            </a:endParaRPr>
          </a:p>
          <a:p>
            <a:pPr lvl="0" indent="449263" algn="just" eaLnBrk="0" fontAlgn="base" hangingPunct="0">
              <a:spcBef>
                <a:spcPct val="0"/>
              </a:spcBef>
              <a:spcAft>
                <a:spcPct val="0"/>
              </a:spcAft>
            </a:pPr>
            <a:r>
              <a:rPr lang="es-EC" sz="2400" dirty="0" smtClean="0">
                <a:solidFill>
                  <a:srgbClr val="000000"/>
                </a:solidFill>
                <a:latin typeface="Arial" pitchFamily="34" charset="0"/>
                <a:ea typeface="Times New Roman" pitchFamily="18" charset="0"/>
                <a:cs typeface="Arial" pitchFamily="34" charset="0"/>
              </a:rPr>
              <a:t>	Como se ha podido observar es realmente complicado 	encontrar ejemplos de proyectos realizados en una empresa privada y 	con una metodología en concreto. Por lo que los resultados obtenidos 	en este apartado no se tienen en cuenta en la selección inicial de las 	metodologías.</a:t>
            </a:r>
          </a:p>
          <a:p>
            <a:pPr lvl="0" indent="449263" algn="just" eaLnBrk="0" fontAlgn="base" hangingPunct="0">
              <a:spcBef>
                <a:spcPct val="0"/>
              </a:spcBef>
              <a:spcAft>
                <a:spcPct val="0"/>
              </a:spcAft>
            </a:pPr>
            <a:endParaRPr lang="es-EC" sz="2400" dirty="0" smtClean="0">
              <a:latin typeface="Arial" pitchFamily="34" charset="0"/>
              <a:cs typeface="Arial" pitchFamily="34" charset="0"/>
            </a:endParaRPr>
          </a:p>
          <a:p>
            <a:pPr lvl="0" indent="449263" algn="just" eaLnBrk="0" fontAlgn="base" hangingPunct="0">
              <a:spcBef>
                <a:spcPct val="0"/>
              </a:spcBef>
              <a:spcAft>
                <a:spcPct val="0"/>
              </a:spcAft>
            </a:pPr>
            <a:r>
              <a:rPr lang="es-EC" sz="2400" i="1" dirty="0" smtClean="0">
                <a:solidFill>
                  <a:srgbClr val="000000"/>
                </a:solidFill>
                <a:latin typeface="Arial" pitchFamily="34" charset="0"/>
                <a:ea typeface="Times New Roman" pitchFamily="18" charset="0"/>
                <a:cs typeface="Arial" pitchFamily="34" charset="0"/>
              </a:rPr>
              <a:t>6. Metodología más utilizada en proyectos software.</a:t>
            </a:r>
            <a:endParaRPr lang="es-EC" sz="2400" dirty="0" smtClean="0">
              <a:latin typeface="Arial" pitchFamily="34" charset="0"/>
              <a:cs typeface="Arial" pitchFamily="34" charset="0"/>
            </a:endParaRPr>
          </a:p>
          <a:p>
            <a:pPr lvl="0" indent="449263" algn="just" eaLnBrk="0" fontAlgn="base" hangingPunct="0">
              <a:spcBef>
                <a:spcPct val="0"/>
              </a:spcBef>
              <a:spcAft>
                <a:spcPct val="0"/>
              </a:spcAft>
            </a:pPr>
            <a:r>
              <a:rPr lang="es-EC" sz="2400" dirty="0" smtClean="0">
                <a:latin typeface="Arial" pitchFamily="34" charset="0"/>
                <a:ea typeface="Times New Roman" pitchFamily="18" charset="0"/>
                <a:cs typeface="Arial" pitchFamily="34" charset="0"/>
              </a:rPr>
              <a:t>	Exactamente igual que el punto anterior.</a:t>
            </a:r>
            <a:endParaRPr lang="es-EC" sz="2400" dirty="0" smtClean="0">
              <a:latin typeface="Arial" pitchFamily="34"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914400"/>
            <a:ext cx="8229600" cy="762000"/>
          </a:xfrm>
        </p:spPr>
        <p:txBody>
          <a:bodyPr/>
          <a:lstStyle/>
          <a:p>
            <a:r>
              <a:rPr lang="es-EC" smtClean="0">
                <a:solidFill>
                  <a:schemeClr val="accent5">
                    <a:lumMod val="75000"/>
                  </a:schemeClr>
                </a:solidFill>
              </a:rPr>
              <a:t>Metodología XP(Extreme </a:t>
            </a:r>
            <a:r>
              <a:rPr lang="es-EC" err="1" smtClean="0">
                <a:solidFill>
                  <a:schemeClr val="accent5">
                    <a:lumMod val="75000"/>
                  </a:schemeClr>
                </a:solidFill>
              </a:rPr>
              <a:t>Programming</a:t>
            </a:r>
            <a:r>
              <a:rPr lang="es-EC" smtClean="0">
                <a:solidFill>
                  <a:schemeClr val="accent5">
                    <a:lumMod val="75000"/>
                  </a:schemeClr>
                </a:solidFill>
              </a:rPr>
              <a:t>)</a:t>
            </a:r>
            <a:endParaRPr lang="es-EC">
              <a:solidFill>
                <a:schemeClr val="accent5">
                  <a:lumMod val="75000"/>
                </a:schemeClr>
              </a:solidFill>
            </a:endParaRPr>
          </a:p>
        </p:txBody>
      </p:sp>
      <p:sp>
        <p:nvSpPr>
          <p:cNvPr id="2" name="1 Título"/>
          <p:cNvSpPr>
            <a:spLocks noGrp="1"/>
          </p:cNvSpPr>
          <p:nvPr>
            <p:ph type="title"/>
          </p:nvPr>
        </p:nvSpPr>
        <p:spPr>
          <a:xfrm>
            <a:off x="457200" y="0"/>
            <a:ext cx="8229600" cy="1143000"/>
          </a:xfrm>
        </p:spPr>
        <p:txBody>
          <a:bodyPr/>
          <a:lstStyle/>
          <a:p>
            <a:r>
              <a:rPr lang="es-EC" smtClean="0">
                <a:solidFill>
                  <a:schemeClr val="accent5">
                    <a:lumMod val="50000"/>
                  </a:schemeClr>
                </a:solidFill>
              </a:rPr>
              <a:t>XP Aplicado</a:t>
            </a:r>
            <a:endParaRPr lang="es-EC">
              <a:solidFill>
                <a:schemeClr val="accent5">
                  <a:lumMod val="50000"/>
                </a:schemeClr>
              </a:solidFill>
            </a:endParaRPr>
          </a:p>
        </p:txBody>
      </p:sp>
      <p:pic>
        <p:nvPicPr>
          <p:cNvPr id="4" name="3 Imagen" descr="5.png"/>
          <p:cNvPicPr>
            <a:picLocks noChangeAspect="1"/>
          </p:cNvPicPr>
          <p:nvPr/>
        </p:nvPicPr>
        <p:blipFill>
          <a:blip r:embed="rId2" cstate="print"/>
          <a:stretch>
            <a:fillRect/>
          </a:stretch>
        </p:blipFill>
        <p:spPr>
          <a:xfrm>
            <a:off x="228600" y="1524000"/>
            <a:ext cx="8534400" cy="5199199"/>
          </a:xfrm>
          <a:prstGeom prst="rect">
            <a:avLst/>
          </a:prstGeom>
        </p:spPr>
      </p:pic>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066800"/>
            <a:ext cx="8229600" cy="4525963"/>
          </a:xfrm>
        </p:spPr>
        <p:txBody>
          <a:bodyPr/>
          <a:lstStyle/>
          <a:p>
            <a:r>
              <a:rPr lang="es-EC" smtClean="0"/>
              <a:t>Planeación - Historias de Usuarios</a:t>
            </a:r>
            <a:endParaRPr lang="es-EC"/>
          </a:p>
        </p:txBody>
      </p:sp>
      <p:sp>
        <p:nvSpPr>
          <p:cNvPr id="2" name="1 Título"/>
          <p:cNvSpPr>
            <a:spLocks noGrp="1"/>
          </p:cNvSpPr>
          <p:nvPr>
            <p:ph type="title"/>
          </p:nvPr>
        </p:nvSpPr>
        <p:spPr/>
        <p:txBody>
          <a:bodyPr/>
          <a:lstStyle/>
          <a:p>
            <a:r>
              <a:rPr lang="es-EC" smtClean="0">
                <a:solidFill>
                  <a:schemeClr val="accent5">
                    <a:lumMod val="50000"/>
                  </a:schemeClr>
                </a:solidFill>
              </a:rPr>
              <a:t>XP Aplicado</a:t>
            </a:r>
            <a:endParaRPr lang="es-EC"/>
          </a:p>
        </p:txBody>
      </p:sp>
      <p:graphicFrame>
        <p:nvGraphicFramePr>
          <p:cNvPr id="7" name="6 Tabla"/>
          <p:cNvGraphicFramePr>
            <a:graphicFrameLocks noGrp="1"/>
          </p:cNvGraphicFramePr>
          <p:nvPr/>
        </p:nvGraphicFramePr>
        <p:xfrm>
          <a:off x="-304800" y="1219209"/>
          <a:ext cx="9753602" cy="5638791"/>
        </p:xfrm>
        <a:graphic>
          <a:graphicData uri="http://schemas.openxmlformats.org/drawingml/2006/table">
            <a:tbl>
              <a:tblPr/>
              <a:tblGrid>
                <a:gridCol w="915116"/>
                <a:gridCol w="1090513"/>
                <a:gridCol w="869359"/>
                <a:gridCol w="366047"/>
                <a:gridCol w="1479435"/>
                <a:gridCol w="884610"/>
                <a:gridCol w="442306"/>
                <a:gridCol w="1555696"/>
                <a:gridCol w="762595"/>
                <a:gridCol w="472809"/>
                <a:gridCol w="915116"/>
              </a:tblGrid>
              <a:tr h="244942">
                <a:tc>
                  <a:txBody>
                    <a:bodyPr/>
                    <a:lstStyle/>
                    <a:p>
                      <a:pPr>
                        <a:lnSpc>
                          <a:spcPct val="115000"/>
                        </a:lnSpc>
                      </a:pPr>
                      <a:endParaRPr lang="es-EC" sz="800" dirty="0">
                        <a:latin typeface="Calibri"/>
                        <a:ea typeface="Times New Roman"/>
                      </a:endParaRPr>
                    </a:p>
                  </a:txBody>
                  <a:tcPr marL="33364" marR="33364" marT="0" marB="0" anchor="b">
                    <a:lnL>
                      <a:noFill/>
                    </a:lnL>
                    <a:lnR>
                      <a:noFill/>
                    </a:lnR>
                    <a:lnT>
                      <a:noFill/>
                    </a:lnT>
                    <a:lnB>
                      <a:noFill/>
                    </a:lnB>
                  </a:tcPr>
                </a:tc>
                <a:tc>
                  <a:txBody>
                    <a:bodyPr/>
                    <a:lstStyle/>
                    <a:p>
                      <a:pPr>
                        <a:lnSpc>
                          <a:spcPct val="115000"/>
                        </a:lnSpc>
                      </a:pPr>
                      <a:endParaRPr lang="es-EC" sz="800">
                        <a:latin typeface="Calibri"/>
                        <a:ea typeface="Times New Roman"/>
                      </a:endParaRPr>
                    </a:p>
                  </a:txBody>
                  <a:tcPr marL="33364" marR="33364"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nSpc>
                          <a:spcPct val="115000"/>
                        </a:lnSpc>
                      </a:pPr>
                      <a:endParaRPr lang="es-EC" sz="800">
                        <a:latin typeface="Calibri"/>
                        <a:ea typeface="Times New Roman"/>
                      </a:endParaRPr>
                    </a:p>
                  </a:txBody>
                  <a:tcPr marL="33364" marR="33364"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nSpc>
                          <a:spcPct val="115000"/>
                        </a:lnSpc>
                      </a:pPr>
                      <a:endParaRPr lang="es-EC" sz="800">
                        <a:latin typeface="Calibri"/>
                        <a:ea typeface="Times New Roman"/>
                      </a:endParaRPr>
                    </a:p>
                  </a:txBody>
                  <a:tcPr marL="33364" marR="33364"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nSpc>
                          <a:spcPct val="115000"/>
                        </a:lnSpc>
                      </a:pPr>
                      <a:endParaRPr lang="es-EC" sz="800">
                        <a:latin typeface="Calibri"/>
                        <a:ea typeface="Times New Roman"/>
                      </a:endParaRPr>
                    </a:p>
                  </a:txBody>
                  <a:tcPr marL="33364" marR="33364"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nSpc>
                          <a:spcPct val="115000"/>
                        </a:lnSpc>
                      </a:pPr>
                      <a:endParaRPr lang="es-EC" sz="800">
                        <a:latin typeface="Calibri"/>
                        <a:ea typeface="Times New Roman"/>
                      </a:endParaRPr>
                    </a:p>
                  </a:txBody>
                  <a:tcPr marL="33364" marR="33364"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nSpc>
                          <a:spcPct val="115000"/>
                        </a:lnSpc>
                      </a:pPr>
                      <a:endParaRPr lang="es-EC" sz="800">
                        <a:latin typeface="Calibri"/>
                        <a:ea typeface="Times New Roman"/>
                      </a:endParaRPr>
                    </a:p>
                  </a:txBody>
                  <a:tcPr marL="33364" marR="33364"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nSpc>
                          <a:spcPct val="115000"/>
                        </a:lnSpc>
                      </a:pPr>
                      <a:endParaRPr lang="es-EC" sz="800">
                        <a:latin typeface="Calibri"/>
                        <a:ea typeface="Times New Roman"/>
                      </a:endParaRPr>
                    </a:p>
                  </a:txBody>
                  <a:tcPr marL="33364" marR="33364"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nSpc>
                          <a:spcPct val="115000"/>
                        </a:lnSpc>
                      </a:pPr>
                      <a:endParaRPr lang="es-EC" sz="800">
                        <a:latin typeface="Calibri"/>
                        <a:ea typeface="Times New Roman"/>
                      </a:endParaRPr>
                    </a:p>
                  </a:txBody>
                  <a:tcPr marL="33364" marR="33364"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nSpc>
                          <a:spcPct val="115000"/>
                        </a:lnSpc>
                      </a:pPr>
                      <a:endParaRPr lang="es-EC" sz="800">
                        <a:latin typeface="Calibri"/>
                        <a:ea typeface="Times New Roman"/>
                      </a:endParaRPr>
                    </a:p>
                  </a:txBody>
                  <a:tcPr marL="33364" marR="33364"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nSpc>
                          <a:spcPct val="115000"/>
                        </a:lnSpc>
                      </a:pPr>
                      <a:endParaRPr lang="es-EC" sz="800">
                        <a:latin typeface="Calibri"/>
                        <a:ea typeface="Times New Roman"/>
                      </a:endParaRPr>
                    </a:p>
                  </a:txBody>
                  <a:tcPr marL="33364" marR="33364" marT="0" marB="0" anchor="b">
                    <a:lnL>
                      <a:noFill/>
                    </a:lnL>
                    <a:lnR>
                      <a:noFill/>
                    </a:lnR>
                    <a:lnT>
                      <a:noFill/>
                    </a:lnT>
                    <a:lnB>
                      <a:noFill/>
                    </a:lnB>
                  </a:tcPr>
                </a:tc>
              </a:tr>
              <a:tr h="256605">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gridSpan="9">
                  <a:txBody>
                    <a:bodyPr/>
                    <a:lstStyle/>
                    <a:p>
                      <a:pPr algn="ctr">
                        <a:lnSpc>
                          <a:spcPct val="115000"/>
                        </a:lnSpc>
                        <a:spcAft>
                          <a:spcPts val="0"/>
                        </a:spcAft>
                      </a:pPr>
                      <a:r>
                        <a:rPr lang="es-EC" sz="800" dirty="0">
                          <a:solidFill>
                            <a:srgbClr val="000000"/>
                          </a:solidFill>
                          <a:latin typeface="Calibri"/>
                          <a:ea typeface="Times New Roman"/>
                          <a:cs typeface="Calibri"/>
                        </a:rPr>
                        <a:t>INGRESO AL SISTEMA Y MANTENIMIENTO Y CREACIÓN DE PERFILES DE USUARIOS</a:t>
                      </a:r>
                      <a:endParaRPr lang="es-EC" sz="800" dirty="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44942">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BE5F1"/>
                    </a:solidFill>
                  </a:tcPr>
                </a:tc>
                <a:tc>
                  <a:txBody>
                    <a:bodyPr/>
                    <a:lstStyle/>
                    <a:p>
                      <a:pPr>
                        <a:lnSpc>
                          <a:spcPct val="115000"/>
                        </a:lnSpc>
                        <a:spcAft>
                          <a:spcPts val="0"/>
                        </a:spcAft>
                      </a:pPr>
                      <a:r>
                        <a:rPr lang="es-EC" sz="800" i="1">
                          <a:solidFill>
                            <a:srgbClr val="000000"/>
                          </a:solidFill>
                          <a:latin typeface="Calibri"/>
                          <a:ea typeface="Times New Roman"/>
                          <a:cs typeface="Calibri"/>
                        </a:rPr>
                        <a:t>Nuevo</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dirty="0">
                          <a:solidFill>
                            <a:srgbClr val="000000"/>
                          </a:solidFill>
                          <a:latin typeface="Calibri"/>
                          <a:ea typeface="Times New Roman"/>
                          <a:cs typeface="Calibri"/>
                        </a:rPr>
                        <a:t>X</a:t>
                      </a:r>
                      <a:endParaRPr lang="es-EC" sz="800" dirty="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BE5F1"/>
                    </a:solidFill>
                  </a:tcPr>
                </a:tc>
                <a:tc>
                  <a:txBody>
                    <a:bodyPr/>
                    <a:lstStyle/>
                    <a:p>
                      <a:pPr>
                        <a:lnSpc>
                          <a:spcPct val="115000"/>
                        </a:lnSpc>
                        <a:spcAft>
                          <a:spcPts val="0"/>
                        </a:spcAft>
                      </a:pPr>
                      <a:r>
                        <a:rPr lang="es-EC" sz="800" i="1">
                          <a:solidFill>
                            <a:srgbClr val="000000"/>
                          </a:solidFill>
                          <a:latin typeface="Calibri"/>
                          <a:ea typeface="Times New Roman"/>
                          <a:cs typeface="Calibri"/>
                        </a:rPr>
                        <a:t>Normal</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800">
                          <a:solidFill>
                            <a:srgbClr val="000000"/>
                          </a:solidFill>
                          <a:latin typeface="Calibri"/>
                          <a:ea typeface="Times New Roman"/>
                          <a:cs typeface="Calibri"/>
                        </a:rPr>
                        <a:t>X</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36077">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FECHA</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5F1"/>
                    </a:solidFill>
                  </a:tcPr>
                </a:tc>
                <a:tc gridSpan="2">
                  <a:txBody>
                    <a:bodyPr/>
                    <a:lstStyle/>
                    <a:p>
                      <a:pPr algn="ctr">
                        <a:lnSpc>
                          <a:spcPct val="115000"/>
                        </a:lnSpc>
                        <a:spcAft>
                          <a:spcPts val="0"/>
                        </a:spcAft>
                      </a:pPr>
                      <a:r>
                        <a:rPr lang="es-EC" sz="800">
                          <a:solidFill>
                            <a:srgbClr val="000000"/>
                          </a:solidFill>
                          <a:latin typeface="Calibri"/>
                          <a:ea typeface="Times New Roman"/>
                          <a:cs typeface="Calibri"/>
                        </a:rPr>
                        <a:t>08/12/2011</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TIPO DE ACTIVIDAD</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nSpc>
                          <a:spcPct val="115000"/>
                        </a:lnSpc>
                        <a:spcAft>
                          <a:spcPts val="0"/>
                        </a:spcAft>
                      </a:pPr>
                      <a:r>
                        <a:rPr lang="es-EC" sz="800" i="1">
                          <a:solidFill>
                            <a:srgbClr val="000000"/>
                          </a:solidFill>
                          <a:latin typeface="Calibri"/>
                          <a:ea typeface="Times New Roman"/>
                          <a:cs typeface="Calibri"/>
                        </a:rPr>
                        <a:t>Corrección</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PRIORIDAD TÉCNICA</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nSpc>
                          <a:spcPct val="115000"/>
                        </a:lnSpc>
                        <a:spcAft>
                          <a:spcPts val="0"/>
                        </a:spcAft>
                      </a:pPr>
                      <a:r>
                        <a:rPr lang="es-EC" sz="800" i="1">
                          <a:solidFill>
                            <a:srgbClr val="000000"/>
                          </a:solidFill>
                          <a:latin typeface="Calibri"/>
                          <a:ea typeface="Times New Roman"/>
                          <a:cs typeface="Calibri"/>
                        </a:rPr>
                        <a:t>Medio</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44942">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i="1">
                          <a:solidFill>
                            <a:srgbClr val="000000"/>
                          </a:solidFill>
                          <a:latin typeface="Calibri"/>
                          <a:ea typeface="Times New Roman"/>
                          <a:cs typeface="Calibri"/>
                        </a:rPr>
                        <a:t>Mejora</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i="1">
                          <a:solidFill>
                            <a:srgbClr val="000000"/>
                          </a:solidFill>
                          <a:latin typeface="Calibri"/>
                          <a:ea typeface="Times New Roman"/>
                          <a:cs typeface="Calibri"/>
                        </a:rPr>
                        <a:t>Alto</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44942">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BE5F1"/>
                    </a:solidFill>
                  </a:tcPr>
                </a:tc>
                <a:tc rowSpan="3" gridSpan="2">
                  <a:txBody>
                    <a:bodyPr/>
                    <a:lstStyle/>
                    <a:p>
                      <a:pPr algn="ct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h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BE5F1"/>
                    </a:solidFill>
                  </a:tcPr>
                </a:tc>
                <a:tc>
                  <a:txBody>
                    <a:bodyPr/>
                    <a:lstStyle/>
                    <a:p>
                      <a:pPr>
                        <a:lnSpc>
                          <a:spcPct val="115000"/>
                        </a:lnSpc>
                        <a:spcAft>
                          <a:spcPts val="0"/>
                        </a:spcAft>
                      </a:pPr>
                      <a:r>
                        <a:rPr lang="es-EC" sz="800" i="1">
                          <a:solidFill>
                            <a:srgbClr val="000000"/>
                          </a:solidFill>
                          <a:latin typeface="Calibri"/>
                          <a:ea typeface="Times New Roman"/>
                          <a:cs typeface="Calibri"/>
                        </a:rPr>
                        <a:t>Ninguno</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X</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BE5F1"/>
                    </a:solidFill>
                  </a:tcPr>
                </a:tc>
                <a:tc>
                  <a:txBody>
                    <a:bodyPr/>
                    <a:lstStyle/>
                    <a:p>
                      <a:pPr>
                        <a:lnSpc>
                          <a:spcPct val="115000"/>
                        </a:lnSpc>
                        <a:spcAft>
                          <a:spcPts val="0"/>
                        </a:spcAft>
                      </a:pPr>
                      <a:r>
                        <a:rPr lang="es-EC" sz="800" i="1">
                          <a:solidFill>
                            <a:srgbClr val="000000"/>
                          </a:solidFill>
                          <a:latin typeface="Calibri"/>
                          <a:ea typeface="Times New Roman"/>
                          <a:cs typeface="Calibri"/>
                        </a:rPr>
                        <a:t>Normal</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800">
                          <a:solidFill>
                            <a:srgbClr val="000000"/>
                          </a:solidFill>
                          <a:latin typeface="Calibri"/>
                          <a:ea typeface="Times New Roman"/>
                          <a:cs typeface="Calibri"/>
                        </a:rPr>
                        <a:t>X</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36077">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REFERENCIA</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5F1"/>
                    </a:solidFill>
                  </a:tcPr>
                </a:tc>
                <a:tc gridSpan="2" vMerge="1">
                  <a:txBody>
                    <a:bodyPr/>
                    <a:lstStyle/>
                    <a:p>
                      <a:endParaRPr lang="es-EC"/>
                    </a:p>
                  </a:txBody>
                  <a:tcPr/>
                </a:tc>
                <a:tc hMerge="1" v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RIESGO</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nSpc>
                          <a:spcPct val="115000"/>
                        </a:lnSpc>
                        <a:spcAft>
                          <a:spcPts val="0"/>
                        </a:spcAft>
                      </a:pPr>
                      <a:r>
                        <a:rPr lang="es-EC" sz="800" i="1">
                          <a:solidFill>
                            <a:srgbClr val="000000"/>
                          </a:solidFill>
                          <a:latin typeface="Calibri"/>
                          <a:ea typeface="Times New Roman"/>
                          <a:cs typeface="Calibri"/>
                        </a:rPr>
                        <a:t>Medio</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PRIORIDAD USUARIO</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nSpc>
                          <a:spcPct val="115000"/>
                        </a:lnSpc>
                        <a:spcAft>
                          <a:spcPts val="0"/>
                        </a:spcAft>
                      </a:pPr>
                      <a:r>
                        <a:rPr lang="es-EC" sz="800" i="1">
                          <a:solidFill>
                            <a:srgbClr val="000000"/>
                          </a:solidFill>
                          <a:latin typeface="Calibri"/>
                          <a:ea typeface="Times New Roman"/>
                          <a:cs typeface="Calibri"/>
                        </a:rPr>
                        <a:t>Medio</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800">
                        <a:latin typeface="Calibri"/>
                        <a:ea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44942">
                <a:tc>
                  <a:txBody>
                    <a:bodyPr/>
                    <a:lstStyle/>
                    <a:p>
                      <a:pPr>
                        <a:lnSpc>
                          <a:spcPct val="115000"/>
                        </a:lnSpc>
                      </a:pPr>
                      <a:endParaRPr lang="es-EC" sz="800" dirty="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BE5F1"/>
                    </a:solidFill>
                  </a:tcPr>
                </a:tc>
                <a:tc gridSpan="2" vMerge="1">
                  <a:txBody>
                    <a:bodyPr/>
                    <a:lstStyle/>
                    <a:p>
                      <a:endParaRPr lang="es-EC"/>
                    </a:p>
                  </a:txBody>
                  <a:tcPr/>
                </a:tc>
                <a:tc hMerge="1" v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i="1">
                          <a:solidFill>
                            <a:srgbClr val="000000"/>
                          </a:solidFill>
                          <a:latin typeface="Calibri"/>
                          <a:ea typeface="Times New Roman"/>
                          <a:cs typeface="Calibri"/>
                        </a:rPr>
                        <a:t>Alto</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i="1">
                          <a:solidFill>
                            <a:srgbClr val="000000"/>
                          </a:solidFill>
                          <a:latin typeface="Calibri"/>
                          <a:ea typeface="Times New Roman"/>
                          <a:cs typeface="Calibri"/>
                        </a:rPr>
                        <a:t>Alto</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pPr>
                      <a:endParaRPr lang="es-EC" sz="800">
                        <a:latin typeface="Calibri"/>
                        <a:ea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56605">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USUARIO</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tc gridSpan="2">
                  <a:txBody>
                    <a:bodyPr/>
                    <a:lstStyle/>
                    <a:p>
                      <a:pPr algn="ct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CARGO</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tc gridSpan="2">
                  <a:txBody>
                    <a:bodyPr/>
                    <a:lstStyle/>
                    <a:p>
                      <a:pPr>
                        <a:lnSpc>
                          <a:spcPct val="115000"/>
                        </a:lnSpc>
                      </a:pPr>
                      <a:endParaRPr lang="es-EC" sz="800">
                        <a:latin typeface="Calibri"/>
                        <a:ea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CLASIFICACIÓN</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tc gridSpan="2">
                  <a:txBody>
                    <a:bodyPr/>
                    <a:lstStyle/>
                    <a:p>
                      <a:pPr algn="ctr">
                        <a:lnSpc>
                          <a:spcPct val="115000"/>
                        </a:lnSpc>
                        <a:spcAft>
                          <a:spcPts val="0"/>
                        </a:spcAft>
                      </a:pPr>
                      <a:r>
                        <a:rPr lang="es-EC" sz="800">
                          <a:solidFill>
                            <a:srgbClr val="000000"/>
                          </a:solidFill>
                          <a:latin typeface="Calibri"/>
                          <a:ea typeface="Times New Roman"/>
                          <a:cs typeface="Calibri"/>
                        </a:rPr>
                        <a:t>Seguridad</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56605">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gridSpan="9">
                  <a:txBody>
                    <a:bodyPr/>
                    <a:lstStyle/>
                    <a:p>
                      <a:pPr algn="ctr">
                        <a:lnSpc>
                          <a:spcPct val="115000"/>
                        </a:lnSpc>
                        <a:spcAft>
                          <a:spcPts val="0"/>
                        </a:spcAft>
                      </a:pPr>
                      <a:r>
                        <a:rPr lang="es-EC" sz="800">
                          <a:solidFill>
                            <a:srgbClr val="000000"/>
                          </a:solidFill>
                          <a:latin typeface="Calibri"/>
                          <a:ea typeface="Times New Roman"/>
                          <a:cs typeface="Calibri"/>
                        </a:rPr>
                        <a:t>DESCRIPCIÓN</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44942">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gridSpan="9">
                  <a:txBody>
                    <a:bodyPr/>
                    <a:lstStyle/>
                    <a:p>
                      <a:pPr algn="ct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36077">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gridSpan="9">
                  <a:txBody>
                    <a:bodyPr/>
                    <a:lstStyle/>
                    <a:p>
                      <a:pPr>
                        <a:lnSpc>
                          <a:spcPct val="115000"/>
                        </a:lnSpc>
                        <a:spcAft>
                          <a:spcPts val="0"/>
                        </a:spcAft>
                      </a:pPr>
                      <a:r>
                        <a:rPr lang="es-EC" sz="800">
                          <a:solidFill>
                            <a:srgbClr val="000000"/>
                          </a:solidFill>
                          <a:latin typeface="Arial"/>
                          <a:ea typeface="Times New Roman"/>
                          <a:cs typeface="Times New Roman"/>
                        </a:rPr>
                        <a:t>Controla el ingreso al sistema utilizando una código y clave</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36077">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gridSpan="9">
                  <a:txBody>
                    <a:bodyPr/>
                    <a:lstStyle/>
                    <a:p>
                      <a:pPr>
                        <a:lnSpc>
                          <a:spcPct val="115000"/>
                        </a:lnSpc>
                        <a:spcAft>
                          <a:spcPts val="0"/>
                        </a:spcAft>
                      </a:pPr>
                      <a:r>
                        <a:rPr lang="es-EC" sz="800">
                          <a:solidFill>
                            <a:srgbClr val="000000"/>
                          </a:solidFill>
                          <a:latin typeface="Arial"/>
                          <a:ea typeface="Times New Roman"/>
                          <a:cs typeface="Times New Roman"/>
                        </a:rPr>
                        <a:t>Se ingresa a perfiles de usuarios para determinar permisos para cada uno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36077">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gridSpan="9">
                  <a:txBody>
                    <a:bodyPr/>
                    <a:lstStyle/>
                    <a:p>
                      <a:pPr>
                        <a:lnSpc>
                          <a:spcPct val="115000"/>
                        </a:lnSpc>
                        <a:spcAft>
                          <a:spcPts val="0"/>
                        </a:spcAft>
                      </a:pPr>
                      <a:r>
                        <a:rPr lang="es-EC" sz="800">
                          <a:solidFill>
                            <a:srgbClr val="000000"/>
                          </a:solidFill>
                          <a:latin typeface="Arial"/>
                          <a:ea typeface="Times New Roman"/>
                          <a:cs typeface="Times New Roman"/>
                        </a:rPr>
                        <a:t>Validaciones para el perfil de Usuario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44942">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gridSpan="9">
                  <a:txBody>
                    <a:bodyPr/>
                    <a:lstStyle/>
                    <a:p>
                      <a:pPr algn="ct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56605">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NOTAS</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tc gridSpan="8">
                  <a:txBody>
                    <a:bodyPr/>
                    <a:lstStyle/>
                    <a:p>
                      <a:pPr algn="ct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44942">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gridSpan="9">
                  <a:txBody>
                    <a:bodyPr/>
                    <a:lstStyle/>
                    <a:p>
                      <a:pPr algn="ct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44942">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gridSpan="9">
                  <a:txBody>
                    <a:bodyPr/>
                    <a:lstStyle/>
                    <a:p>
                      <a:pPr algn="ct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pPr>
                      <a:endParaRPr lang="es-EC" sz="800">
                        <a:latin typeface="Calibri"/>
                        <a:ea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56605">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SEGUIMIENTO</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tc gridSpan="8">
                  <a:txBody>
                    <a:bodyPr/>
                    <a:lstStyle/>
                    <a:p>
                      <a:pPr algn="ct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44942">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BE5F1"/>
                    </a:solidFill>
                  </a:tcPr>
                </a:tc>
                <a:tc>
                  <a:txBody>
                    <a:bodyPr/>
                    <a:lstStyle/>
                    <a:p>
                      <a:pPr>
                        <a:lnSpc>
                          <a:spcPct val="115000"/>
                        </a:lnSpc>
                        <a:spcAft>
                          <a:spcPts val="0"/>
                        </a:spcAft>
                      </a:pPr>
                      <a:r>
                        <a:rPr lang="es-EC" sz="800" i="1">
                          <a:solidFill>
                            <a:srgbClr val="000000"/>
                          </a:solidFill>
                          <a:latin typeface="Calibri"/>
                          <a:ea typeface="Times New Roman"/>
                          <a:cs typeface="Calibri"/>
                        </a:rPr>
                        <a:t>Atendido</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800">
                          <a:solidFill>
                            <a:srgbClr val="000000"/>
                          </a:solidFill>
                          <a:latin typeface="Calibri"/>
                          <a:ea typeface="Times New Roman"/>
                          <a:cs typeface="Calibri"/>
                        </a:rPr>
                        <a:t>COMENTARIOS</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800">
                          <a:solidFill>
                            <a:srgbClr val="000000"/>
                          </a:solidFill>
                          <a:latin typeface="Calibri"/>
                          <a:ea typeface="Times New Roman"/>
                          <a:cs typeface="Calibri"/>
                        </a:rPr>
                        <a:t>ÚLTIMO SEGUIMIENTO</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s-EC"/>
                    </a:p>
                  </a:txBody>
                  <a:tcPr/>
                </a:tc>
                <a:tc hMerge="1">
                  <a:txBody>
                    <a:bodyPr/>
                    <a:lstStyle/>
                    <a:p>
                      <a:endParaRPr lang="es-EC"/>
                    </a:p>
                  </a:txBody>
                  <a:tcPr/>
                </a:tc>
                <a:tc>
                  <a:txBody>
                    <a:bodyPr/>
                    <a:lstStyle/>
                    <a:p>
                      <a:pPr>
                        <a:lnSpc>
                          <a:spcPct val="115000"/>
                        </a:lnSpc>
                      </a:pPr>
                      <a:endParaRPr lang="es-EC" sz="800">
                        <a:latin typeface="Calibri"/>
                        <a:ea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36077">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ESTADO</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nSpc>
                          <a:spcPct val="115000"/>
                        </a:lnSpc>
                        <a:spcAft>
                          <a:spcPts val="0"/>
                        </a:spcAft>
                      </a:pPr>
                      <a:r>
                        <a:rPr lang="es-EC" sz="800" i="1">
                          <a:solidFill>
                            <a:srgbClr val="000000"/>
                          </a:solidFill>
                          <a:latin typeface="Calibri"/>
                          <a:ea typeface="Times New Roman"/>
                          <a:cs typeface="Calibri"/>
                        </a:rPr>
                        <a:t>En Proceso</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X</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a:txBody>
                    <a:bodyPr/>
                    <a:lstStyle/>
                    <a:p>
                      <a:pPr>
                        <a:lnSpc>
                          <a:spcPct val="115000"/>
                        </a:lnSpc>
                      </a:pPr>
                      <a:endParaRPr lang="es-EC" sz="800">
                        <a:latin typeface="Calibri"/>
                        <a:ea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44942">
                <a:tc>
                  <a:txBody>
                    <a:bodyPr/>
                    <a:lstStyle/>
                    <a:p>
                      <a:pPr>
                        <a:lnSpc>
                          <a:spcPct val="115000"/>
                        </a:lnSpc>
                      </a:pPr>
                      <a:endParaRPr lang="es-EC" sz="800">
                        <a:latin typeface="Calibri"/>
                        <a:ea typeface="Times New Roman"/>
                      </a:endParaRPr>
                    </a:p>
                  </a:txBody>
                  <a:tcPr marL="33364" marR="33364" marT="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i="1">
                          <a:solidFill>
                            <a:srgbClr val="000000"/>
                          </a:solidFill>
                          <a:latin typeface="Calibri"/>
                          <a:ea typeface="Times New Roman"/>
                          <a:cs typeface="Calibri"/>
                        </a:rPr>
                        <a:t>Finalizado</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w="19050" cap="flat" cmpd="sng" algn="ctr">
                      <a:solidFill>
                        <a:srgbClr val="000000"/>
                      </a:solidFill>
                      <a:prstDash val="solid"/>
                      <a:round/>
                      <a:headEnd type="none" w="med" len="med"/>
                      <a:tailEnd type="none" w="med" len="med"/>
                    </a:lnL>
                    <a:lnR>
                      <a:noFill/>
                    </a:lnR>
                    <a:lnT>
                      <a:noFill/>
                    </a:lnT>
                    <a:lnB>
                      <a:noFill/>
                    </a:lnB>
                  </a:tcPr>
                </a:tc>
              </a:tr>
              <a:tr h="244942">
                <a:tc>
                  <a:txBody>
                    <a:bodyPr/>
                    <a:lstStyle/>
                    <a:p>
                      <a:pPr>
                        <a:lnSpc>
                          <a:spcPct val="115000"/>
                        </a:lnSpc>
                      </a:pPr>
                      <a:endParaRPr lang="es-EC" sz="800">
                        <a:latin typeface="Calibri"/>
                        <a:ea typeface="Times New Roman"/>
                      </a:endParaRPr>
                    </a:p>
                  </a:txBody>
                  <a:tcPr marL="33364" marR="33364" marT="0" marB="0" anchor="b">
                    <a:lnL>
                      <a:noFill/>
                    </a:lnL>
                    <a:lnR>
                      <a:noFill/>
                    </a:lnR>
                    <a:lnT>
                      <a:noFill/>
                    </a:lnT>
                    <a:lnB>
                      <a:noFill/>
                    </a:lnB>
                  </a:tcPr>
                </a:tc>
                <a:tc>
                  <a:txBody>
                    <a:bodyPr/>
                    <a:lstStyle/>
                    <a:p>
                      <a:pPr>
                        <a:lnSpc>
                          <a:spcPct val="115000"/>
                        </a:lnSpc>
                      </a:pPr>
                      <a:endParaRPr lang="es-EC" sz="800">
                        <a:latin typeface="Calibri"/>
                        <a:ea typeface="Times New Roman"/>
                      </a:endParaRPr>
                    </a:p>
                  </a:txBody>
                  <a:tcPr marL="33364" marR="33364"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800">
                        <a:latin typeface="Calibri"/>
                        <a:ea typeface="Times New Roman"/>
                      </a:endParaRPr>
                    </a:p>
                  </a:txBody>
                  <a:tcPr marL="33364" marR="33364"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800">
                        <a:latin typeface="Calibri"/>
                        <a:ea typeface="Times New Roman"/>
                      </a:endParaRPr>
                    </a:p>
                  </a:txBody>
                  <a:tcPr marL="33364" marR="33364"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800">
                        <a:latin typeface="Calibri"/>
                        <a:ea typeface="Times New Roman"/>
                      </a:endParaRPr>
                    </a:p>
                  </a:txBody>
                  <a:tcPr marL="33364" marR="33364"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Times New Roman"/>
                        <a:cs typeface="Times New Roman"/>
                      </a:endParaRPr>
                    </a:p>
                  </a:txBody>
                  <a:tcPr marL="33364" marR="33364"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800" dirty="0">
                        <a:latin typeface="Calibri"/>
                        <a:ea typeface="Times New Roman"/>
                      </a:endParaRPr>
                    </a:p>
                  </a:txBody>
                  <a:tcPr marL="33364" marR="33364" marT="0" marB="0" anchor="b">
                    <a:lnL>
                      <a:noFill/>
                    </a:lnL>
                    <a:lnR>
                      <a:noFill/>
                    </a:lnR>
                    <a:lnT>
                      <a:noFill/>
                    </a:lnT>
                    <a:lnB>
                      <a:noFill/>
                    </a:lnB>
                  </a:tcPr>
                </a:tc>
              </a:tr>
            </a:tbl>
          </a:graphicData>
        </a:graphic>
      </p:graphicFrame>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066800"/>
            <a:ext cx="7315200" cy="533399"/>
          </a:xfrm>
        </p:spPr>
        <p:txBody>
          <a:bodyPr>
            <a:normAutofit fontScale="55000" lnSpcReduction="20000"/>
          </a:bodyPr>
          <a:lstStyle/>
          <a:p>
            <a:pPr>
              <a:buNone/>
            </a:pPr>
            <a:r>
              <a:rPr lang="es-EC" sz="3600" smtClean="0"/>
              <a:t>Diseño – Tarjetas CRC </a:t>
            </a:r>
            <a:r>
              <a:rPr lang="es-EC" smtClean="0"/>
              <a:t>(Cargo o Clase, Responsabilidad y Colaboración)</a:t>
            </a:r>
            <a:endParaRPr lang="es-EC"/>
          </a:p>
        </p:txBody>
      </p:sp>
      <p:sp>
        <p:nvSpPr>
          <p:cNvPr id="2" name="1 Título"/>
          <p:cNvSpPr>
            <a:spLocks noGrp="1"/>
          </p:cNvSpPr>
          <p:nvPr>
            <p:ph type="title"/>
          </p:nvPr>
        </p:nvSpPr>
        <p:spPr>
          <a:xfrm>
            <a:off x="457200" y="0"/>
            <a:ext cx="8229600" cy="1143000"/>
          </a:xfrm>
        </p:spPr>
        <p:txBody>
          <a:bodyPr/>
          <a:lstStyle/>
          <a:p>
            <a:r>
              <a:rPr lang="es-EC" smtClean="0">
                <a:solidFill>
                  <a:schemeClr val="accent5">
                    <a:lumMod val="50000"/>
                  </a:schemeClr>
                </a:solidFill>
              </a:rPr>
              <a:t>XP Aplicado</a:t>
            </a:r>
            <a:endParaRPr lang="es-EC"/>
          </a:p>
        </p:txBody>
      </p:sp>
      <p:graphicFrame>
        <p:nvGraphicFramePr>
          <p:cNvPr id="4" name="3 Tabla"/>
          <p:cNvGraphicFramePr>
            <a:graphicFrameLocks noGrp="1"/>
          </p:cNvGraphicFramePr>
          <p:nvPr/>
        </p:nvGraphicFramePr>
        <p:xfrm>
          <a:off x="914400" y="2362200"/>
          <a:ext cx="7391400" cy="3276599"/>
        </p:xfrm>
        <a:graphic>
          <a:graphicData uri="http://schemas.openxmlformats.org/drawingml/2006/table">
            <a:tbl>
              <a:tblPr/>
              <a:tblGrid>
                <a:gridCol w="3581769"/>
                <a:gridCol w="3809631"/>
              </a:tblGrid>
              <a:tr h="396083">
                <a:tc>
                  <a:txBody>
                    <a:bodyPr/>
                    <a:lstStyle/>
                    <a:p>
                      <a:pPr algn="just">
                        <a:lnSpc>
                          <a:spcPct val="150000"/>
                        </a:lnSpc>
                        <a:spcAft>
                          <a:spcPts val="0"/>
                        </a:spcAft>
                      </a:pPr>
                      <a:r>
                        <a:rPr lang="es-EC" sz="1600" b="1" dirty="0">
                          <a:latin typeface="Arial" pitchFamily="34" charset="0"/>
                          <a:ea typeface="Times New Roman"/>
                          <a:cs typeface="Arial" pitchFamily="34" charset="0"/>
                        </a:rPr>
                        <a:t>Nombre de la clase: </a:t>
                      </a:r>
                      <a:r>
                        <a:rPr lang="es-EC" sz="1600" b="1" dirty="0" err="1">
                          <a:latin typeface="Arial" pitchFamily="34" charset="0"/>
                          <a:ea typeface="Times New Roman"/>
                          <a:cs typeface="Arial" pitchFamily="34" charset="0"/>
                        </a:rPr>
                        <a:t>UsuarioBean</a:t>
                      </a:r>
                      <a:endParaRPr lang="es-EC"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0"/>
                        </a:spcAft>
                      </a:pPr>
                      <a:endParaRPr lang="es-EC"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6083">
                <a:tc>
                  <a:txBody>
                    <a:bodyPr/>
                    <a:lstStyle/>
                    <a:p>
                      <a:pPr algn="just">
                        <a:lnSpc>
                          <a:spcPct val="150000"/>
                        </a:lnSpc>
                        <a:spcAft>
                          <a:spcPts val="0"/>
                        </a:spcAft>
                      </a:pPr>
                      <a:r>
                        <a:rPr lang="es-EC" sz="1600" b="1">
                          <a:latin typeface="Arial" pitchFamily="34" charset="0"/>
                          <a:ea typeface="Times New Roman"/>
                          <a:cs typeface="Arial" pitchFamily="34" charset="0"/>
                        </a:rPr>
                        <a:t>Responsabilidad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0"/>
                        </a:spcAft>
                      </a:pPr>
                      <a:r>
                        <a:rPr lang="es-EC" sz="1600" b="1" dirty="0">
                          <a:latin typeface="Arial" pitchFamily="34" charset="0"/>
                          <a:ea typeface="Times New Roman"/>
                          <a:cs typeface="Arial" pitchFamily="34" charset="0"/>
                        </a:rPr>
                        <a:t>Colaboración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6083">
                <a:tc>
                  <a:txBody>
                    <a:bodyPr/>
                    <a:lstStyle/>
                    <a:p>
                      <a:pPr algn="just">
                        <a:lnSpc>
                          <a:spcPct val="150000"/>
                        </a:lnSpc>
                        <a:spcAft>
                          <a:spcPts val="0"/>
                        </a:spcAft>
                      </a:pPr>
                      <a:r>
                        <a:rPr lang="es-EC" sz="1400" dirty="0">
                          <a:latin typeface="Arial"/>
                          <a:ea typeface="Times New Roman"/>
                          <a:cs typeface="Times New Roman"/>
                        </a:rPr>
                        <a:t>Ingreso a una cuenta de usuario</a:t>
                      </a:r>
                      <a:endParaRPr lang="es-EC"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0"/>
                        </a:spcAft>
                      </a:pPr>
                      <a:r>
                        <a:rPr lang="es-EC" sz="1400" dirty="0" err="1">
                          <a:latin typeface="Arial"/>
                          <a:ea typeface="Times New Roman"/>
                          <a:cs typeface="Times New Roman"/>
                        </a:rPr>
                        <a:t>UsuarioServiceImpl</a:t>
                      </a:r>
                      <a:r>
                        <a:rPr lang="es-EC" sz="1400" dirty="0">
                          <a:latin typeface="Arial"/>
                          <a:ea typeface="Times New Roman"/>
                          <a:cs typeface="Times New Roman"/>
                        </a:rPr>
                        <a:t>, </a:t>
                      </a:r>
                      <a:r>
                        <a:rPr lang="es-EC" sz="1400" dirty="0" err="1" smtClean="0">
                          <a:latin typeface="Arial"/>
                          <a:ea typeface="Times New Roman"/>
                          <a:cs typeface="Times New Roman"/>
                        </a:rPr>
                        <a:t>newUser,USUARIO</a:t>
                      </a:r>
                      <a:endParaRPr lang="es-EC"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6083">
                <a:tc>
                  <a:txBody>
                    <a:bodyPr/>
                    <a:lstStyle/>
                    <a:p>
                      <a:pPr algn="just">
                        <a:lnSpc>
                          <a:spcPct val="150000"/>
                        </a:lnSpc>
                        <a:spcAft>
                          <a:spcPts val="0"/>
                        </a:spcAft>
                      </a:pPr>
                      <a:r>
                        <a:rPr lang="es-EC" sz="1400" dirty="0">
                          <a:latin typeface="Arial"/>
                          <a:ea typeface="Times New Roman"/>
                          <a:cs typeface="Times New Roman"/>
                        </a:rPr>
                        <a:t>Actualizar la cuenta del usuario</a:t>
                      </a:r>
                      <a:endParaRPr lang="es-EC"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0"/>
                        </a:spcAft>
                      </a:pPr>
                      <a:r>
                        <a:rPr lang="es-EC" sz="1400" dirty="0" err="1">
                          <a:latin typeface="Arial"/>
                          <a:ea typeface="Times New Roman"/>
                          <a:cs typeface="Times New Roman"/>
                        </a:rPr>
                        <a:t>UsuarioServiceImpl</a:t>
                      </a:r>
                      <a:r>
                        <a:rPr lang="es-EC" sz="1400" dirty="0">
                          <a:latin typeface="Arial"/>
                          <a:ea typeface="Times New Roman"/>
                          <a:cs typeface="Times New Roman"/>
                        </a:rPr>
                        <a:t>, </a:t>
                      </a:r>
                      <a:r>
                        <a:rPr lang="es-EC" sz="1400" dirty="0" err="1" smtClean="0">
                          <a:latin typeface="Arial"/>
                          <a:ea typeface="Times New Roman"/>
                          <a:cs typeface="Times New Roman"/>
                        </a:rPr>
                        <a:t>editUser,USUARIO</a:t>
                      </a:r>
                      <a:endParaRPr lang="es-EC"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6083">
                <a:tc>
                  <a:txBody>
                    <a:bodyPr/>
                    <a:lstStyle/>
                    <a:p>
                      <a:pPr algn="just">
                        <a:lnSpc>
                          <a:spcPct val="150000"/>
                        </a:lnSpc>
                        <a:spcAft>
                          <a:spcPts val="0"/>
                        </a:spcAft>
                      </a:pPr>
                      <a:r>
                        <a:rPr lang="es-EC" sz="1400" dirty="0">
                          <a:latin typeface="Arial"/>
                          <a:ea typeface="Times New Roman"/>
                          <a:cs typeface="Times New Roman"/>
                        </a:rPr>
                        <a:t>Eliminar cuenta de usuario</a:t>
                      </a:r>
                      <a:endParaRPr lang="es-EC"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0"/>
                        </a:spcAft>
                      </a:pPr>
                      <a:r>
                        <a:rPr lang="es-EC" sz="1400" dirty="0" err="1" smtClean="0">
                          <a:latin typeface="Arial"/>
                          <a:ea typeface="Times New Roman"/>
                          <a:cs typeface="Times New Roman"/>
                        </a:rPr>
                        <a:t>UsuarioServiceImpl,remove,USUARIO</a:t>
                      </a:r>
                      <a:endParaRPr lang="es-EC"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48092">
                <a:tc>
                  <a:txBody>
                    <a:bodyPr/>
                    <a:lstStyle/>
                    <a:p>
                      <a:pPr algn="just">
                        <a:lnSpc>
                          <a:spcPct val="150000"/>
                        </a:lnSpc>
                        <a:spcAft>
                          <a:spcPts val="0"/>
                        </a:spcAft>
                      </a:pPr>
                      <a:r>
                        <a:rPr lang="es-EC" sz="1400">
                          <a:latin typeface="Arial"/>
                          <a:ea typeface="Times New Roman"/>
                          <a:cs typeface="Times New Roman"/>
                        </a:rPr>
                        <a:t>Validar el ingreso al sistema</a:t>
                      </a:r>
                      <a:endParaRPr lang="es-EC"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0"/>
                        </a:spcAft>
                      </a:pPr>
                      <a:r>
                        <a:rPr lang="es-EC" sz="1400" dirty="0" err="1" smtClean="0">
                          <a:latin typeface="Arial"/>
                          <a:ea typeface="Times New Roman"/>
                          <a:cs typeface="Times New Roman"/>
                        </a:rPr>
                        <a:t>UsuarioServiceImpl,validarUsuario,USUARIO</a:t>
                      </a:r>
                      <a:endParaRPr lang="es-EC"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48092">
                <a:tc>
                  <a:txBody>
                    <a:bodyPr/>
                    <a:lstStyle/>
                    <a:p>
                      <a:pPr algn="just">
                        <a:lnSpc>
                          <a:spcPct val="150000"/>
                        </a:lnSpc>
                        <a:spcAft>
                          <a:spcPts val="0"/>
                        </a:spcAft>
                      </a:pPr>
                      <a:r>
                        <a:rPr lang="es-EC" sz="1400">
                          <a:latin typeface="Arial"/>
                          <a:ea typeface="Times New Roman"/>
                          <a:cs typeface="Times New Roman"/>
                        </a:rPr>
                        <a:t>Actualizar cuenta de usuario</a:t>
                      </a:r>
                      <a:endParaRPr lang="es-EC"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0"/>
                        </a:spcAft>
                      </a:pPr>
                      <a:r>
                        <a:rPr lang="es-EC" sz="1400" dirty="0" err="1" smtClean="0">
                          <a:latin typeface="Arial"/>
                          <a:ea typeface="Times New Roman"/>
                          <a:cs typeface="Times New Roman"/>
                        </a:rPr>
                        <a:t>UsuarioServiceImpl,guardarClaveNew</a:t>
                      </a:r>
                      <a:r>
                        <a:rPr lang="es-EC" sz="1400" dirty="0" smtClean="0">
                          <a:latin typeface="Arial"/>
                          <a:ea typeface="Times New Roman"/>
                          <a:cs typeface="Times New Roman"/>
                        </a:rPr>
                        <a:t>,</a:t>
                      </a:r>
                    </a:p>
                    <a:p>
                      <a:pPr algn="just">
                        <a:lnSpc>
                          <a:spcPct val="150000"/>
                        </a:lnSpc>
                        <a:spcAft>
                          <a:spcPts val="0"/>
                        </a:spcAft>
                      </a:pPr>
                      <a:r>
                        <a:rPr lang="es-EC" sz="1400" dirty="0" smtClean="0">
                          <a:latin typeface="Arial"/>
                          <a:ea typeface="Times New Roman"/>
                          <a:cs typeface="Times New Roman"/>
                        </a:rPr>
                        <a:t>USUARIO</a:t>
                      </a:r>
                      <a:endParaRPr lang="es-EC"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9201"/>
            <a:ext cx="2438400" cy="457200"/>
          </a:xfrm>
        </p:spPr>
        <p:txBody>
          <a:bodyPr>
            <a:normAutofit fontScale="85000" lnSpcReduction="10000"/>
          </a:bodyPr>
          <a:lstStyle/>
          <a:p>
            <a:r>
              <a:rPr lang="es-EC" smtClean="0">
                <a:solidFill>
                  <a:schemeClr val="accent5">
                    <a:lumMod val="75000"/>
                  </a:schemeClr>
                </a:solidFill>
              </a:rPr>
              <a:t>Codificación</a:t>
            </a:r>
            <a:endParaRPr lang="es-EC">
              <a:solidFill>
                <a:schemeClr val="accent5">
                  <a:lumMod val="75000"/>
                </a:schemeClr>
              </a:solidFill>
            </a:endParaRPr>
          </a:p>
        </p:txBody>
      </p:sp>
      <p:sp>
        <p:nvSpPr>
          <p:cNvPr id="2" name="1 Título"/>
          <p:cNvSpPr>
            <a:spLocks noGrp="1"/>
          </p:cNvSpPr>
          <p:nvPr>
            <p:ph type="title"/>
          </p:nvPr>
        </p:nvSpPr>
        <p:spPr/>
        <p:txBody>
          <a:bodyPr/>
          <a:lstStyle/>
          <a:p>
            <a:r>
              <a:rPr lang="es-EC" smtClean="0">
                <a:solidFill>
                  <a:schemeClr val="accent5">
                    <a:lumMod val="50000"/>
                  </a:schemeClr>
                </a:solidFill>
              </a:rPr>
              <a:t>XP Aplicado</a:t>
            </a:r>
            <a:endParaRPr lang="es-EC"/>
          </a:p>
        </p:txBody>
      </p:sp>
      <p:pic>
        <p:nvPicPr>
          <p:cNvPr id="4" name="3 Imagen" descr="im_html-o4742103.jpg"/>
          <p:cNvPicPr>
            <a:picLocks noChangeAspect="1"/>
          </p:cNvPicPr>
          <p:nvPr/>
        </p:nvPicPr>
        <p:blipFill>
          <a:blip r:embed="rId2" cstate="print"/>
          <a:stretch>
            <a:fillRect/>
          </a:stretch>
        </p:blipFill>
        <p:spPr>
          <a:xfrm>
            <a:off x="457200" y="1828800"/>
            <a:ext cx="2590800" cy="1943100"/>
          </a:xfrm>
          <a:prstGeom prst="rect">
            <a:avLst/>
          </a:prstGeom>
        </p:spPr>
      </p:pic>
      <p:pic>
        <p:nvPicPr>
          <p:cNvPr id="5" name="4 Imagen" descr="154155_168217129885319_129014330472266_333039_7095392_n.jpg"/>
          <p:cNvPicPr>
            <a:picLocks noChangeAspect="1"/>
          </p:cNvPicPr>
          <p:nvPr/>
        </p:nvPicPr>
        <p:blipFill>
          <a:blip r:embed="rId3" cstate="print"/>
          <a:stretch>
            <a:fillRect/>
          </a:stretch>
        </p:blipFill>
        <p:spPr>
          <a:xfrm>
            <a:off x="228600" y="4114800"/>
            <a:ext cx="3124200" cy="2445802"/>
          </a:xfrm>
          <a:prstGeom prst="rect">
            <a:avLst/>
          </a:prstGeom>
        </p:spPr>
      </p:pic>
      <p:pic>
        <p:nvPicPr>
          <p:cNvPr id="6" name="5 Imagen" descr="pruebas-unitarias-php_thumb.jpg"/>
          <p:cNvPicPr>
            <a:picLocks noChangeAspect="1"/>
          </p:cNvPicPr>
          <p:nvPr/>
        </p:nvPicPr>
        <p:blipFill>
          <a:blip r:embed="rId4" cstate="print"/>
          <a:stretch>
            <a:fillRect/>
          </a:stretch>
        </p:blipFill>
        <p:spPr>
          <a:xfrm>
            <a:off x="4343400" y="1752600"/>
            <a:ext cx="1752600" cy="1979407"/>
          </a:xfrm>
          <a:prstGeom prst="rect">
            <a:avLst/>
          </a:prstGeom>
        </p:spPr>
      </p:pic>
      <p:pic>
        <p:nvPicPr>
          <p:cNvPr id="7" name="6 Imagen" descr="ci2.png"/>
          <p:cNvPicPr>
            <a:picLocks noChangeAspect="1"/>
          </p:cNvPicPr>
          <p:nvPr/>
        </p:nvPicPr>
        <p:blipFill>
          <a:blip r:embed="rId5" cstate="print"/>
          <a:stretch>
            <a:fillRect/>
          </a:stretch>
        </p:blipFill>
        <p:spPr>
          <a:xfrm>
            <a:off x="4343400" y="4114800"/>
            <a:ext cx="2019300" cy="2220374"/>
          </a:xfrm>
          <a:prstGeom prst="rect">
            <a:avLst/>
          </a:prstGeom>
        </p:spPr>
      </p:pic>
      <p:sp>
        <p:nvSpPr>
          <p:cNvPr id="8" name="7 CuadroTexto"/>
          <p:cNvSpPr txBox="1"/>
          <p:nvPr/>
        </p:nvSpPr>
        <p:spPr>
          <a:xfrm>
            <a:off x="381000" y="3886200"/>
            <a:ext cx="2471895" cy="369332"/>
          </a:xfrm>
          <a:prstGeom prst="rect">
            <a:avLst/>
          </a:prstGeom>
          <a:noFill/>
        </p:spPr>
        <p:txBody>
          <a:bodyPr wrap="none" rtlCol="0">
            <a:spAutoFit/>
          </a:bodyPr>
          <a:lstStyle/>
          <a:p>
            <a:r>
              <a:rPr lang="es-EC" smtClean="0"/>
              <a:t>Programación  en pareja</a:t>
            </a:r>
            <a:endParaRPr lang="es-EC"/>
          </a:p>
        </p:txBody>
      </p:sp>
      <p:sp>
        <p:nvSpPr>
          <p:cNvPr id="9" name="8 CuadroTexto"/>
          <p:cNvSpPr txBox="1"/>
          <p:nvPr/>
        </p:nvSpPr>
        <p:spPr>
          <a:xfrm>
            <a:off x="4495800" y="3733800"/>
            <a:ext cx="1810496" cy="369332"/>
          </a:xfrm>
          <a:prstGeom prst="rect">
            <a:avLst/>
          </a:prstGeom>
          <a:noFill/>
        </p:spPr>
        <p:txBody>
          <a:bodyPr wrap="none" rtlCol="0">
            <a:spAutoFit/>
          </a:bodyPr>
          <a:lstStyle/>
          <a:p>
            <a:r>
              <a:rPr lang="es-EC" smtClean="0"/>
              <a:t>Pruebas unitarias</a:t>
            </a:r>
            <a:endParaRPr lang="es-EC"/>
          </a:p>
        </p:txBody>
      </p:sp>
      <p:sp>
        <p:nvSpPr>
          <p:cNvPr id="10" name="9 CuadroTexto"/>
          <p:cNvSpPr txBox="1"/>
          <p:nvPr/>
        </p:nvSpPr>
        <p:spPr>
          <a:xfrm>
            <a:off x="1219200" y="6324600"/>
            <a:ext cx="1044645" cy="369332"/>
          </a:xfrm>
          <a:prstGeom prst="rect">
            <a:avLst/>
          </a:prstGeom>
          <a:noFill/>
        </p:spPr>
        <p:txBody>
          <a:bodyPr wrap="none" rtlCol="0">
            <a:spAutoFit/>
          </a:bodyPr>
          <a:lstStyle/>
          <a:p>
            <a:r>
              <a:rPr lang="es-EC" smtClean="0"/>
              <a:t>Rediseño</a:t>
            </a:r>
            <a:endParaRPr lang="es-EC"/>
          </a:p>
        </p:txBody>
      </p:sp>
      <p:sp>
        <p:nvSpPr>
          <p:cNvPr id="11" name="10 CuadroTexto"/>
          <p:cNvSpPr txBox="1"/>
          <p:nvPr/>
        </p:nvSpPr>
        <p:spPr>
          <a:xfrm>
            <a:off x="4419600" y="6324600"/>
            <a:ext cx="2362200" cy="369332"/>
          </a:xfrm>
          <a:prstGeom prst="rect">
            <a:avLst/>
          </a:prstGeom>
          <a:noFill/>
        </p:spPr>
        <p:txBody>
          <a:bodyPr wrap="square" rtlCol="0">
            <a:spAutoFit/>
          </a:bodyPr>
          <a:lstStyle/>
          <a:p>
            <a:r>
              <a:rPr lang="es-EC" smtClean="0"/>
              <a:t>Integración continua</a:t>
            </a:r>
            <a:endParaRPr lang="es-EC"/>
          </a:p>
        </p:txBody>
      </p:sp>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43000"/>
            <a:ext cx="4267200" cy="609600"/>
          </a:xfrm>
        </p:spPr>
        <p:txBody>
          <a:bodyPr/>
          <a:lstStyle/>
          <a:p>
            <a:r>
              <a:rPr lang="es-EC" smtClean="0">
                <a:solidFill>
                  <a:schemeClr val="accent5">
                    <a:lumMod val="75000"/>
                  </a:schemeClr>
                </a:solidFill>
              </a:rPr>
              <a:t>Pruebas</a:t>
            </a:r>
            <a:endParaRPr lang="es-EC">
              <a:solidFill>
                <a:schemeClr val="accent5">
                  <a:lumMod val="75000"/>
                </a:schemeClr>
              </a:solidFill>
            </a:endParaRPr>
          </a:p>
        </p:txBody>
      </p:sp>
      <p:sp>
        <p:nvSpPr>
          <p:cNvPr id="2" name="1 Título"/>
          <p:cNvSpPr>
            <a:spLocks noGrp="1"/>
          </p:cNvSpPr>
          <p:nvPr>
            <p:ph type="title"/>
          </p:nvPr>
        </p:nvSpPr>
        <p:spPr/>
        <p:txBody>
          <a:bodyPr/>
          <a:lstStyle/>
          <a:p>
            <a:r>
              <a:rPr lang="es-EC" smtClean="0">
                <a:solidFill>
                  <a:schemeClr val="accent5">
                    <a:lumMod val="50000"/>
                  </a:schemeClr>
                </a:solidFill>
              </a:rPr>
              <a:t>XP Aplicado</a:t>
            </a:r>
            <a:endParaRPr lang="es-EC"/>
          </a:p>
        </p:txBody>
      </p:sp>
      <p:pic>
        <p:nvPicPr>
          <p:cNvPr id="4" name="3 Imagen" descr="Caja_blanca_negra.jpg"/>
          <p:cNvPicPr>
            <a:picLocks noChangeAspect="1"/>
          </p:cNvPicPr>
          <p:nvPr/>
        </p:nvPicPr>
        <p:blipFill>
          <a:blip r:embed="rId2" cstate="print"/>
          <a:stretch>
            <a:fillRect/>
          </a:stretch>
        </p:blipFill>
        <p:spPr>
          <a:xfrm>
            <a:off x="228600" y="1828800"/>
            <a:ext cx="3009900" cy="2628900"/>
          </a:xfrm>
          <a:prstGeom prst="rect">
            <a:avLst/>
          </a:prstGeom>
        </p:spPr>
      </p:pic>
      <p:pic>
        <p:nvPicPr>
          <p:cNvPr id="5" name="4 Imagen" descr="aceptacin.png"/>
          <p:cNvPicPr>
            <a:picLocks noChangeAspect="1"/>
          </p:cNvPicPr>
          <p:nvPr/>
        </p:nvPicPr>
        <p:blipFill>
          <a:blip r:embed="rId3" cstate="print"/>
          <a:stretch>
            <a:fillRect/>
          </a:stretch>
        </p:blipFill>
        <p:spPr>
          <a:xfrm>
            <a:off x="3581400" y="1676400"/>
            <a:ext cx="3200400" cy="3200400"/>
          </a:xfrm>
          <a:prstGeom prst="rect">
            <a:avLst/>
          </a:prstGeom>
        </p:spPr>
      </p:pic>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2954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C" smtClean="0"/>
              <a:t>Agenda</a:t>
            </a:r>
            <a:endParaRPr lang="es-EC"/>
          </a:p>
        </p:txBody>
      </p:sp>
    </p:spTree>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2954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p:txBody>
          <a:bodyPr/>
          <a:lstStyle/>
          <a:p>
            <a:r>
              <a:rPr lang="es-EC" smtClean="0"/>
              <a:t>Agenda</a:t>
            </a:r>
            <a:endParaRPr lang="es-EC"/>
          </a:p>
        </p:txBody>
      </p:sp>
    </p:spTree>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lgn="just"/>
            <a:r>
              <a:rPr lang="es-EC" dirty="0" smtClean="0"/>
              <a:t>Se concluyó que la metodología </a:t>
            </a:r>
            <a:r>
              <a:rPr lang="es-EC" b="1" dirty="0" smtClean="0"/>
              <a:t>XP </a:t>
            </a:r>
            <a:r>
              <a:rPr lang="es-EC" dirty="0" smtClean="0"/>
              <a:t>asegura la calidad del software, en todo su ciclo de vida desde la planificación hasta llegar a las pruebas. </a:t>
            </a:r>
          </a:p>
          <a:p>
            <a:pPr lvl="0" algn="just"/>
            <a:r>
              <a:rPr lang="es-EC" dirty="0" smtClean="0"/>
              <a:t>La comunicación entre el cliente y el desarrollador es fundamental para obtener resultados óptimos.</a:t>
            </a:r>
          </a:p>
          <a:p>
            <a:endParaRPr lang="es-EC" dirty="0"/>
          </a:p>
        </p:txBody>
      </p:sp>
      <p:sp>
        <p:nvSpPr>
          <p:cNvPr id="2" name="1 Título"/>
          <p:cNvSpPr>
            <a:spLocks noGrp="1"/>
          </p:cNvSpPr>
          <p:nvPr>
            <p:ph type="title"/>
          </p:nvPr>
        </p:nvSpPr>
        <p:spPr/>
        <p:txBody>
          <a:bodyPr/>
          <a:lstStyle/>
          <a:p>
            <a:r>
              <a:rPr lang="es-EC" dirty="0" smtClean="0"/>
              <a:t>Conclusiones</a:t>
            </a:r>
            <a:endParaRPr lang="es-EC" dirty="0"/>
          </a:p>
        </p:txBody>
      </p:sp>
    </p:spTree>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lgn="just"/>
            <a:r>
              <a:rPr lang="es-EC" dirty="0" smtClean="0"/>
              <a:t>Al utilizar XP se realizó un sistema simple sencillo y fácil de usar, concluyendo que, la recodificación es el fuerte más grande de la metodología, permitiendo optimizar aún más el código. </a:t>
            </a:r>
          </a:p>
          <a:p>
            <a:pPr lvl="0" algn="just"/>
            <a:r>
              <a:rPr lang="es-EC" dirty="0" smtClean="0"/>
              <a:t>Se comprobó que XP está preparada para cuando se presentan cambios rápidos y se los puede aplicar de una manera flexible, debido a sus ciclos de vida cortos y su codificación sencilla.</a:t>
            </a:r>
          </a:p>
          <a:p>
            <a:endParaRPr lang="es-EC" dirty="0"/>
          </a:p>
        </p:txBody>
      </p:sp>
      <p:sp>
        <p:nvSpPr>
          <p:cNvPr id="2" name="1 Título"/>
          <p:cNvSpPr>
            <a:spLocks noGrp="1"/>
          </p:cNvSpPr>
          <p:nvPr>
            <p:ph type="title"/>
          </p:nvPr>
        </p:nvSpPr>
        <p:spPr/>
        <p:txBody>
          <a:bodyPr/>
          <a:lstStyle/>
          <a:p>
            <a:r>
              <a:rPr lang="es-EC" dirty="0" smtClean="0"/>
              <a:t>Conclusiones</a:t>
            </a:r>
            <a:endParaRPr lang="es-EC" dirty="0"/>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banner1.jpg"/>
          <p:cNvPicPr>
            <a:picLocks noGrp="1" noChangeAspect="1"/>
          </p:cNvPicPr>
          <p:nvPr>
            <p:ph idx="1"/>
          </p:nvPr>
        </p:nvPicPr>
        <p:blipFill>
          <a:blip r:embed="rId2" cstate="print"/>
          <a:stretch>
            <a:fillRect/>
          </a:stretch>
        </p:blipFill>
        <p:spPr>
          <a:xfrm>
            <a:off x="1371600" y="1066800"/>
            <a:ext cx="5522976" cy="1060704"/>
          </a:xfrm>
        </p:spPr>
      </p:pic>
      <p:sp>
        <p:nvSpPr>
          <p:cNvPr id="3" name="2 Título"/>
          <p:cNvSpPr>
            <a:spLocks noGrp="1"/>
          </p:cNvSpPr>
          <p:nvPr>
            <p:ph type="title"/>
          </p:nvPr>
        </p:nvSpPr>
        <p:spPr>
          <a:xfrm>
            <a:off x="457200" y="0"/>
            <a:ext cx="8229600" cy="1143000"/>
          </a:xfrm>
        </p:spPr>
        <p:txBody>
          <a:bodyPr/>
          <a:lstStyle/>
          <a:p>
            <a:r>
              <a:rPr lang="es-EC" smtClean="0">
                <a:solidFill>
                  <a:schemeClr val="accent5">
                    <a:lumMod val="75000"/>
                  </a:schemeClr>
                </a:solidFill>
              </a:rPr>
              <a:t>Introducción</a:t>
            </a:r>
            <a:endParaRPr lang="es-EC">
              <a:solidFill>
                <a:schemeClr val="accent5">
                  <a:lumMod val="75000"/>
                </a:schemeClr>
              </a:solidFill>
            </a:endParaRPr>
          </a:p>
        </p:txBody>
      </p:sp>
      <p:pic>
        <p:nvPicPr>
          <p:cNvPr id="5" name="4 Imagen" descr="service_mecanico.jpg"/>
          <p:cNvPicPr>
            <a:picLocks noChangeAspect="1"/>
          </p:cNvPicPr>
          <p:nvPr/>
        </p:nvPicPr>
        <p:blipFill>
          <a:blip r:embed="rId3" cstate="print"/>
          <a:stretch>
            <a:fillRect/>
          </a:stretch>
        </p:blipFill>
        <p:spPr>
          <a:xfrm>
            <a:off x="5867400" y="3962400"/>
            <a:ext cx="2981325" cy="2628900"/>
          </a:xfrm>
          <a:prstGeom prst="rect">
            <a:avLst/>
          </a:prstGeom>
        </p:spPr>
      </p:pic>
      <p:pic>
        <p:nvPicPr>
          <p:cNvPr id="6" name="5 Imagen" descr="taller-mecanico-automotriz.jpg"/>
          <p:cNvPicPr>
            <a:picLocks noChangeAspect="1"/>
          </p:cNvPicPr>
          <p:nvPr/>
        </p:nvPicPr>
        <p:blipFill>
          <a:blip r:embed="rId4" cstate="print"/>
          <a:stretch>
            <a:fillRect/>
          </a:stretch>
        </p:blipFill>
        <p:spPr>
          <a:xfrm>
            <a:off x="3657600" y="2514600"/>
            <a:ext cx="1876425" cy="3048000"/>
          </a:xfrm>
          <a:prstGeom prst="rect">
            <a:avLst/>
          </a:prstGeom>
        </p:spPr>
      </p:pic>
      <p:pic>
        <p:nvPicPr>
          <p:cNvPr id="7" name="6 Imagen" descr="untitled.png"/>
          <p:cNvPicPr>
            <a:picLocks noChangeAspect="1"/>
          </p:cNvPicPr>
          <p:nvPr/>
        </p:nvPicPr>
        <p:blipFill>
          <a:blip r:embed="rId5" cstate="print"/>
          <a:stretch>
            <a:fillRect/>
          </a:stretch>
        </p:blipFill>
        <p:spPr>
          <a:xfrm>
            <a:off x="6172200" y="2209800"/>
            <a:ext cx="2676525" cy="1714500"/>
          </a:xfrm>
          <a:prstGeom prst="rect">
            <a:avLst/>
          </a:prstGeom>
        </p:spPr>
      </p:pic>
      <p:sp>
        <p:nvSpPr>
          <p:cNvPr id="8" name="7 Rectángulo"/>
          <p:cNvSpPr/>
          <p:nvPr/>
        </p:nvSpPr>
        <p:spPr>
          <a:xfrm>
            <a:off x="228600" y="2667000"/>
            <a:ext cx="3352800" cy="3046988"/>
          </a:xfrm>
          <a:prstGeom prst="rect">
            <a:avLst/>
          </a:prstGeom>
        </p:spPr>
        <p:txBody>
          <a:bodyPr wrap="square">
            <a:spAutoFit/>
          </a:bodyPr>
          <a:lstStyle/>
          <a:p>
            <a:r>
              <a:rPr lang="es-EC" sz="3200" smtClean="0">
                <a:solidFill>
                  <a:schemeClr val="accent5">
                    <a:lumMod val="75000"/>
                  </a:schemeClr>
                </a:solidFill>
              </a:rPr>
              <a:t>El taller de Auto Servicio </a:t>
            </a:r>
            <a:r>
              <a:rPr lang="es-EC" sz="3200" err="1" smtClean="0">
                <a:solidFill>
                  <a:schemeClr val="accent5">
                    <a:lumMod val="75000"/>
                  </a:schemeClr>
                </a:solidFill>
              </a:rPr>
              <a:t>RBS</a:t>
            </a:r>
            <a:r>
              <a:rPr lang="es-EC" sz="3200" smtClean="0">
                <a:solidFill>
                  <a:schemeClr val="accent5">
                    <a:lumMod val="75000"/>
                  </a:schemeClr>
                </a:solidFill>
              </a:rPr>
              <a:t> es un taller de reparación y mantenimiento de vehículos.</a:t>
            </a:r>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lgn="just"/>
            <a:r>
              <a:rPr lang="es-EC" dirty="0" smtClean="0"/>
              <a:t>Al tener un desarrollo n-</a:t>
            </a:r>
            <a:r>
              <a:rPr lang="es-EC" dirty="0" err="1" smtClean="0"/>
              <a:t>tier</a:t>
            </a:r>
            <a:r>
              <a:rPr lang="es-EC" dirty="0" smtClean="0"/>
              <a:t>, permite tener la capa lógica de la capa del negocio y la capa de presentación, según el número de capas con la que se desarrolla, esto facilita la </a:t>
            </a:r>
            <a:r>
              <a:rPr lang="es-EC" dirty="0" err="1" smtClean="0"/>
              <a:t>mantenibilidad</a:t>
            </a:r>
            <a:r>
              <a:rPr lang="es-EC" dirty="0" smtClean="0"/>
              <a:t> y escalabilidad de las aplicaciones.</a:t>
            </a:r>
          </a:p>
          <a:p>
            <a:endParaRPr lang="es-EC" dirty="0"/>
          </a:p>
        </p:txBody>
      </p:sp>
      <p:sp>
        <p:nvSpPr>
          <p:cNvPr id="2" name="1 Título"/>
          <p:cNvSpPr>
            <a:spLocks noGrp="1"/>
          </p:cNvSpPr>
          <p:nvPr>
            <p:ph type="title"/>
          </p:nvPr>
        </p:nvSpPr>
        <p:spPr/>
        <p:txBody>
          <a:bodyPr/>
          <a:lstStyle/>
          <a:p>
            <a:r>
              <a:rPr lang="es-EC" dirty="0" smtClean="0"/>
              <a:t>Conclusiones</a:t>
            </a:r>
            <a:endParaRPr lang="es-EC" dirty="0"/>
          </a:p>
        </p:txBody>
      </p:sp>
    </p:spTree>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MX" dirty="0" smtClean="0"/>
              <a:t>Se debe fijar una serie de reglas generales en la comunicación con el cliente ya que por el grado de informalidad que la metodología presenta, puede surgir diferencias que pongan en peligro la culminación exitosa del proyecto.</a:t>
            </a:r>
          </a:p>
          <a:p>
            <a:pPr lvl="0" algn="just"/>
            <a:r>
              <a:rPr lang="es-MX" dirty="0" smtClean="0"/>
              <a:t>Debe hacerse una capacitación al cliente sobre XP antes de iniciar el proyecto debido que este hace parte del equipo de desarrollo.</a:t>
            </a:r>
            <a:endParaRPr lang="es-EC" dirty="0" smtClean="0"/>
          </a:p>
          <a:p>
            <a:endParaRPr lang="es-EC" dirty="0"/>
          </a:p>
        </p:txBody>
      </p:sp>
      <p:sp>
        <p:nvSpPr>
          <p:cNvPr id="2" name="1 Título"/>
          <p:cNvSpPr>
            <a:spLocks noGrp="1"/>
          </p:cNvSpPr>
          <p:nvPr>
            <p:ph type="title"/>
          </p:nvPr>
        </p:nvSpPr>
        <p:spPr/>
        <p:txBody>
          <a:bodyPr/>
          <a:lstStyle/>
          <a:p>
            <a:r>
              <a:rPr lang="es-EC" dirty="0" smtClean="0"/>
              <a:t>Recomendaciones</a:t>
            </a:r>
            <a:endParaRPr lang="es-EC" dirty="0"/>
          </a:p>
        </p:txBody>
      </p:sp>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lgn="just"/>
            <a:r>
              <a:rPr lang="es-MX" dirty="0" smtClean="0"/>
              <a:t>El código debe ser lo más sencillo, con el fin de que esta pueda someterse a cambios, en el caso de ser necesario y estos no sean tan complejos realizarlos.</a:t>
            </a:r>
            <a:endParaRPr lang="es-EC" dirty="0" smtClean="0"/>
          </a:p>
          <a:p>
            <a:pPr algn="just"/>
            <a:r>
              <a:rPr lang="es-EC" dirty="0" smtClean="0"/>
              <a:t>Analizar debilidades y fortalezas a través de comentarios </a:t>
            </a:r>
            <a:r>
              <a:rPr lang="es-EC" smtClean="0"/>
              <a:t>y sugerencias.</a:t>
            </a:r>
            <a:endParaRPr lang="es-EC" dirty="0" smtClean="0"/>
          </a:p>
          <a:p>
            <a:endParaRPr lang="es-EC" dirty="0"/>
          </a:p>
        </p:txBody>
      </p:sp>
      <p:sp>
        <p:nvSpPr>
          <p:cNvPr id="2" name="1 Título"/>
          <p:cNvSpPr>
            <a:spLocks noGrp="1"/>
          </p:cNvSpPr>
          <p:nvPr>
            <p:ph type="title"/>
          </p:nvPr>
        </p:nvSpPr>
        <p:spPr/>
        <p:txBody>
          <a:bodyPr/>
          <a:lstStyle/>
          <a:p>
            <a:r>
              <a:rPr lang="es-EC" dirty="0" smtClean="0"/>
              <a:t>Recomendaciones</a:t>
            </a:r>
            <a:endParaRPr lang="es-EC" dirty="0"/>
          </a:p>
        </p:txBody>
      </p:sp>
    </p:spTree>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6" y="2420888"/>
            <a:ext cx="5400600" cy="1323439"/>
          </a:xfrm>
          <a:prstGeom prst="rect">
            <a:avLst/>
          </a:prstGeom>
          <a:noFill/>
        </p:spPr>
        <p:txBody>
          <a:bodyPr wrap="square" rtlCol="0">
            <a:spAutoFit/>
          </a:bodyPr>
          <a:lstStyle/>
          <a:p>
            <a:pPr algn="ctr"/>
            <a:r>
              <a:rPr lang="es-EC" sz="8000" b="1" dirty="0" smtClean="0"/>
              <a:t>GRACIAS</a:t>
            </a:r>
            <a:endParaRPr lang="es-EC" sz="8000" b="1" dirty="0"/>
          </a:p>
        </p:txBody>
      </p:sp>
    </p:spTree>
  </p:cSld>
  <p:clrMapOvr>
    <a:masterClrMapping/>
  </p:clrMapOvr>
  <p:transition>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2954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C" smtClean="0"/>
              <a:t>Agenda</a:t>
            </a:r>
            <a:endParaRPr lang="es-EC"/>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pPr algn="l"/>
            <a:r>
              <a:rPr lang="es-EC" smtClean="0">
                <a:solidFill>
                  <a:schemeClr val="accent5">
                    <a:lumMod val="75000"/>
                  </a:schemeClr>
                </a:solidFill>
              </a:rPr>
              <a:t>Planteamiento del Problema</a:t>
            </a:r>
            <a:endParaRPr lang="es-EC">
              <a:solidFill>
                <a:schemeClr val="accent5">
                  <a:lumMod val="75000"/>
                </a:schemeClr>
              </a:solidFill>
            </a:endParaRPr>
          </a:p>
        </p:txBody>
      </p:sp>
      <p:sp>
        <p:nvSpPr>
          <p:cNvPr id="5" name="4 CuadroTexto"/>
          <p:cNvSpPr txBox="1"/>
          <p:nvPr/>
        </p:nvSpPr>
        <p:spPr>
          <a:xfrm>
            <a:off x="2057400" y="3581400"/>
            <a:ext cx="1224631" cy="338554"/>
          </a:xfrm>
          <a:prstGeom prst="rect">
            <a:avLst/>
          </a:prstGeom>
          <a:noFill/>
        </p:spPr>
        <p:txBody>
          <a:bodyPr wrap="none" rtlCol="0">
            <a:spAutoFit/>
          </a:bodyPr>
          <a:lstStyle/>
          <a:p>
            <a:r>
              <a:rPr lang="es-EC" sz="1600" dirty="0" smtClean="0">
                <a:solidFill>
                  <a:schemeClr val="bg1">
                    <a:lumMod val="95000"/>
                  </a:schemeClr>
                </a:solidFill>
              </a:rPr>
              <a:t>PROBLEMAS</a:t>
            </a:r>
            <a:endParaRPr lang="es-EC" sz="1600" dirty="0">
              <a:solidFill>
                <a:schemeClr val="bg1">
                  <a:lumMod val="95000"/>
                </a:schemeClr>
              </a:solidFill>
            </a:endParaRPr>
          </a:p>
        </p:txBody>
      </p:sp>
      <p:pic>
        <p:nvPicPr>
          <p:cNvPr id="6" name="5 Imagen" descr="Sistema-de-gestion-de-la-seguridad-300x200.jpg"/>
          <p:cNvPicPr>
            <a:picLocks noChangeAspect="1"/>
          </p:cNvPicPr>
          <p:nvPr/>
        </p:nvPicPr>
        <p:blipFill>
          <a:blip r:embed="rId7" cstate="print"/>
          <a:stretch>
            <a:fillRect/>
          </a:stretch>
        </p:blipFill>
        <p:spPr>
          <a:xfrm>
            <a:off x="4876800" y="1371600"/>
            <a:ext cx="1295400" cy="863600"/>
          </a:xfrm>
          <a:prstGeom prst="rect">
            <a:avLst/>
          </a:prstGeom>
        </p:spPr>
      </p:pic>
      <p:pic>
        <p:nvPicPr>
          <p:cNvPr id="7" name="6 Imagen" descr="imagesCA78HYZV.jpg"/>
          <p:cNvPicPr>
            <a:picLocks noChangeAspect="1"/>
          </p:cNvPicPr>
          <p:nvPr/>
        </p:nvPicPr>
        <p:blipFill>
          <a:blip r:embed="rId8" cstate="print"/>
          <a:stretch>
            <a:fillRect/>
          </a:stretch>
        </p:blipFill>
        <p:spPr>
          <a:xfrm>
            <a:off x="5791200" y="2209800"/>
            <a:ext cx="1295400" cy="863600"/>
          </a:xfrm>
          <a:prstGeom prst="rect">
            <a:avLst/>
          </a:prstGeom>
        </p:spPr>
      </p:pic>
      <p:pic>
        <p:nvPicPr>
          <p:cNvPr id="8" name="7 Imagen" descr="cu2CddntYX-C7IUOC4INszl72eJkfbmt4t8yenImKBVaiQDB_Rd1H6kmuBWtceBJ.jpg"/>
          <p:cNvPicPr>
            <a:picLocks noChangeAspect="1"/>
          </p:cNvPicPr>
          <p:nvPr/>
        </p:nvPicPr>
        <p:blipFill>
          <a:blip r:embed="rId9" cstate="print"/>
          <a:stretch>
            <a:fillRect/>
          </a:stretch>
        </p:blipFill>
        <p:spPr>
          <a:xfrm>
            <a:off x="5638800" y="3276600"/>
            <a:ext cx="1447800" cy="1055879"/>
          </a:xfrm>
          <a:prstGeom prst="rect">
            <a:avLst/>
          </a:prstGeom>
        </p:spPr>
      </p:pic>
      <p:pic>
        <p:nvPicPr>
          <p:cNvPr id="9" name="8 Imagen" descr="el-noble-arte-perder-el-tiempo-L-dCWr9o.jpg"/>
          <p:cNvPicPr>
            <a:picLocks noChangeAspect="1"/>
          </p:cNvPicPr>
          <p:nvPr/>
        </p:nvPicPr>
        <p:blipFill>
          <a:blip r:embed="rId10" cstate="print"/>
          <a:stretch>
            <a:fillRect/>
          </a:stretch>
        </p:blipFill>
        <p:spPr>
          <a:xfrm>
            <a:off x="5029200" y="5410200"/>
            <a:ext cx="1066800" cy="1066800"/>
          </a:xfrm>
          <a:prstGeom prst="rect">
            <a:avLst/>
          </a:prstGeom>
        </p:spPr>
      </p:pic>
      <p:pic>
        <p:nvPicPr>
          <p:cNvPr id="10" name="9 Imagen" descr="imagesCA3QPG6H.jpg"/>
          <p:cNvPicPr>
            <a:picLocks noChangeAspect="1"/>
          </p:cNvPicPr>
          <p:nvPr/>
        </p:nvPicPr>
        <p:blipFill>
          <a:blip r:embed="rId11" cstate="print"/>
          <a:stretch>
            <a:fillRect/>
          </a:stretch>
        </p:blipFill>
        <p:spPr>
          <a:xfrm>
            <a:off x="5410200" y="4495800"/>
            <a:ext cx="1717288" cy="914400"/>
          </a:xfrm>
          <a:prstGeom prst="rect">
            <a:avLst/>
          </a:prstGeom>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solidFill>
                  <a:schemeClr val="accent5">
                    <a:lumMod val="50000"/>
                  </a:schemeClr>
                </a:solidFill>
              </a:rPr>
              <a:t>Justificación</a:t>
            </a:r>
            <a:endParaRPr lang="es-EC">
              <a:solidFill>
                <a:schemeClr val="accent5">
                  <a:lumMod val="50000"/>
                </a:schemeClr>
              </a:solidFill>
            </a:endParaRPr>
          </a:p>
        </p:txBody>
      </p:sp>
      <p:graphicFrame>
        <p:nvGraphicFramePr>
          <p:cNvPr id="4" name="3 Diagrama"/>
          <p:cNvGraphicFramePr/>
          <p:nvPr/>
        </p:nvGraphicFramePr>
        <p:xfrm>
          <a:off x="1371600" y="1371600"/>
          <a:ext cx="65532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2954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C" smtClean="0"/>
              <a:t>Agenda</a:t>
            </a:r>
            <a:endParaRPr lang="es-EC"/>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2400" y="2133600"/>
            <a:ext cx="5257800" cy="289560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a:normAutofit fontScale="92500"/>
          </a:bodyPr>
          <a:lstStyle/>
          <a:p>
            <a:r>
              <a:rPr lang="es-EC" dirty="0" smtClean="0">
                <a:solidFill>
                  <a:schemeClr val="accent5">
                    <a:lumMod val="75000"/>
                  </a:schemeClr>
                </a:solidFill>
              </a:rPr>
              <a:t>Objetivo General</a:t>
            </a:r>
          </a:p>
          <a:p>
            <a:pPr>
              <a:buNone/>
            </a:pPr>
            <a:r>
              <a:rPr lang="es-EC" dirty="0" smtClean="0">
                <a:solidFill>
                  <a:schemeClr val="accent5">
                    <a:lumMod val="50000"/>
                  </a:schemeClr>
                </a:solidFill>
              </a:rPr>
              <a:t>	Desarrollar e Implementar una Aplicación Web para la integración y administración de los Procesos de Control de Clientes, Vehículos, Facturación e Inventario.</a:t>
            </a:r>
          </a:p>
          <a:p>
            <a:endParaRPr lang="es-EC" dirty="0"/>
          </a:p>
        </p:txBody>
      </p:sp>
      <p:sp>
        <p:nvSpPr>
          <p:cNvPr id="2" name="1 Título"/>
          <p:cNvSpPr>
            <a:spLocks noGrp="1"/>
          </p:cNvSpPr>
          <p:nvPr>
            <p:ph type="title"/>
          </p:nvPr>
        </p:nvSpPr>
        <p:spPr/>
        <p:txBody>
          <a:bodyPr/>
          <a:lstStyle/>
          <a:p>
            <a:r>
              <a:rPr lang="es-EC" b="1" smtClean="0">
                <a:solidFill>
                  <a:schemeClr val="accent5">
                    <a:lumMod val="75000"/>
                  </a:schemeClr>
                </a:solidFill>
              </a:rPr>
              <a:t>Objetivo</a:t>
            </a:r>
            <a:endParaRPr lang="es-EC" b="1">
              <a:solidFill>
                <a:schemeClr val="accent5">
                  <a:lumMod val="75000"/>
                </a:schemeClr>
              </a:solidFill>
            </a:endParaRPr>
          </a:p>
        </p:txBody>
      </p:sp>
      <p:pic>
        <p:nvPicPr>
          <p:cNvPr id="1026" name="Picture 2" descr="C:\Users\CAMILO\Desktop\banner1.jpg"/>
          <p:cNvPicPr>
            <a:picLocks noChangeAspect="1" noChangeArrowheads="1"/>
          </p:cNvPicPr>
          <p:nvPr/>
        </p:nvPicPr>
        <p:blipFill>
          <a:blip r:embed="rId2" cstate="print"/>
          <a:srcRect/>
          <a:stretch>
            <a:fillRect/>
          </a:stretch>
        </p:blipFill>
        <p:spPr bwMode="auto">
          <a:xfrm>
            <a:off x="5715000" y="2133600"/>
            <a:ext cx="3217863" cy="617859"/>
          </a:xfrm>
          <a:prstGeom prst="rect">
            <a:avLst/>
          </a:prstGeom>
          <a:noFill/>
        </p:spPr>
      </p:pic>
      <p:pic>
        <p:nvPicPr>
          <p:cNvPr id="5" name="4 Imagen" descr="MySql.png"/>
          <p:cNvPicPr>
            <a:picLocks noChangeAspect="1"/>
          </p:cNvPicPr>
          <p:nvPr/>
        </p:nvPicPr>
        <p:blipFill>
          <a:blip r:embed="rId3" cstate="print"/>
          <a:stretch>
            <a:fillRect/>
          </a:stretch>
        </p:blipFill>
        <p:spPr>
          <a:xfrm>
            <a:off x="5486400" y="2667000"/>
            <a:ext cx="2133600" cy="990600"/>
          </a:xfrm>
          <a:prstGeom prst="rect">
            <a:avLst/>
          </a:prstGeom>
        </p:spPr>
      </p:pic>
      <p:pic>
        <p:nvPicPr>
          <p:cNvPr id="6" name="5 Imagen" descr="imagesCAT1Z8ZL.jpg"/>
          <p:cNvPicPr>
            <a:picLocks noChangeAspect="1"/>
          </p:cNvPicPr>
          <p:nvPr/>
        </p:nvPicPr>
        <p:blipFill>
          <a:blip r:embed="rId4" cstate="print"/>
          <a:stretch>
            <a:fillRect/>
          </a:stretch>
        </p:blipFill>
        <p:spPr>
          <a:xfrm>
            <a:off x="5676900" y="4724400"/>
            <a:ext cx="1714500" cy="685800"/>
          </a:xfrm>
          <a:prstGeom prst="rect">
            <a:avLst/>
          </a:prstGeom>
        </p:spPr>
      </p:pic>
      <p:pic>
        <p:nvPicPr>
          <p:cNvPr id="7" name="6 Imagen" descr="java.png"/>
          <p:cNvPicPr>
            <a:picLocks noChangeAspect="1"/>
          </p:cNvPicPr>
          <p:nvPr/>
        </p:nvPicPr>
        <p:blipFill>
          <a:blip r:embed="rId5" cstate="print"/>
          <a:stretch>
            <a:fillRect/>
          </a:stretch>
        </p:blipFill>
        <p:spPr>
          <a:xfrm>
            <a:off x="5943600" y="3581400"/>
            <a:ext cx="545325" cy="1014440"/>
          </a:xfrm>
          <a:prstGeom prst="rect">
            <a:avLst/>
          </a:prstGeom>
        </p:spPr>
      </p:pic>
      <p:pic>
        <p:nvPicPr>
          <p:cNvPr id="8" name="7 Imagen" descr="jboss_inc_logo.jpg"/>
          <p:cNvPicPr>
            <a:picLocks noChangeAspect="1"/>
          </p:cNvPicPr>
          <p:nvPr/>
        </p:nvPicPr>
        <p:blipFill>
          <a:blip r:embed="rId6" cstate="print"/>
          <a:stretch>
            <a:fillRect/>
          </a:stretch>
        </p:blipFill>
        <p:spPr>
          <a:xfrm>
            <a:off x="6934200" y="3429000"/>
            <a:ext cx="1815568" cy="1124940"/>
          </a:xfrm>
          <a:prstGeom prst="rect">
            <a:avLst/>
          </a:prstGeom>
        </p:spPr>
      </p:pic>
      <p:pic>
        <p:nvPicPr>
          <p:cNvPr id="9" name="8 Imagen" descr="Richfaces_logo.gif"/>
          <p:cNvPicPr>
            <a:picLocks noChangeAspect="1"/>
          </p:cNvPicPr>
          <p:nvPr/>
        </p:nvPicPr>
        <p:blipFill>
          <a:blip r:embed="rId7" cstate="print"/>
          <a:stretch>
            <a:fillRect/>
          </a:stretch>
        </p:blipFill>
        <p:spPr>
          <a:xfrm>
            <a:off x="7429500" y="4800600"/>
            <a:ext cx="1714500" cy="571500"/>
          </a:xfrm>
          <a:prstGeom prst="rect">
            <a:avLst/>
          </a:prstGeom>
        </p:spPr>
      </p:pic>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chemeClr val="accent5">
                    <a:lumMod val="75000"/>
                  </a:schemeClr>
                </a:solidFill>
              </a:rPr>
              <a:t>Objetivo</a:t>
            </a:r>
            <a:r>
              <a:rPr lang="en-US" b="1" dirty="0" smtClean="0">
                <a:solidFill>
                  <a:schemeClr val="accent5">
                    <a:lumMod val="75000"/>
                  </a:schemeClr>
                </a:solidFill>
              </a:rPr>
              <a:t> </a:t>
            </a:r>
            <a:r>
              <a:rPr lang="es-EC" b="1" dirty="0" smtClean="0">
                <a:solidFill>
                  <a:schemeClr val="accent5">
                    <a:lumMod val="75000"/>
                  </a:schemeClr>
                </a:solidFill>
              </a:rPr>
              <a:t>Específico</a:t>
            </a:r>
            <a:endParaRPr lang="es-EC" dirty="0"/>
          </a:p>
        </p:txBody>
      </p:sp>
      <p:pic>
        <p:nvPicPr>
          <p:cNvPr id="4" name="3 Imagen" descr="thumbnail_20080805152342_2815_0153a404-55f1-4a82-8032-b23ecce829e1.jpg"/>
          <p:cNvPicPr>
            <a:picLocks noChangeAspect="1"/>
          </p:cNvPicPr>
          <p:nvPr/>
        </p:nvPicPr>
        <p:blipFill>
          <a:blip r:embed="rId2" cstate="print"/>
          <a:stretch>
            <a:fillRect/>
          </a:stretch>
        </p:blipFill>
        <p:spPr>
          <a:xfrm>
            <a:off x="6019800" y="1066800"/>
            <a:ext cx="1625600" cy="1219200"/>
          </a:xfrm>
          <a:prstGeom prst="rect">
            <a:avLst/>
          </a:prstGeom>
        </p:spPr>
      </p:pic>
      <p:sp>
        <p:nvSpPr>
          <p:cNvPr id="5" name="4 Marcador de contenido"/>
          <p:cNvSpPr>
            <a:spLocks noGrp="1"/>
          </p:cNvSpPr>
          <p:nvPr>
            <p:ph idx="1"/>
          </p:nvPr>
        </p:nvSpPr>
        <p:spPr>
          <a:xfrm>
            <a:off x="457200" y="1481328"/>
            <a:ext cx="4876800" cy="4525963"/>
          </a:xfrm>
        </p:spPr>
        <p:txBody>
          <a:bodyPr>
            <a:normAutofit fontScale="92500" lnSpcReduction="10000"/>
          </a:bodyPr>
          <a:lstStyle/>
          <a:p>
            <a:pPr lvl="0" algn="just"/>
            <a:r>
              <a:rPr lang="es-MX" sz="2600" dirty="0" smtClean="0"/>
              <a:t>Revisar los módulos y conceptos, relacionados a las metodologías ágiles.</a:t>
            </a:r>
          </a:p>
          <a:p>
            <a:pPr algn="just"/>
            <a:r>
              <a:rPr lang="es-MX" sz="2600" dirty="0" smtClean="0"/>
              <a:t>Revisar las fases de la metodología XP (Extreme </a:t>
            </a:r>
            <a:r>
              <a:rPr lang="es-MX" sz="2600" dirty="0" err="1" smtClean="0"/>
              <a:t>Programming</a:t>
            </a:r>
            <a:r>
              <a:rPr lang="es-MX" sz="2600" dirty="0" smtClean="0"/>
              <a:t>).</a:t>
            </a:r>
          </a:p>
          <a:p>
            <a:pPr algn="just"/>
            <a:r>
              <a:rPr lang="es-MX" sz="2600" dirty="0" smtClean="0"/>
              <a:t>Realizar el análisis y el diseño del sistema, aplicando la metodología XP</a:t>
            </a:r>
          </a:p>
          <a:p>
            <a:pPr algn="just"/>
            <a:r>
              <a:rPr lang="es-MX" sz="2600" dirty="0" smtClean="0"/>
              <a:t>Revisar los conceptos relacionados con las Web </a:t>
            </a:r>
            <a:r>
              <a:rPr lang="es-MX" sz="2600" dirty="0" err="1" smtClean="0"/>
              <a:t>App’s</a:t>
            </a:r>
            <a:r>
              <a:rPr lang="es-MX" sz="2600" dirty="0" smtClean="0"/>
              <a:t> con java.</a:t>
            </a:r>
            <a:endParaRPr lang="es-EC" sz="2600" dirty="0" smtClean="0"/>
          </a:p>
          <a:p>
            <a:pPr lvl="0"/>
            <a:endParaRPr lang="es-EC" dirty="0" smtClean="0"/>
          </a:p>
          <a:p>
            <a:endParaRPr lang="es-EC" dirty="0"/>
          </a:p>
        </p:txBody>
      </p:sp>
      <p:pic>
        <p:nvPicPr>
          <p:cNvPr id="6" name="5 Imagen" descr="xp.png"/>
          <p:cNvPicPr>
            <a:picLocks noChangeAspect="1"/>
          </p:cNvPicPr>
          <p:nvPr/>
        </p:nvPicPr>
        <p:blipFill>
          <a:blip r:embed="rId3" cstate="print"/>
          <a:stretch>
            <a:fillRect/>
          </a:stretch>
        </p:blipFill>
        <p:spPr>
          <a:xfrm>
            <a:off x="5791200" y="2743200"/>
            <a:ext cx="2133600" cy="1451359"/>
          </a:xfrm>
          <a:prstGeom prst="rect">
            <a:avLst/>
          </a:prstGeom>
        </p:spPr>
      </p:pic>
      <p:pic>
        <p:nvPicPr>
          <p:cNvPr id="7" name="6 Imagen" descr="web20.jpg"/>
          <p:cNvPicPr>
            <a:picLocks noChangeAspect="1"/>
          </p:cNvPicPr>
          <p:nvPr/>
        </p:nvPicPr>
        <p:blipFill>
          <a:blip r:embed="rId4" cstate="print"/>
          <a:stretch>
            <a:fillRect/>
          </a:stretch>
        </p:blipFill>
        <p:spPr>
          <a:xfrm>
            <a:off x="5791200" y="4572000"/>
            <a:ext cx="2565629" cy="1708709"/>
          </a:xfrm>
          <a:prstGeom prst="rect">
            <a:avLst/>
          </a:prstGeom>
        </p:spPr>
      </p:pic>
      <p:pic>
        <p:nvPicPr>
          <p:cNvPr id="8" name="7 Imagen" descr="webav.jpg"/>
          <p:cNvPicPr>
            <a:picLocks noChangeAspect="1"/>
          </p:cNvPicPr>
          <p:nvPr/>
        </p:nvPicPr>
        <p:blipFill>
          <a:blip r:embed="rId5" cstate="print"/>
          <a:stretch>
            <a:fillRect/>
          </a:stretch>
        </p:blipFill>
        <p:spPr>
          <a:xfrm>
            <a:off x="6781800" y="5486400"/>
            <a:ext cx="1532340" cy="766170"/>
          </a:xfrm>
          <a:prstGeom prst="rect">
            <a:avLst/>
          </a:prstGeom>
        </p:spPr>
      </p:pic>
      <p:pic>
        <p:nvPicPr>
          <p:cNvPr id="9" name="8 Imagen" descr="webficha.jpg"/>
          <p:cNvPicPr>
            <a:picLocks noChangeAspect="1"/>
          </p:cNvPicPr>
          <p:nvPr/>
        </p:nvPicPr>
        <p:blipFill>
          <a:blip r:embed="rId6" cstate="print"/>
          <a:stretch>
            <a:fillRect/>
          </a:stretch>
        </p:blipFill>
        <p:spPr>
          <a:xfrm>
            <a:off x="5486400" y="4088874"/>
            <a:ext cx="1828800" cy="1337480"/>
          </a:xfrm>
          <a:prstGeom prst="rect">
            <a:avLst/>
          </a:prstGeom>
        </p:spPr>
      </p:pic>
      <p:pic>
        <p:nvPicPr>
          <p:cNvPr id="10" name="9 Imagen" descr="java.png"/>
          <p:cNvPicPr>
            <a:picLocks noChangeAspect="1"/>
          </p:cNvPicPr>
          <p:nvPr/>
        </p:nvPicPr>
        <p:blipFill>
          <a:blip r:embed="rId7" cstate="print"/>
          <a:stretch>
            <a:fillRect/>
          </a:stretch>
        </p:blipFill>
        <p:spPr>
          <a:xfrm>
            <a:off x="5943600" y="6007495"/>
            <a:ext cx="457200" cy="850505"/>
          </a:xfrm>
          <a:prstGeom prst="rect">
            <a:avLst/>
          </a:prstGeom>
        </p:spPr>
      </p:pic>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1942</TotalTime>
  <Words>1025</Words>
  <Application>Microsoft Office PowerPoint</Application>
  <PresentationFormat>Presentación en pantalla (4:3)</PresentationFormat>
  <Paragraphs>350</Paragraphs>
  <Slides>33</Slides>
  <Notes>3</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Concurrencia</vt:lpstr>
      <vt:lpstr>ESCUELA POLITÉCNICA DEL EJÉRCITO</vt:lpstr>
      <vt:lpstr>Agenda</vt:lpstr>
      <vt:lpstr>Introducción</vt:lpstr>
      <vt:lpstr>Agenda</vt:lpstr>
      <vt:lpstr>Planteamiento del Problema</vt:lpstr>
      <vt:lpstr>Justificación</vt:lpstr>
      <vt:lpstr>Agenda</vt:lpstr>
      <vt:lpstr>Objetivo</vt:lpstr>
      <vt:lpstr>Objetivo Específico</vt:lpstr>
      <vt:lpstr>Agenda</vt:lpstr>
      <vt:lpstr>Marco Teórico</vt:lpstr>
      <vt:lpstr>Marco Teórico</vt:lpstr>
      <vt:lpstr>Marco Teórico</vt:lpstr>
      <vt:lpstr>Agenda</vt:lpstr>
      <vt:lpstr>XP Aplicado</vt:lpstr>
      <vt:lpstr>XP Aplicado</vt:lpstr>
      <vt:lpstr>XP Aplicado</vt:lpstr>
      <vt:lpstr>XP Aplicado</vt:lpstr>
      <vt:lpstr>XP Aplicado</vt:lpstr>
      <vt:lpstr>XP Aplicado</vt:lpstr>
      <vt:lpstr>XP Aplicado</vt:lpstr>
      <vt:lpstr>XP Aplicado</vt:lpstr>
      <vt:lpstr>XP Aplicado</vt:lpstr>
      <vt:lpstr>XP Aplicado</vt:lpstr>
      <vt:lpstr>XP Aplicado</vt:lpstr>
      <vt:lpstr>Agenda</vt:lpstr>
      <vt:lpstr>Agenda</vt:lpstr>
      <vt:lpstr>Conclusiones</vt:lpstr>
      <vt:lpstr>Conclusiones</vt:lpstr>
      <vt:lpstr>Conclusiones</vt:lpstr>
      <vt:lpstr>Recomendaciones</vt:lpstr>
      <vt:lpstr>Recomendaciones</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EJERCITO</dc:title>
  <dc:creator>CAMILO</dc:creator>
  <cp:lastModifiedBy>CAMILO</cp:lastModifiedBy>
  <cp:revision>131</cp:revision>
  <dcterms:created xsi:type="dcterms:W3CDTF">2012-11-12T02:45:52Z</dcterms:created>
  <dcterms:modified xsi:type="dcterms:W3CDTF">2012-11-23T23:56:48Z</dcterms:modified>
</cp:coreProperties>
</file>