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theme/themeOverride5.xml" ContentType="application/vnd.openxmlformats-officedocument.themeOverr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charts/chart13.xml" ContentType="application/vnd.openxmlformats-officedocument.drawingml.char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diagrams/data6.xml" ContentType="application/vnd.openxmlformats-officedocument.drawingml.diagramData+xml"/>
  <Override PartName="/ppt/charts/chart7.xml" ContentType="application/vnd.openxmlformats-officedocument.drawingml.chart+xml"/>
  <Override PartName="/ppt/diagrams/layout1.xml" ContentType="application/vnd.openxmlformats-officedocument.drawingml.diagramLayout+xml"/>
  <Override PartName="/ppt/diagrams/data2.xml" ContentType="application/vnd.openxmlformats-officedocument.drawingml.diagramData+xml"/>
  <Override PartName="/ppt/charts/chart3.xml" ContentType="application/vnd.openxmlformats-officedocument.drawingml.chart+xml"/>
  <Override PartName="/ppt/slides/slide9.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diagrams/quickStyle7.xml" ContentType="application/vnd.openxmlformats-officedocument.drawingml.diagramStyl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diagrams/colors2.xml" ContentType="application/vnd.openxmlformats-officedocument.drawingml.diagramColors+xml"/>
  <Default Extension="png" ContentType="image/png"/>
  <Override PartName="/ppt/diagrams/quickStyle5.xml" ContentType="application/vnd.openxmlformats-officedocument.drawingml.diagramStyle+xml"/>
  <Override PartName="/ppt/theme/themeOverride8.xml" ContentType="application/vnd.openxmlformats-officedocument.themeOverride+xml"/>
  <Override PartName="/ppt/theme/themeOverride11.xml" ContentType="application/vnd.openxmlformats-officedocument.themeOverride+xml"/>
  <Override PartName="/ppt/notesSlides/notesSlide1.xml" ContentType="application/vnd.openxmlformats-officedocument.presentationml.notesSlide+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theme/themeOverride6.xml" ContentType="application/vnd.openxmlformats-officedocument.themeOverrid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theme/themeOverride4.xml" ContentType="application/vnd.openxmlformats-officedocument.themeOverr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diagrams/layout6.xml" ContentType="application/vnd.openxmlformats-officedocument.drawingml.diagramLayout+xml"/>
  <Override PartName="/ppt/theme/themeOverride2.xml" ContentType="application/vnd.openxmlformats-officedocument.themeOverride+xml"/>
  <Override PartName="/ppt/charts/chart14.xml" ContentType="application/vnd.openxmlformats-officedocument.drawingml.char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diagrams/layout4.xml" ContentType="application/vnd.openxmlformats-officedocument.drawingml.diagramLayout+xml"/>
  <Override PartName="/ppt/charts/chart8.xml" ContentType="application/vnd.openxmlformats-officedocument.drawingml.chart+xml"/>
  <Override PartName="/ppt/charts/chart12.xml" ContentType="application/vnd.openxmlformats-officedocument.drawingml.chart+xml"/>
  <Override PartName="/ppt/diagrams/data7.xml" ContentType="application/vnd.openxmlformats-officedocument.drawingml.diagramData+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Override PartName="/ppt/charts/chart6.xml" ContentType="application/vnd.openxmlformats-officedocument.drawingml.chart+xml"/>
  <Override PartName="/ppt/charts/chart10.xml" ContentType="application/vnd.openxmlformats-officedocument.drawingml.chart+xml"/>
  <Default Extension="gif" ContentType="image/gif"/>
  <Override PartName="/ppt/diagrams/colors7.xml" ContentType="application/vnd.openxmlformats-officedocument.drawingml.diagramColors+xml"/>
  <Override PartName="/ppt/diagrams/data3.xml" ContentType="application/vnd.openxmlformats-officedocument.drawingml.diagramData+xml"/>
  <Override PartName="/ppt/diagrams/colors5.xml" ContentType="application/vnd.openxmlformats-officedocument.drawingml.diagramColors+xml"/>
  <Override PartName="/ppt/charts/chart4.xml" ContentType="application/vnd.openxmlformats-officedocument.drawingml.chart+xml"/>
  <Override PartName="/ppt/slides/slide8.xml" ContentType="application/vnd.openxmlformats-officedocument.presentationml.slide+xml"/>
  <Override PartName="/ppt/slides/slide49.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ppt/charts/chart2.xml" ContentType="application/vnd.openxmlformats-officedocument.drawingml.chart+xml"/>
  <Override PartName="/ppt/theme/themeOverride9.xml" ContentType="application/vnd.openxmlformats-officedocument.themeOverride+xml"/>
  <Override PartName="/docProps/core.xml" ContentType="application/vnd.openxmlformats-package.core-properties+xml"/>
  <Override PartName="/ppt/diagrams/drawing4.xml" ContentType="application/vnd.ms-office.drawingml.diagramDrawing+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theme/themeOverride7.xml" ContentType="application/vnd.openxmlformats-officedocument.themeOverr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Override10.xml" ContentType="application/vnd.openxmlformats-officedocument.themeOverr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theme/themeOverride3.xml" ContentType="application/vnd.openxmlformats-officedocument.themeOverr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charts/chart15.xml" ContentType="application/vnd.openxmlformats-officedocument.drawingml.chart+xml"/>
  <Override PartName="/ppt/diagrams/layout7.xml" ContentType="application/vnd.openxmlformats-officedocument.drawingml.diagram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charts/chart9.xml" ContentType="application/vnd.openxmlformats-officedocument.drawingml.chart+xml"/>
  <Override PartName="/ppt/charts/chart11.xml" ContentType="application/vnd.openxmlformats-officedocument.drawingml.chart+xml"/>
  <Override PartName="/ppt/diagrams/layout3.xml" ContentType="application/vnd.openxmlformats-officedocument.drawingml.diagramLayout+xml"/>
  <Override PartName="/ppt/diagrams/data4.xml" ContentType="application/vnd.openxmlformats-officedocument.drawingml.diagramData+xml"/>
  <Override PartName="/ppt/diagrams/colors6.xml" ContentType="application/vnd.openxmlformats-officedocument.drawingml.diagramColors+xml"/>
  <Override PartName="/ppt/charts/chart5.xml" ContentType="application/vnd.openxmlformats-officedocument.drawingml.chart+xml"/>
  <Override PartName="/ppt/slides/slide7.xml" ContentType="application/vnd.openxmlformats-officedocument.presentationml.slide+xml"/>
  <Override PartName="/ppt/slideLayouts/slideLayout9.xml" ContentType="application/vnd.openxmlformats-officedocument.presentationml.slideLayout+xml"/>
  <Override PartName="/ppt/charts/chart1.xml" ContentType="application/vnd.openxmlformats-officedocument.drawingml.char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38" r:id="rId1"/>
  </p:sldMasterIdLst>
  <p:notesMasterIdLst>
    <p:notesMasterId r:id="rId58"/>
  </p:notesMasterIdLst>
  <p:sldIdLst>
    <p:sldId id="256" r:id="rId2"/>
    <p:sldId id="313" r:id="rId3"/>
    <p:sldId id="257" r:id="rId4"/>
    <p:sldId id="258" r:id="rId5"/>
    <p:sldId id="261" r:id="rId6"/>
    <p:sldId id="259" r:id="rId7"/>
    <p:sldId id="260" r:id="rId8"/>
    <p:sldId id="311" r:id="rId9"/>
    <p:sldId id="262" r:id="rId10"/>
    <p:sldId id="320" r:id="rId11"/>
    <p:sldId id="263" r:id="rId12"/>
    <p:sldId id="328" r:id="rId13"/>
    <p:sldId id="314" r:id="rId14"/>
    <p:sldId id="315" r:id="rId15"/>
    <p:sldId id="317" r:id="rId16"/>
    <p:sldId id="266" r:id="rId17"/>
    <p:sldId id="326" r:id="rId18"/>
    <p:sldId id="318" r:id="rId19"/>
    <p:sldId id="269" r:id="rId20"/>
    <p:sldId id="268" r:id="rId21"/>
    <p:sldId id="267" r:id="rId22"/>
    <p:sldId id="319" r:id="rId23"/>
    <p:sldId id="270" r:id="rId24"/>
    <p:sldId id="271" r:id="rId25"/>
    <p:sldId id="281" r:id="rId26"/>
    <p:sldId id="273" r:id="rId27"/>
    <p:sldId id="327" r:id="rId28"/>
    <p:sldId id="274" r:id="rId29"/>
    <p:sldId id="276" r:id="rId30"/>
    <p:sldId id="275" r:id="rId31"/>
    <p:sldId id="329" r:id="rId32"/>
    <p:sldId id="277" r:id="rId33"/>
    <p:sldId id="330" r:id="rId34"/>
    <p:sldId id="280" r:id="rId35"/>
    <p:sldId id="278" r:id="rId36"/>
    <p:sldId id="282" r:id="rId37"/>
    <p:sldId id="310" r:id="rId38"/>
    <p:sldId id="283" r:id="rId39"/>
    <p:sldId id="284" r:id="rId40"/>
    <p:sldId id="285" r:id="rId41"/>
    <p:sldId id="287" r:id="rId42"/>
    <p:sldId id="286" r:id="rId43"/>
    <p:sldId id="323" r:id="rId44"/>
    <p:sldId id="289" r:id="rId45"/>
    <p:sldId id="322" r:id="rId46"/>
    <p:sldId id="303" r:id="rId47"/>
    <p:sldId id="291" r:id="rId48"/>
    <p:sldId id="304" r:id="rId49"/>
    <p:sldId id="292" r:id="rId50"/>
    <p:sldId id="312" r:id="rId51"/>
    <p:sldId id="293" r:id="rId52"/>
    <p:sldId id="294" r:id="rId53"/>
    <p:sldId id="305" r:id="rId54"/>
    <p:sldId id="296" r:id="rId55"/>
    <p:sldId id="297" r:id="rId56"/>
    <p:sldId id="325" r:id="rId57"/>
  </p:sldIdLst>
  <p:sldSz cx="9144000" cy="6858000" type="screen4x3"/>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B2736"/>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vertBarState="maximized">
    <p:restoredLeft sz="15620"/>
    <p:restoredTop sz="94660"/>
  </p:normalViewPr>
  <p:slideViewPr>
    <p:cSldViewPr>
      <p:cViewPr>
        <p:scale>
          <a:sx n="69" d="100"/>
          <a:sy n="69" d="100"/>
        </p:scale>
        <p:origin x="-1182" y="-7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charts/_rels/chart1.xml.rels><?xml version="1.0" encoding="UTF-8" standalone="yes"?>
<Relationships xmlns="http://schemas.openxmlformats.org/package/2006/relationships"><Relationship Id="rId2" Type="http://schemas.openxmlformats.org/officeDocument/2006/relationships/oleObject" Target="file:///C:\Documents%20and%20Settings\carlos%20alberto\My%20Documents\FlAqUIta\TESIS\TABULACIONES\CAPITULO%204.xlsx" TargetMode="External"/><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2" Type="http://schemas.openxmlformats.org/officeDocument/2006/relationships/oleObject" Target="file:///C:\Documents%20and%20Settings\carlos%20alberto\My%20Documents\FlAqUIta\TESIS\TABULACIONES\CAPITULO%204.xlsx" TargetMode="External"/><Relationship Id="rId1" Type="http://schemas.openxmlformats.org/officeDocument/2006/relationships/themeOverride" Target="../theme/themeOverride10.xml"/></Relationships>
</file>

<file path=ppt/charts/_rels/chart11.xml.rels><?xml version="1.0" encoding="UTF-8" standalone="yes"?>
<Relationships xmlns="http://schemas.openxmlformats.org/package/2006/relationships"><Relationship Id="rId2" Type="http://schemas.openxmlformats.org/officeDocument/2006/relationships/oleObject" Target="file:///C:\Documents%20and%20Settings\carlos%20alberto\My%20Documents\FlAqUIta\TESIS\TABULACIONES\CAPITULO%204.xlsx" TargetMode="External"/><Relationship Id="rId1" Type="http://schemas.openxmlformats.org/officeDocument/2006/relationships/themeOverride" Target="../theme/themeOverride11.xml"/></Relationships>
</file>

<file path=ppt/charts/_rels/chart12.xml.rels><?xml version="1.0" encoding="UTF-8" standalone="yes"?>
<Relationships xmlns="http://schemas.openxmlformats.org/package/2006/relationships"><Relationship Id="rId1" Type="http://schemas.openxmlformats.org/officeDocument/2006/relationships/oleObject" Target="Libro2" TargetMode="External"/></Relationships>
</file>

<file path=ppt/charts/_rels/chart13.xml.rels><?xml version="1.0" encoding="UTF-8" standalone="yes"?>
<Relationships xmlns="http://schemas.openxmlformats.org/package/2006/relationships"><Relationship Id="rId1" Type="http://schemas.openxmlformats.org/officeDocument/2006/relationships/oleObject" Target="Libro2" TargetMode="External"/></Relationships>
</file>

<file path=ppt/charts/_rels/chart14.xml.rels><?xml version="1.0" encoding="UTF-8" standalone="yes"?>
<Relationships xmlns="http://schemas.openxmlformats.org/package/2006/relationships"><Relationship Id="rId1" Type="http://schemas.openxmlformats.org/officeDocument/2006/relationships/oleObject" Target="file:///C:\Documents%20and%20Settings\carlos%20alberto\My%20Documents\LENGUAJE.xlsx" TargetMode="External"/></Relationships>
</file>

<file path=ppt/charts/_rels/chart15.xml.rels><?xml version="1.0" encoding="UTF-8" standalone="yes"?>
<Relationships xmlns="http://schemas.openxmlformats.org/package/2006/relationships"><Relationship Id="rId1" Type="http://schemas.openxmlformats.org/officeDocument/2006/relationships/oleObject" Target="file:///C:\Documents%20and%20Settings\carlos%20alberto\My%20Documents\EXPRESION%20DRAMATICA.xlsx" TargetMode="External"/></Relationships>
</file>

<file path=ppt/charts/_rels/chart2.xml.rels><?xml version="1.0" encoding="UTF-8" standalone="yes"?>
<Relationships xmlns="http://schemas.openxmlformats.org/package/2006/relationships"><Relationship Id="rId2" Type="http://schemas.openxmlformats.org/officeDocument/2006/relationships/oleObject" Target="file:///C:\Documents%20and%20Settings\carlos%20alberto\My%20Documents\FlAqUIta\TESIS\TABULACIONES\CAPITULO%204.xlsx" TargetMode="External"/><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oleObject" Target="file:///C:\Documents%20and%20Settings\carlos%20alberto\My%20Documents\FlAqUIta\TESIS\TABULACIONES\CAPITULO%204.xlsx" TargetMode="External"/><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oleObject" Target="file:///C:\Documents%20and%20Settings\carlos%20alberto\My%20Documents\FlAqUIta\TESIS\TABULACIONES\CAPITULO%204.xlsx" TargetMode="External"/><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2" Type="http://schemas.openxmlformats.org/officeDocument/2006/relationships/oleObject" Target="file:///C:\Documents%20and%20Settings\carlos%20alberto\Desktop\pregunta%208%202.xlsx" TargetMode="External"/><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2" Type="http://schemas.openxmlformats.org/officeDocument/2006/relationships/oleObject" Target="file:///C:\Documents%20and%20Settings\carlos%20alberto\My%20Documents\FlAqUIta\TESIS\TABULACIONES\CAPITULO%204.xlsx" TargetMode="External"/><Relationship Id="rId1" Type="http://schemas.openxmlformats.org/officeDocument/2006/relationships/themeOverride" Target="../theme/themeOverride6.xml"/></Relationships>
</file>

<file path=ppt/charts/_rels/chart7.xml.rels><?xml version="1.0" encoding="UTF-8" standalone="yes"?>
<Relationships xmlns="http://schemas.openxmlformats.org/package/2006/relationships"><Relationship Id="rId2" Type="http://schemas.openxmlformats.org/officeDocument/2006/relationships/oleObject" Target="file:///C:\Documents%20and%20Settings\carlos%20alberto\My%20Documents\FlAqUIta\TESIS\TABULACIONES\CAPITULO%204.xlsx" TargetMode="External"/><Relationship Id="rId1" Type="http://schemas.openxmlformats.org/officeDocument/2006/relationships/themeOverride" Target="../theme/themeOverride7.xml"/></Relationships>
</file>

<file path=ppt/charts/_rels/chart8.xml.rels><?xml version="1.0" encoding="UTF-8" standalone="yes"?>
<Relationships xmlns="http://schemas.openxmlformats.org/package/2006/relationships"><Relationship Id="rId2" Type="http://schemas.openxmlformats.org/officeDocument/2006/relationships/oleObject" Target="file:///C:\Documents%20and%20Settings\carlos%20alberto\My%20Documents\FlAqUIta\TESIS\TABULACIONES\CAPITULO%204.xlsx" TargetMode="External"/><Relationship Id="rId1" Type="http://schemas.openxmlformats.org/officeDocument/2006/relationships/themeOverride" Target="../theme/themeOverride8.xml"/></Relationships>
</file>

<file path=ppt/charts/_rels/chart9.xml.rels><?xml version="1.0" encoding="UTF-8" standalone="yes"?>
<Relationships xmlns="http://schemas.openxmlformats.org/package/2006/relationships"><Relationship Id="rId2" Type="http://schemas.openxmlformats.org/officeDocument/2006/relationships/oleObject" Target="file:///C:\Documents%20and%20Settings\carlos%20alberto\My%20Documents\FlAqUIta\TESIS\TABULACIONES\CAPITULO%204.xlsx" TargetMode="External"/><Relationship Id="rId1" Type="http://schemas.openxmlformats.org/officeDocument/2006/relationships/themeOverride" Target="../theme/themeOverride9.xm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s-EC"/>
  <c:clrMapOvr bg1="lt1" tx1="dk1" bg2="lt2" tx2="dk2" accent1="accent1" accent2="accent2" accent3="accent3" accent4="accent4" accent5="accent5" accent6="accent6" hlink="hlink" folHlink="folHlink"/>
  <c:chart>
    <c:title>
      <c:tx>
        <c:rich>
          <a:bodyPr/>
          <a:lstStyle/>
          <a:p>
            <a:pPr>
              <a:defRPr lang="es-EC"/>
            </a:pPr>
            <a:r>
              <a:rPr lang="en-US" sz="1400"/>
              <a:t>PREGUNTA</a:t>
            </a:r>
            <a:r>
              <a:rPr lang="en-US" sz="1400" baseline="0"/>
              <a:t> N° 1</a:t>
            </a:r>
            <a:endParaRPr lang="en-US" sz="1400"/>
          </a:p>
        </c:rich>
      </c:tx>
      <c:layout/>
    </c:title>
    <c:plotArea>
      <c:layout>
        <c:manualLayout>
          <c:layoutTarget val="inner"/>
          <c:xMode val="edge"/>
          <c:yMode val="edge"/>
          <c:x val="0.29884668828161975"/>
          <c:y val="0.21582883021975197"/>
          <c:w val="0.29100123513972531"/>
          <c:h val="0.58200247027945162"/>
        </c:manualLayout>
      </c:layout>
      <c:pieChart>
        <c:varyColors val="1"/>
        <c:ser>
          <c:idx val="0"/>
          <c:order val="0"/>
          <c:dLbls>
            <c:txPr>
              <a:bodyPr/>
              <a:lstStyle/>
              <a:p>
                <a:pPr>
                  <a:defRPr lang="en-US"/>
                </a:pPr>
                <a:endParaRPr lang="es-EC"/>
              </a:p>
            </c:txPr>
            <c:showPercent val="1"/>
          </c:dLbls>
          <c:cat>
            <c:strRef>
              <c:f>Hoja1!$A$4:$A$5</c:f>
              <c:strCache>
                <c:ptCount val="2"/>
                <c:pt idx="0">
                  <c:v>SI</c:v>
                </c:pt>
                <c:pt idx="1">
                  <c:v>NO</c:v>
                </c:pt>
              </c:strCache>
            </c:strRef>
          </c:cat>
          <c:val>
            <c:numRef>
              <c:f>Hoja1!$C$4:$C$5</c:f>
              <c:numCache>
                <c:formatCode>0%</c:formatCode>
                <c:ptCount val="2"/>
                <c:pt idx="0">
                  <c:v>0.60000000000000164</c:v>
                </c:pt>
                <c:pt idx="1">
                  <c:v>0.4</c:v>
                </c:pt>
              </c:numCache>
            </c:numRef>
          </c:val>
        </c:ser>
        <c:dLbls>
          <c:showPercent val="1"/>
        </c:dLbls>
        <c:firstSliceAng val="0"/>
      </c:pieChart>
    </c:plotArea>
    <c:legend>
      <c:legendPos val="r"/>
      <c:layout>
        <c:manualLayout>
          <c:xMode val="edge"/>
          <c:yMode val="edge"/>
          <c:x val="0.86255056353250004"/>
          <c:y val="0.34288919767383019"/>
          <c:w val="9.8233750192990743E-2"/>
          <c:h val="0.23637795275590501"/>
        </c:manualLayout>
      </c:layout>
      <c:txPr>
        <a:bodyPr/>
        <a:lstStyle/>
        <a:p>
          <a:pPr>
            <a:defRPr lang="es-EC"/>
          </a:pPr>
          <a:endParaRPr lang="es-EC"/>
        </a:p>
      </c:txPr>
    </c:legend>
    <c:plotVisOnly val="1"/>
    <c:dispBlanksAs val="zero"/>
  </c:chart>
  <c:externalData r:id="rId2"/>
</c:chartSpace>
</file>

<file path=ppt/charts/chart10.xml><?xml version="1.0" encoding="utf-8"?>
<c:chartSpace xmlns:c="http://schemas.openxmlformats.org/drawingml/2006/chart" xmlns:a="http://schemas.openxmlformats.org/drawingml/2006/main" xmlns:r="http://schemas.openxmlformats.org/officeDocument/2006/relationships">
  <c:date1904 val="1"/>
  <c:lang val="es-EC"/>
  <c:clrMapOvr bg1="lt1" tx1="dk1" bg2="lt2" tx2="dk2" accent1="accent1" accent2="accent2" accent3="accent3" accent4="accent4" accent5="accent5" accent6="accent6" hlink="hlink" folHlink="folHlink"/>
  <c:chart>
    <c:autoTitleDeleted val="1"/>
    <c:plotArea>
      <c:layout/>
      <c:pieChart>
        <c:varyColors val="1"/>
        <c:ser>
          <c:idx val="0"/>
          <c:order val="0"/>
          <c:dLbls>
            <c:showPercent val="1"/>
          </c:dLbls>
          <c:cat>
            <c:strRef>
              <c:f>Hoja2!$A$171:$A$172</c:f>
              <c:strCache>
                <c:ptCount val="2"/>
                <c:pt idx="0">
                  <c:v>SI</c:v>
                </c:pt>
                <c:pt idx="1">
                  <c:v>NO</c:v>
                </c:pt>
              </c:strCache>
            </c:strRef>
          </c:cat>
          <c:val>
            <c:numRef>
              <c:f>Hoja2!$C$171:$C$172</c:f>
              <c:numCache>
                <c:formatCode>0%</c:formatCode>
                <c:ptCount val="2"/>
                <c:pt idx="0">
                  <c:v>0.60000000000000064</c:v>
                </c:pt>
                <c:pt idx="1">
                  <c:v>0.4</c:v>
                </c:pt>
              </c:numCache>
            </c:numRef>
          </c:val>
        </c:ser>
        <c:dLbls>
          <c:showPercent val="1"/>
        </c:dLbls>
        <c:firstSliceAng val="0"/>
      </c:pieChart>
    </c:plotArea>
    <c:legend>
      <c:legendPos val="r"/>
      <c:layout/>
      <c:txPr>
        <a:bodyPr/>
        <a:lstStyle/>
        <a:p>
          <a:pPr>
            <a:defRPr lang="es-EC"/>
          </a:pPr>
          <a:endParaRPr lang="es-EC"/>
        </a:p>
      </c:txPr>
    </c:legend>
    <c:plotVisOnly val="1"/>
    <c:dispBlanksAs val="zero"/>
  </c:chart>
  <c:externalData r:id="rId2"/>
</c:chartSpace>
</file>

<file path=ppt/charts/chart11.xml><?xml version="1.0" encoding="utf-8"?>
<c:chartSpace xmlns:c="http://schemas.openxmlformats.org/drawingml/2006/chart" xmlns:a="http://schemas.openxmlformats.org/drawingml/2006/main" xmlns:r="http://schemas.openxmlformats.org/officeDocument/2006/relationships">
  <c:lang val="es-EC"/>
  <c:clrMapOvr bg1="lt1" tx1="dk1" bg2="lt2" tx2="dk2" accent1="accent1" accent2="accent2" accent3="accent3" accent4="accent4" accent5="accent5" accent6="accent6" hlink="hlink" folHlink="folHlink"/>
  <c:chart>
    <c:autoTitleDeleted val="1"/>
    <c:plotArea>
      <c:layout/>
      <c:pieChart>
        <c:varyColors val="1"/>
        <c:ser>
          <c:idx val="0"/>
          <c:order val="0"/>
          <c:dLbls>
            <c:txPr>
              <a:bodyPr/>
              <a:lstStyle/>
              <a:p>
                <a:pPr>
                  <a:defRPr lang="en-US"/>
                </a:pPr>
                <a:endParaRPr lang="es-EC"/>
              </a:p>
            </c:txPr>
            <c:showPercent val="1"/>
          </c:dLbls>
          <c:cat>
            <c:strRef>
              <c:f>Hoja2!$A$192:$A$193</c:f>
              <c:strCache>
                <c:ptCount val="2"/>
                <c:pt idx="0">
                  <c:v>SI</c:v>
                </c:pt>
                <c:pt idx="1">
                  <c:v>NO</c:v>
                </c:pt>
              </c:strCache>
            </c:strRef>
          </c:cat>
          <c:val>
            <c:numRef>
              <c:f>Hoja2!$C$192:$C$193</c:f>
              <c:numCache>
                <c:formatCode>0%</c:formatCode>
                <c:ptCount val="2"/>
                <c:pt idx="0">
                  <c:v>0</c:v>
                </c:pt>
                <c:pt idx="1">
                  <c:v>1</c:v>
                </c:pt>
              </c:numCache>
            </c:numRef>
          </c:val>
        </c:ser>
        <c:dLbls>
          <c:showPercent val="1"/>
        </c:dLbls>
        <c:firstSliceAng val="0"/>
      </c:pieChart>
    </c:plotArea>
    <c:legend>
      <c:legendPos val="r"/>
      <c:layout/>
      <c:txPr>
        <a:bodyPr/>
        <a:lstStyle/>
        <a:p>
          <a:pPr>
            <a:defRPr lang="es-EC"/>
          </a:pPr>
          <a:endParaRPr lang="es-EC"/>
        </a:p>
      </c:txPr>
    </c:legend>
    <c:plotVisOnly val="1"/>
    <c:dispBlanksAs val="zero"/>
  </c:chart>
  <c:externalData r:id="rId2"/>
</c:chartSpace>
</file>

<file path=ppt/charts/chart12.xml><?xml version="1.0" encoding="utf-8"?>
<c:chartSpace xmlns:c="http://schemas.openxmlformats.org/drawingml/2006/chart" xmlns:a="http://schemas.openxmlformats.org/drawingml/2006/main" xmlns:r="http://schemas.openxmlformats.org/officeDocument/2006/relationships">
  <c:lang val="es-EC"/>
  <c:chart>
    <c:title>
      <c:tx>
        <c:rich>
          <a:bodyPr/>
          <a:lstStyle/>
          <a:p>
            <a:pPr>
              <a:defRPr lang="es-EC"/>
            </a:pPr>
            <a:r>
              <a:rPr lang="es-ES" sz="1400"/>
              <a:t>LENGUAJE</a:t>
            </a:r>
            <a:r>
              <a:rPr lang="es-ES" sz="1400" baseline="0"/>
              <a:t> EXPRESIVO Y COMPRENSIVO</a:t>
            </a:r>
            <a:endParaRPr lang="es-ES" sz="1400"/>
          </a:p>
        </c:rich>
      </c:tx>
      <c:layout/>
    </c:title>
    <c:plotArea>
      <c:layout/>
      <c:barChart>
        <c:barDir val="col"/>
        <c:grouping val="clustered"/>
        <c:ser>
          <c:idx val="0"/>
          <c:order val="0"/>
          <c:tx>
            <c:strRef>
              <c:f>Hoja1!$B$2</c:f>
              <c:strCache>
                <c:ptCount val="1"/>
                <c:pt idx="0">
                  <c:v>SI</c:v>
                </c:pt>
              </c:strCache>
            </c:strRef>
          </c:tx>
          <c:cat>
            <c:strRef>
              <c:f>Hoja1!$A$3:$A$12</c:f>
              <c:strCache>
                <c:ptCount val="10"/>
                <c:pt idx="0">
                  <c:v>PREGUNTA Nª 1</c:v>
                </c:pt>
                <c:pt idx="1">
                  <c:v>PREGUNTA Nª 2</c:v>
                </c:pt>
                <c:pt idx="2">
                  <c:v>PREGUNTA Nª 3</c:v>
                </c:pt>
                <c:pt idx="3">
                  <c:v>PREGUNTA Nª 4</c:v>
                </c:pt>
                <c:pt idx="4">
                  <c:v>PREGUNTA Nª 5</c:v>
                </c:pt>
                <c:pt idx="5">
                  <c:v>PREGUNTA Nª 6</c:v>
                </c:pt>
                <c:pt idx="6">
                  <c:v>PREGUNTA Nª 7</c:v>
                </c:pt>
                <c:pt idx="7">
                  <c:v>PREGUNTA Nª 8</c:v>
                </c:pt>
                <c:pt idx="8">
                  <c:v>PREGUNTA Nª 9</c:v>
                </c:pt>
                <c:pt idx="9">
                  <c:v>PREGUNTA Nª 10</c:v>
                </c:pt>
              </c:strCache>
            </c:strRef>
          </c:cat>
          <c:val>
            <c:numRef>
              <c:f>Hoja1!$B$3:$B$12</c:f>
              <c:numCache>
                <c:formatCode>General</c:formatCode>
                <c:ptCount val="10"/>
                <c:pt idx="0">
                  <c:v>36</c:v>
                </c:pt>
                <c:pt idx="1">
                  <c:v>43</c:v>
                </c:pt>
                <c:pt idx="2">
                  <c:v>20</c:v>
                </c:pt>
                <c:pt idx="3">
                  <c:v>25</c:v>
                </c:pt>
                <c:pt idx="4">
                  <c:v>21</c:v>
                </c:pt>
                <c:pt idx="5">
                  <c:v>13</c:v>
                </c:pt>
                <c:pt idx="6">
                  <c:v>33</c:v>
                </c:pt>
                <c:pt idx="7">
                  <c:v>44</c:v>
                </c:pt>
                <c:pt idx="8">
                  <c:v>14</c:v>
                </c:pt>
                <c:pt idx="9">
                  <c:v>7</c:v>
                </c:pt>
              </c:numCache>
            </c:numRef>
          </c:val>
        </c:ser>
        <c:ser>
          <c:idx val="1"/>
          <c:order val="1"/>
          <c:tx>
            <c:strRef>
              <c:f>Hoja1!$C$2</c:f>
              <c:strCache>
                <c:ptCount val="1"/>
                <c:pt idx="0">
                  <c:v>NO</c:v>
                </c:pt>
              </c:strCache>
            </c:strRef>
          </c:tx>
          <c:cat>
            <c:strRef>
              <c:f>Hoja1!$A$3:$A$12</c:f>
              <c:strCache>
                <c:ptCount val="10"/>
                <c:pt idx="0">
                  <c:v>PREGUNTA Nª 1</c:v>
                </c:pt>
                <c:pt idx="1">
                  <c:v>PREGUNTA Nª 2</c:v>
                </c:pt>
                <c:pt idx="2">
                  <c:v>PREGUNTA Nª 3</c:v>
                </c:pt>
                <c:pt idx="3">
                  <c:v>PREGUNTA Nª 4</c:v>
                </c:pt>
                <c:pt idx="4">
                  <c:v>PREGUNTA Nª 5</c:v>
                </c:pt>
                <c:pt idx="5">
                  <c:v>PREGUNTA Nª 6</c:v>
                </c:pt>
                <c:pt idx="6">
                  <c:v>PREGUNTA Nª 7</c:v>
                </c:pt>
                <c:pt idx="7">
                  <c:v>PREGUNTA Nª 8</c:v>
                </c:pt>
                <c:pt idx="8">
                  <c:v>PREGUNTA Nª 9</c:v>
                </c:pt>
                <c:pt idx="9">
                  <c:v>PREGUNTA Nª 10</c:v>
                </c:pt>
              </c:strCache>
            </c:strRef>
          </c:cat>
          <c:val>
            <c:numRef>
              <c:f>Hoja1!$C$3:$C$12</c:f>
              <c:numCache>
                <c:formatCode>General</c:formatCode>
                <c:ptCount val="10"/>
                <c:pt idx="0">
                  <c:v>30</c:v>
                </c:pt>
                <c:pt idx="1">
                  <c:v>23</c:v>
                </c:pt>
                <c:pt idx="2">
                  <c:v>46</c:v>
                </c:pt>
                <c:pt idx="3">
                  <c:v>41</c:v>
                </c:pt>
                <c:pt idx="4">
                  <c:v>45</c:v>
                </c:pt>
                <c:pt idx="5">
                  <c:v>53</c:v>
                </c:pt>
                <c:pt idx="6">
                  <c:v>33</c:v>
                </c:pt>
                <c:pt idx="7">
                  <c:v>22</c:v>
                </c:pt>
                <c:pt idx="8">
                  <c:v>52</c:v>
                </c:pt>
                <c:pt idx="9">
                  <c:v>59</c:v>
                </c:pt>
              </c:numCache>
            </c:numRef>
          </c:val>
        </c:ser>
        <c:axId val="74073984"/>
        <c:axId val="74075520"/>
      </c:barChart>
      <c:catAx>
        <c:axId val="74073984"/>
        <c:scaling>
          <c:orientation val="minMax"/>
        </c:scaling>
        <c:axPos val="b"/>
        <c:majorTickMark val="none"/>
        <c:tickLblPos val="nextTo"/>
        <c:txPr>
          <a:bodyPr/>
          <a:lstStyle/>
          <a:p>
            <a:pPr>
              <a:defRPr lang="es-EC"/>
            </a:pPr>
            <a:endParaRPr lang="es-EC"/>
          </a:p>
        </c:txPr>
        <c:crossAx val="74075520"/>
        <c:crosses val="autoZero"/>
        <c:auto val="1"/>
        <c:lblAlgn val="ctr"/>
        <c:lblOffset val="100"/>
      </c:catAx>
      <c:valAx>
        <c:axId val="74075520"/>
        <c:scaling>
          <c:orientation val="minMax"/>
        </c:scaling>
        <c:axPos val="l"/>
        <c:majorGridlines/>
        <c:numFmt formatCode="General" sourceLinked="1"/>
        <c:majorTickMark val="none"/>
        <c:tickLblPos val="nextTo"/>
        <c:txPr>
          <a:bodyPr/>
          <a:lstStyle/>
          <a:p>
            <a:pPr>
              <a:defRPr lang="es-EC"/>
            </a:pPr>
            <a:endParaRPr lang="es-EC"/>
          </a:p>
        </c:txPr>
        <c:crossAx val="74073984"/>
        <c:crosses val="autoZero"/>
        <c:crossBetween val="between"/>
      </c:valAx>
    </c:plotArea>
    <c:legend>
      <c:legendPos val="r"/>
      <c:layout/>
      <c:txPr>
        <a:bodyPr/>
        <a:lstStyle/>
        <a:p>
          <a:pPr>
            <a:defRPr lang="es-EC"/>
          </a:pPr>
          <a:endParaRPr lang="es-EC"/>
        </a:p>
      </c:txPr>
    </c:legend>
    <c:plotVisOnly val="1"/>
    <c:dispBlanksAs val="gap"/>
  </c:chart>
  <c:externalData r:id="rId1"/>
</c:chartSpace>
</file>

<file path=ppt/charts/chart13.xml><?xml version="1.0" encoding="utf-8"?>
<c:chartSpace xmlns:c="http://schemas.openxmlformats.org/drawingml/2006/chart" xmlns:a="http://schemas.openxmlformats.org/drawingml/2006/main" xmlns:r="http://schemas.openxmlformats.org/officeDocument/2006/relationships">
  <c:lang val="es-EC"/>
  <c:chart>
    <c:title>
      <c:tx>
        <c:rich>
          <a:bodyPr/>
          <a:lstStyle/>
          <a:p>
            <a:pPr>
              <a:defRPr lang="es-EC"/>
            </a:pPr>
            <a:r>
              <a:rPr lang="es-EC"/>
              <a:t>EXPRESIÓN</a:t>
            </a:r>
            <a:r>
              <a:rPr lang="es-EC" baseline="0"/>
              <a:t> DRÁMATICA</a:t>
            </a:r>
            <a:endParaRPr lang="es-EC"/>
          </a:p>
        </c:rich>
      </c:tx>
      <c:layout/>
    </c:title>
    <c:plotArea>
      <c:layout/>
      <c:barChart>
        <c:barDir val="col"/>
        <c:grouping val="clustered"/>
        <c:ser>
          <c:idx val="0"/>
          <c:order val="0"/>
          <c:tx>
            <c:strRef>
              <c:f>'[EXPRESION DRAMATICA.xlsx]Hoja1'!$B$1</c:f>
              <c:strCache>
                <c:ptCount val="1"/>
                <c:pt idx="0">
                  <c:v>SI</c:v>
                </c:pt>
              </c:strCache>
            </c:strRef>
          </c:tx>
          <c:cat>
            <c:strRef>
              <c:f>'[EXPRESION DRAMATICA.xlsx]Hoja1'!$A$2:$A$6</c:f>
              <c:strCache>
                <c:ptCount val="5"/>
                <c:pt idx="0">
                  <c:v>PREGUNTA Nª 1</c:v>
                </c:pt>
                <c:pt idx="1">
                  <c:v>PREGUNTA Nª 2</c:v>
                </c:pt>
                <c:pt idx="2">
                  <c:v>PREGUNTA Nª 3</c:v>
                </c:pt>
                <c:pt idx="3">
                  <c:v>PREGUNTA Nª 4</c:v>
                </c:pt>
                <c:pt idx="4">
                  <c:v>PREGUNTA Nª 5</c:v>
                </c:pt>
              </c:strCache>
            </c:strRef>
          </c:cat>
          <c:val>
            <c:numRef>
              <c:f>'[EXPRESION DRAMATICA.xlsx]Hoja1'!$B$2:$B$6</c:f>
              <c:numCache>
                <c:formatCode>General</c:formatCode>
                <c:ptCount val="5"/>
                <c:pt idx="0">
                  <c:v>37</c:v>
                </c:pt>
                <c:pt idx="1">
                  <c:v>21</c:v>
                </c:pt>
                <c:pt idx="2">
                  <c:v>31</c:v>
                </c:pt>
                <c:pt idx="3">
                  <c:v>26</c:v>
                </c:pt>
                <c:pt idx="4">
                  <c:v>40</c:v>
                </c:pt>
              </c:numCache>
            </c:numRef>
          </c:val>
        </c:ser>
        <c:ser>
          <c:idx val="1"/>
          <c:order val="1"/>
          <c:tx>
            <c:strRef>
              <c:f>'[EXPRESION DRAMATICA.xlsx]Hoja1'!$C$1</c:f>
              <c:strCache>
                <c:ptCount val="1"/>
                <c:pt idx="0">
                  <c:v>NO</c:v>
                </c:pt>
              </c:strCache>
            </c:strRef>
          </c:tx>
          <c:cat>
            <c:strRef>
              <c:f>'[EXPRESION DRAMATICA.xlsx]Hoja1'!$A$2:$A$6</c:f>
              <c:strCache>
                <c:ptCount val="5"/>
                <c:pt idx="0">
                  <c:v>PREGUNTA Nª 1</c:v>
                </c:pt>
                <c:pt idx="1">
                  <c:v>PREGUNTA Nª 2</c:v>
                </c:pt>
                <c:pt idx="2">
                  <c:v>PREGUNTA Nª 3</c:v>
                </c:pt>
                <c:pt idx="3">
                  <c:v>PREGUNTA Nª 4</c:v>
                </c:pt>
                <c:pt idx="4">
                  <c:v>PREGUNTA Nª 5</c:v>
                </c:pt>
              </c:strCache>
            </c:strRef>
          </c:cat>
          <c:val>
            <c:numRef>
              <c:f>'[EXPRESION DRAMATICA.xlsx]Hoja1'!$C$2:$C$6</c:f>
              <c:numCache>
                <c:formatCode>General</c:formatCode>
                <c:ptCount val="5"/>
                <c:pt idx="0">
                  <c:v>29</c:v>
                </c:pt>
                <c:pt idx="1">
                  <c:v>45</c:v>
                </c:pt>
                <c:pt idx="2">
                  <c:v>35</c:v>
                </c:pt>
                <c:pt idx="3">
                  <c:v>40</c:v>
                </c:pt>
                <c:pt idx="4">
                  <c:v>26</c:v>
                </c:pt>
              </c:numCache>
            </c:numRef>
          </c:val>
        </c:ser>
        <c:axId val="74260864"/>
        <c:axId val="74262400"/>
      </c:barChart>
      <c:catAx>
        <c:axId val="74260864"/>
        <c:scaling>
          <c:orientation val="minMax"/>
        </c:scaling>
        <c:axPos val="b"/>
        <c:majorTickMark val="none"/>
        <c:tickLblPos val="nextTo"/>
        <c:txPr>
          <a:bodyPr/>
          <a:lstStyle/>
          <a:p>
            <a:pPr>
              <a:defRPr lang="es-EC"/>
            </a:pPr>
            <a:endParaRPr lang="es-EC"/>
          </a:p>
        </c:txPr>
        <c:crossAx val="74262400"/>
        <c:crosses val="autoZero"/>
        <c:auto val="1"/>
        <c:lblAlgn val="ctr"/>
        <c:lblOffset val="100"/>
      </c:catAx>
      <c:valAx>
        <c:axId val="74262400"/>
        <c:scaling>
          <c:orientation val="minMax"/>
        </c:scaling>
        <c:axPos val="l"/>
        <c:majorGridlines/>
        <c:numFmt formatCode="General" sourceLinked="1"/>
        <c:majorTickMark val="none"/>
        <c:tickLblPos val="nextTo"/>
        <c:txPr>
          <a:bodyPr/>
          <a:lstStyle/>
          <a:p>
            <a:pPr>
              <a:defRPr lang="es-EC"/>
            </a:pPr>
            <a:endParaRPr lang="es-EC"/>
          </a:p>
        </c:txPr>
        <c:crossAx val="74260864"/>
        <c:crosses val="autoZero"/>
        <c:crossBetween val="between"/>
      </c:valAx>
    </c:plotArea>
    <c:legend>
      <c:legendPos val="r"/>
      <c:layout/>
      <c:txPr>
        <a:bodyPr/>
        <a:lstStyle/>
        <a:p>
          <a:pPr>
            <a:defRPr lang="es-EC"/>
          </a:pPr>
          <a:endParaRPr lang="es-EC"/>
        </a:p>
      </c:txPr>
    </c:legend>
    <c:plotVisOnly val="1"/>
    <c:dispBlanksAs val="gap"/>
  </c:chart>
  <c:externalData r:id="rId1"/>
</c:chartSpace>
</file>

<file path=ppt/charts/chart14.xml><?xml version="1.0" encoding="utf-8"?>
<c:chartSpace xmlns:c="http://schemas.openxmlformats.org/drawingml/2006/chart" xmlns:a="http://schemas.openxmlformats.org/drawingml/2006/main" xmlns:r="http://schemas.openxmlformats.org/officeDocument/2006/relationships">
  <c:date1904 val="1"/>
  <c:lang val="es-EC"/>
  <c:chart>
    <c:title>
      <c:tx>
        <c:rich>
          <a:bodyPr/>
          <a:lstStyle/>
          <a:p>
            <a:pPr>
              <a:defRPr lang="es-EC"/>
            </a:pPr>
            <a:r>
              <a:rPr lang="es-ES" sz="1400"/>
              <a:t>LENGUAJE</a:t>
            </a:r>
            <a:r>
              <a:rPr lang="es-ES" sz="1400" baseline="0"/>
              <a:t> EXPRESIVO Y COMPRENSIVO</a:t>
            </a:r>
            <a:endParaRPr lang="es-ES" sz="1400"/>
          </a:p>
        </c:rich>
      </c:tx>
      <c:layout/>
    </c:title>
    <c:plotArea>
      <c:layout/>
      <c:barChart>
        <c:barDir val="col"/>
        <c:grouping val="clustered"/>
        <c:ser>
          <c:idx val="0"/>
          <c:order val="0"/>
          <c:tx>
            <c:strRef>
              <c:f>Hoja1!$B$2</c:f>
              <c:strCache>
                <c:ptCount val="1"/>
                <c:pt idx="0">
                  <c:v>SI</c:v>
                </c:pt>
              </c:strCache>
            </c:strRef>
          </c:tx>
          <c:cat>
            <c:strRef>
              <c:f>Hoja1!$A$3:$A$12</c:f>
              <c:strCache>
                <c:ptCount val="10"/>
                <c:pt idx="0">
                  <c:v>PREGUNTA Nª 1</c:v>
                </c:pt>
                <c:pt idx="1">
                  <c:v>PREGUNTA Nª 2</c:v>
                </c:pt>
                <c:pt idx="2">
                  <c:v>PREGUNTA Nª 3</c:v>
                </c:pt>
                <c:pt idx="3">
                  <c:v>PREGUNTA Nª 4</c:v>
                </c:pt>
                <c:pt idx="4">
                  <c:v>PREGUNTA Nª 5</c:v>
                </c:pt>
                <c:pt idx="5">
                  <c:v>PREGUNTA Nª 6</c:v>
                </c:pt>
                <c:pt idx="6">
                  <c:v>PREGUNTA Nª 7</c:v>
                </c:pt>
                <c:pt idx="7">
                  <c:v>PREGUNTA Nª 8</c:v>
                </c:pt>
                <c:pt idx="8">
                  <c:v>PREGUNTA Nª 9</c:v>
                </c:pt>
                <c:pt idx="9">
                  <c:v>PREGUNTA Nª 10</c:v>
                </c:pt>
              </c:strCache>
            </c:strRef>
          </c:cat>
          <c:val>
            <c:numRef>
              <c:f>Hoja1!$B$3:$B$12</c:f>
              <c:numCache>
                <c:formatCode>General</c:formatCode>
                <c:ptCount val="10"/>
                <c:pt idx="0">
                  <c:v>20</c:v>
                </c:pt>
                <c:pt idx="1">
                  <c:v>22</c:v>
                </c:pt>
                <c:pt idx="2">
                  <c:v>11</c:v>
                </c:pt>
                <c:pt idx="3">
                  <c:v>13</c:v>
                </c:pt>
                <c:pt idx="4">
                  <c:v>20</c:v>
                </c:pt>
                <c:pt idx="5">
                  <c:v>6</c:v>
                </c:pt>
                <c:pt idx="6">
                  <c:v>12</c:v>
                </c:pt>
                <c:pt idx="7">
                  <c:v>27</c:v>
                </c:pt>
                <c:pt idx="8">
                  <c:v>12</c:v>
                </c:pt>
                <c:pt idx="9">
                  <c:v>8</c:v>
                </c:pt>
              </c:numCache>
            </c:numRef>
          </c:val>
        </c:ser>
        <c:ser>
          <c:idx val="1"/>
          <c:order val="1"/>
          <c:tx>
            <c:strRef>
              <c:f>Hoja1!$C$2</c:f>
              <c:strCache>
                <c:ptCount val="1"/>
                <c:pt idx="0">
                  <c:v>NO</c:v>
                </c:pt>
              </c:strCache>
            </c:strRef>
          </c:tx>
          <c:cat>
            <c:strRef>
              <c:f>Hoja1!$A$3:$A$12</c:f>
              <c:strCache>
                <c:ptCount val="10"/>
                <c:pt idx="0">
                  <c:v>PREGUNTA Nª 1</c:v>
                </c:pt>
                <c:pt idx="1">
                  <c:v>PREGUNTA Nª 2</c:v>
                </c:pt>
                <c:pt idx="2">
                  <c:v>PREGUNTA Nª 3</c:v>
                </c:pt>
                <c:pt idx="3">
                  <c:v>PREGUNTA Nª 4</c:v>
                </c:pt>
                <c:pt idx="4">
                  <c:v>PREGUNTA Nª 5</c:v>
                </c:pt>
                <c:pt idx="5">
                  <c:v>PREGUNTA Nª 6</c:v>
                </c:pt>
                <c:pt idx="6">
                  <c:v>PREGUNTA Nª 7</c:v>
                </c:pt>
                <c:pt idx="7">
                  <c:v>PREGUNTA Nª 8</c:v>
                </c:pt>
                <c:pt idx="8">
                  <c:v>PREGUNTA Nª 9</c:v>
                </c:pt>
                <c:pt idx="9">
                  <c:v>PREGUNTA Nª 10</c:v>
                </c:pt>
              </c:strCache>
            </c:strRef>
          </c:cat>
          <c:val>
            <c:numRef>
              <c:f>Hoja1!$C$3:$C$12</c:f>
              <c:numCache>
                <c:formatCode>General</c:formatCode>
                <c:ptCount val="10"/>
                <c:pt idx="0">
                  <c:v>14</c:v>
                </c:pt>
                <c:pt idx="1">
                  <c:v>12</c:v>
                </c:pt>
                <c:pt idx="2">
                  <c:v>23</c:v>
                </c:pt>
                <c:pt idx="3">
                  <c:v>21</c:v>
                </c:pt>
                <c:pt idx="4">
                  <c:v>14</c:v>
                </c:pt>
                <c:pt idx="5">
                  <c:v>28</c:v>
                </c:pt>
                <c:pt idx="6">
                  <c:v>22</c:v>
                </c:pt>
                <c:pt idx="7">
                  <c:v>7</c:v>
                </c:pt>
                <c:pt idx="8">
                  <c:v>22</c:v>
                </c:pt>
                <c:pt idx="9">
                  <c:v>26</c:v>
                </c:pt>
              </c:numCache>
            </c:numRef>
          </c:val>
        </c:ser>
        <c:axId val="74291456"/>
        <c:axId val="74301440"/>
      </c:barChart>
      <c:catAx>
        <c:axId val="74291456"/>
        <c:scaling>
          <c:orientation val="minMax"/>
        </c:scaling>
        <c:axPos val="b"/>
        <c:majorTickMark val="none"/>
        <c:tickLblPos val="nextTo"/>
        <c:txPr>
          <a:bodyPr/>
          <a:lstStyle/>
          <a:p>
            <a:pPr>
              <a:defRPr lang="es-EC"/>
            </a:pPr>
            <a:endParaRPr lang="es-EC"/>
          </a:p>
        </c:txPr>
        <c:crossAx val="74301440"/>
        <c:crosses val="autoZero"/>
        <c:auto val="1"/>
        <c:lblAlgn val="ctr"/>
        <c:lblOffset val="100"/>
      </c:catAx>
      <c:valAx>
        <c:axId val="74301440"/>
        <c:scaling>
          <c:orientation val="minMax"/>
        </c:scaling>
        <c:axPos val="l"/>
        <c:majorGridlines/>
        <c:numFmt formatCode="General" sourceLinked="1"/>
        <c:majorTickMark val="none"/>
        <c:tickLblPos val="nextTo"/>
        <c:txPr>
          <a:bodyPr/>
          <a:lstStyle/>
          <a:p>
            <a:pPr>
              <a:defRPr lang="es-EC"/>
            </a:pPr>
            <a:endParaRPr lang="es-EC"/>
          </a:p>
        </c:txPr>
        <c:crossAx val="74291456"/>
        <c:crosses val="autoZero"/>
        <c:crossBetween val="between"/>
      </c:valAx>
    </c:plotArea>
    <c:legend>
      <c:legendPos val="r"/>
      <c:layout/>
      <c:txPr>
        <a:bodyPr/>
        <a:lstStyle/>
        <a:p>
          <a:pPr>
            <a:defRPr lang="es-EC"/>
          </a:pPr>
          <a:endParaRPr lang="es-EC"/>
        </a:p>
      </c:txPr>
    </c:legend>
    <c:plotVisOnly val="1"/>
    <c:dispBlanksAs val="gap"/>
  </c:chart>
  <c:externalData r:id="rId1"/>
</c:chartSpace>
</file>

<file path=ppt/charts/chart15.xml><?xml version="1.0" encoding="utf-8"?>
<c:chartSpace xmlns:c="http://schemas.openxmlformats.org/drawingml/2006/chart" xmlns:a="http://schemas.openxmlformats.org/drawingml/2006/main" xmlns:r="http://schemas.openxmlformats.org/officeDocument/2006/relationships">
  <c:lang val="es-EC"/>
  <c:chart>
    <c:title>
      <c:tx>
        <c:rich>
          <a:bodyPr/>
          <a:lstStyle/>
          <a:p>
            <a:pPr>
              <a:defRPr lang="es-EC"/>
            </a:pPr>
            <a:r>
              <a:rPr lang="es-EC"/>
              <a:t>EXPRESIÓN DRAMÁTICA</a:t>
            </a:r>
          </a:p>
        </c:rich>
      </c:tx>
      <c:layout/>
    </c:title>
    <c:plotArea>
      <c:layout/>
      <c:barChart>
        <c:barDir val="col"/>
        <c:grouping val="clustered"/>
        <c:ser>
          <c:idx val="0"/>
          <c:order val="0"/>
          <c:tx>
            <c:strRef>
              <c:f>Hoja2!$B$1</c:f>
              <c:strCache>
                <c:ptCount val="1"/>
                <c:pt idx="0">
                  <c:v>SI</c:v>
                </c:pt>
              </c:strCache>
            </c:strRef>
          </c:tx>
          <c:cat>
            <c:strRef>
              <c:f>Hoja2!$A$2:$A$6</c:f>
              <c:strCache>
                <c:ptCount val="5"/>
                <c:pt idx="0">
                  <c:v>PREGUNTA Nª 1</c:v>
                </c:pt>
                <c:pt idx="1">
                  <c:v>PREGUNTA Nª 2</c:v>
                </c:pt>
                <c:pt idx="2">
                  <c:v>PREGUNTA Nª 3</c:v>
                </c:pt>
                <c:pt idx="3">
                  <c:v>PREGUNTA Nª 4</c:v>
                </c:pt>
                <c:pt idx="4">
                  <c:v>PREGUNTA Nª 5</c:v>
                </c:pt>
              </c:strCache>
            </c:strRef>
          </c:cat>
          <c:val>
            <c:numRef>
              <c:f>Hoja2!$B$2:$B$6</c:f>
              <c:numCache>
                <c:formatCode>General</c:formatCode>
                <c:ptCount val="5"/>
                <c:pt idx="0">
                  <c:v>23</c:v>
                </c:pt>
                <c:pt idx="1">
                  <c:v>16</c:v>
                </c:pt>
                <c:pt idx="2">
                  <c:v>23</c:v>
                </c:pt>
                <c:pt idx="3">
                  <c:v>17</c:v>
                </c:pt>
                <c:pt idx="4">
                  <c:v>30</c:v>
                </c:pt>
              </c:numCache>
            </c:numRef>
          </c:val>
        </c:ser>
        <c:ser>
          <c:idx val="1"/>
          <c:order val="1"/>
          <c:tx>
            <c:strRef>
              <c:f>Hoja2!$C$1</c:f>
              <c:strCache>
                <c:ptCount val="1"/>
                <c:pt idx="0">
                  <c:v>NO</c:v>
                </c:pt>
              </c:strCache>
            </c:strRef>
          </c:tx>
          <c:cat>
            <c:strRef>
              <c:f>Hoja2!$A$2:$A$6</c:f>
              <c:strCache>
                <c:ptCount val="5"/>
                <c:pt idx="0">
                  <c:v>PREGUNTA Nª 1</c:v>
                </c:pt>
                <c:pt idx="1">
                  <c:v>PREGUNTA Nª 2</c:v>
                </c:pt>
                <c:pt idx="2">
                  <c:v>PREGUNTA Nª 3</c:v>
                </c:pt>
                <c:pt idx="3">
                  <c:v>PREGUNTA Nª 4</c:v>
                </c:pt>
                <c:pt idx="4">
                  <c:v>PREGUNTA Nª 5</c:v>
                </c:pt>
              </c:strCache>
            </c:strRef>
          </c:cat>
          <c:val>
            <c:numRef>
              <c:f>Hoja2!$C$2:$C$6</c:f>
              <c:numCache>
                <c:formatCode>General</c:formatCode>
                <c:ptCount val="5"/>
                <c:pt idx="0">
                  <c:v>11</c:v>
                </c:pt>
                <c:pt idx="1">
                  <c:v>18</c:v>
                </c:pt>
                <c:pt idx="2">
                  <c:v>11</c:v>
                </c:pt>
                <c:pt idx="3">
                  <c:v>17</c:v>
                </c:pt>
                <c:pt idx="4">
                  <c:v>4</c:v>
                </c:pt>
              </c:numCache>
            </c:numRef>
          </c:val>
        </c:ser>
        <c:axId val="77265920"/>
        <c:axId val="77353728"/>
      </c:barChart>
      <c:catAx>
        <c:axId val="77265920"/>
        <c:scaling>
          <c:orientation val="minMax"/>
        </c:scaling>
        <c:axPos val="b"/>
        <c:majorTickMark val="none"/>
        <c:tickLblPos val="nextTo"/>
        <c:txPr>
          <a:bodyPr/>
          <a:lstStyle/>
          <a:p>
            <a:pPr>
              <a:defRPr lang="es-EC"/>
            </a:pPr>
            <a:endParaRPr lang="es-EC"/>
          </a:p>
        </c:txPr>
        <c:crossAx val="77353728"/>
        <c:crosses val="autoZero"/>
        <c:auto val="1"/>
        <c:lblAlgn val="ctr"/>
        <c:lblOffset val="100"/>
      </c:catAx>
      <c:valAx>
        <c:axId val="77353728"/>
        <c:scaling>
          <c:orientation val="minMax"/>
        </c:scaling>
        <c:axPos val="l"/>
        <c:majorGridlines/>
        <c:numFmt formatCode="General" sourceLinked="1"/>
        <c:majorTickMark val="none"/>
        <c:tickLblPos val="nextTo"/>
        <c:txPr>
          <a:bodyPr/>
          <a:lstStyle/>
          <a:p>
            <a:pPr>
              <a:defRPr lang="es-EC"/>
            </a:pPr>
            <a:endParaRPr lang="es-EC"/>
          </a:p>
        </c:txPr>
        <c:crossAx val="77265920"/>
        <c:crosses val="autoZero"/>
        <c:crossBetween val="between"/>
      </c:valAx>
    </c:plotArea>
    <c:legend>
      <c:legendPos val="r"/>
      <c:layout/>
      <c:txPr>
        <a:bodyPr/>
        <a:lstStyle/>
        <a:p>
          <a:pPr>
            <a:defRPr lang="es-EC"/>
          </a:pPr>
          <a:endParaRPr lang="es-EC"/>
        </a:p>
      </c:txPr>
    </c:legend>
    <c:plotVisOnly val="1"/>
    <c:dispBlanksAs val="gap"/>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s-EC"/>
  <c:clrMapOvr bg1="lt1" tx1="dk1" bg2="lt2" tx2="dk2" accent1="accent1" accent2="accent2" accent3="accent3" accent4="accent4" accent5="accent5" accent6="accent6" hlink="hlink" folHlink="folHlink"/>
  <c:chart>
    <c:title>
      <c:tx>
        <c:rich>
          <a:bodyPr/>
          <a:lstStyle/>
          <a:p>
            <a:pPr>
              <a:defRPr lang="es-EC"/>
            </a:pPr>
            <a:r>
              <a:rPr lang="en-US" sz="1400"/>
              <a:t>PREGUNTA N° 2</a:t>
            </a:r>
          </a:p>
        </c:rich>
      </c:tx>
      <c:layout/>
    </c:title>
    <c:plotArea>
      <c:layout/>
      <c:pieChart>
        <c:varyColors val="1"/>
        <c:ser>
          <c:idx val="0"/>
          <c:order val="0"/>
          <c:dLbls>
            <c:txPr>
              <a:bodyPr/>
              <a:lstStyle/>
              <a:p>
                <a:pPr>
                  <a:defRPr lang="es-EC"/>
                </a:pPr>
                <a:endParaRPr lang="es-EC"/>
              </a:p>
            </c:txPr>
            <c:showPercent val="1"/>
          </c:dLbls>
          <c:cat>
            <c:strRef>
              <c:f>Hoja1!$A$23:$A$26</c:f>
              <c:strCache>
                <c:ptCount val="4"/>
                <c:pt idx="0">
                  <c:v>Momentos de disctracción</c:v>
                </c:pt>
                <c:pt idx="1">
                  <c:v>Para complementar un tema</c:v>
                </c:pt>
                <c:pt idx="2">
                  <c:v>En la programacion anual (fechas especiales, eventos, fiestas)</c:v>
                </c:pt>
                <c:pt idx="3">
                  <c:v>En planificaciones de unidades o proyectos de aula </c:v>
                </c:pt>
              </c:strCache>
            </c:strRef>
          </c:cat>
          <c:val>
            <c:numRef>
              <c:f>Hoja1!$C$23:$C$26</c:f>
              <c:numCache>
                <c:formatCode>0%</c:formatCode>
                <c:ptCount val="4"/>
                <c:pt idx="0">
                  <c:v>0.2</c:v>
                </c:pt>
                <c:pt idx="1">
                  <c:v>0.2</c:v>
                </c:pt>
                <c:pt idx="2">
                  <c:v>0</c:v>
                </c:pt>
                <c:pt idx="3">
                  <c:v>0.60000000000000064</c:v>
                </c:pt>
              </c:numCache>
            </c:numRef>
          </c:val>
        </c:ser>
        <c:dLbls>
          <c:showPercent val="1"/>
        </c:dLbls>
        <c:firstSliceAng val="0"/>
      </c:pieChart>
    </c:plotArea>
    <c:legend>
      <c:legendPos val="r"/>
      <c:layout>
        <c:manualLayout>
          <c:xMode val="edge"/>
          <c:yMode val="edge"/>
          <c:x val="0.56471922769312388"/>
          <c:y val="0.16189732639352283"/>
          <c:w val="0.41834949815822381"/>
          <c:h val="0.72691133947239661"/>
        </c:manualLayout>
      </c:layout>
      <c:txPr>
        <a:bodyPr/>
        <a:lstStyle/>
        <a:p>
          <a:pPr>
            <a:defRPr lang="es-EC"/>
          </a:pPr>
          <a:endParaRPr lang="es-EC"/>
        </a:p>
      </c:txPr>
    </c:legend>
    <c:plotVisOnly val="1"/>
    <c:dispBlanksAs val="zero"/>
  </c:chart>
  <c:externalData r:id="rId2"/>
</c:chartSpace>
</file>

<file path=ppt/charts/chart3.xml><?xml version="1.0" encoding="utf-8"?>
<c:chartSpace xmlns:c="http://schemas.openxmlformats.org/drawingml/2006/chart" xmlns:a="http://schemas.openxmlformats.org/drawingml/2006/main" xmlns:r="http://schemas.openxmlformats.org/officeDocument/2006/relationships">
  <c:lang val="es-EC"/>
  <c:clrMapOvr bg1="lt1" tx1="dk1" bg2="lt2" tx2="dk2" accent1="accent1" accent2="accent2" accent3="accent3" accent4="accent4" accent5="accent5" accent6="accent6" hlink="hlink" folHlink="folHlink"/>
  <c:chart>
    <c:title>
      <c:tx>
        <c:rich>
          <a:bodyPr/>
          <a:lstStyle/>
          <a:p>
            <a:pPr>
              <a:defRPr lang="es-EC"/>
            </a:pPr>
            <a:r>
              <a:rPr lang="es-EC" sz="1400"/>
              <a:t>PREGUNTA</a:t>
            </a:r>
            <a:r>
              <a:rPr lang="es-EC" sz="1400" baseline="0"/>
              <a:t> N° 4</a:t>
            </a:r>
            <a:endParaRPr lang="es-EC" sz="1400"/>
          </a:p>
        </c:rich>
      </c:tx>
      <c:layout>
        <c:manualLayout>
          <c:xMode val="edge"/>
          <c:yMode val="edge"/>
          <c:x val="0.18953623740581244"/>
          <c:y val="3.9603960396039611E-2"/>
        </c:manualLayout>
      </c:layout>
    </c:title>
    <c:plotArea>
      <c:layout/>
      <c:pieChart>
        <c:varyColors val="1"/>
        <c:ser>
          <c:idx val="0"/>
          <c:order val="0"/>
          <c:dLbls>
            <c:dLbl>
              <c:idx val="11"/>
              <c:layout/>
              <c:tx>
                <c:rich>
                  <a:bodyPr/>
                  <a:lstStyle/>
                  <a:p>
                    <a:r>
                      <a:rPr lang="en-US"/>
                      <a:t>15%</a:t>
                    </a:r>
                  </a:p>
                </c:rich>
              </c:tx>
              <c:showPercent val="1"/>
            </c:dLbl>
            <c:txPr>
              <a:bodyPr/>
              <a:lstStyle/>
              <a:p>
                <a:pPr>
                  <a:defRPr lang="es-EC"/>
                </a:pPr>
                <a:endParaRPr lang="es-EC"/>
              </a:p>
            </c:txPr>
            <c:showPercent val="1"/>
            <c:showLeaderLines val="1"/>
          </c:dLbls>
          <c:cat>
            <c:strRef>
              <c:f>Hoja1!$A$69:$A$80</c:f>
              <c:strCache>
                <c:ptCount val="12"/>
                <c:pt idx="0">
                  <c:v>Disfraces</c:v>
                </c:pt>
                <c:pt idx="1">
                  <c:v>Maquillaje</c:v>
                </c:pt>
                <c:pt idx="2">
                  <c:v>Caretas, pelucas</c:v>
                </c:pt>
                <c:pt idx="3">
                  <c:v>Rosetas</c:v>
                </c:pt>
                <c:pt idx="4">
                  <c:v>Rompecabezas</c:v>
                </c:pt>
                <c:pt idx="5">
                  <c:v>Marionetas</c:v>
                </c:pt>
                <c:pt idx="6">
                  <c:v>Titeres</c:v>
                </c:pt>
                <c:pt idx="7">
                  <c:v>Pelotas</c:v>
                </c:pt>
                <c:pt idx="8">
                  <c:v>Cuentos</c:v>
                </c:pt>
                <c:pt idx="9">
                  <c:v>Hojas de trabajo</c:v>
                </c:pt>
                <c:pt idx="10">
                  <c:v>Espejos</c:v>
                </c:pt>
                <c:pt idx="11">
                  <c:v>Canciones</c:v>
                </c:pt>
              </c:strCache>
            </c:strRef>
          </c:cat>
          <c:val>
            <c:numRef>
              <c:f>Hoja1!$C$69:$C$80</c:f>
              <c:numCache>
                <c:formatCode>0%</c:formatCode>
                <c:ptCount val="12"/>
                <c:pt idx="0">
                  <c:v>6.0606060606060622E-2</c:v>
                </c:pt>
                <c:pt idx="1">
                  <c:v>3.0303030303030311E-2</c:v>
                </c:pt>
                <c:pt idx="2">
                  <c:v>3.0303030303030311E-2</c:v>
                </c:pt>
                <c:pt idx="3">
                  <c:v>9.0909090909091245E-2</c:v>
                </c:pt>
                <c:pt idx="4">
                  <c:v>9.0000000000000024E-2</c:v>
                </c:pt>
                <c:pt idx="5">
                  <c:v>0</c:v>
                </c:pt>
                <c:pt idx="6">
                  <c:v>0.12121212121212316</c:v>
                </c:pt>
                <c:pt idx="7">
                  <c:v>9.0909090909091245E-2</c:v>
                </c:pt>
                <c:pt idx="8">
                  <c:v>0.15000000000000024</c:v>
                </c:pt>
                <c:pt idx="9">
                  <c:v>6.0606060606060622E-2</c:v>
                </c:pt>
                <c:pt idx="10">
                  <c:v>0.12121212121212316</c:v>
                </c:pt>
                <c:pt idx="11">
                  <c:v>0.15151515151515643</c:v>
                </c:pt>
              </c:numCache>
            </c:numRef>
          </c:val>
        </c:ser>
        <c:dLbls>
          <c:showPercent val="1"/>
        </c:dLbls>
        <c:firstSliceAng val="0"/>
      </c:pieChart>
    </c:plotArea>
    <c:legend>
      <c:legendPos val="r"/>
      <c:layout>
        <c:manualLayout>
          <c:xMode val="edge"/>
          <c:yMode val="edge"/>
          <c:x val="0.67188574210483776"/>
          <c:y val="8.6291936280242246E-2"/>
          <c:w val="0.30147997629329587"/>
          <c:h val="0.84358410644213999"/>
        </c:manualLayout>
      </c:layout>
      <c:txPr>
        <a:bodyPr/>
        <a:lstStyle/>
        <a:p>
          <a:pPr>
            <a:defRPr lang="es-EC"/>
          </a:pPr>
          <a:endParaRPr lang="es-EC"/>
        </a:p>
      </c:txPr>
    </c:legend>
    <c:plotVisOnly val="1"/>
    <c:dispBlanksAs val="zero"/>
  </c:chart>
  <c:externalData r:id="rId2"/>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s-EC"/>
  <c:clrMapOvr bg1="lt1" tx1="dk1" bg2="lt2" tx2="dk2" accent1="accent1" accent2="accent2" accent3="accent3" accent4="accent4" accent5="accent5" accent6="accent6" hlink="hlink" folHlink="folHlink"/>
  <c:chart>
    <c:autoTitleDeleted val="1"/>
    <c:plotArea>
      <c:layout/>
      <c:pieChart>
        <c:varyColors val="1"/>
        <c:ser>
          <c:idx val="0"/>
          <c:order val="0"/>
          <c:dLbls>
            <c:txPr>
              <a:bodyPr/>
              <a:lstStyle/>
              <a:p>
                <a:pPr>
                  <a:defRPr lang="en-US"/>
                </a:pPr>
                <a:endParaRPr lang="es-EC"/>
              </a:p>
            </c:txPr>
            <c:showPercent val="1"/>
          </c:dLbls>
          <c:cat>
            <c:strRef>
              <c:f>Hoja1!$A$124:$A$129</c:f>
              <c:strCache>
                <c:ptCount val="6"/>
                <c:pt idx="0">
                  <c:v>Expresion Teatral</c:v>
                </c:pt>
                <c:pt idx="1">
                  <c:v>Mimo</c:v>
                </c:pt>
                <c:pt idx="2">
                  <c:v>Titeres</c:v>
                </c:pt>
                <c:pt idx="3">
                  <c:v>Expresion Corporal</c:v>
                </c:pt>
                <c:pt idx="4">
                  <c:v>Juego Dramatico</c:v>
                </c:pt>
                <c:pt idx="5">
                  <c:v>Sombras Chinescas</c:v>
                </c:pt>
              </c:strCache>
            </c:strRef>
          </c:cat>
          <c:val>
            <c:numRef>
              <c:f>Hoja1!$C$124:$C$129</c:f>
              <c:numCache>
                <c:formatCode>0%</c:formatCode>
                <c:ptCount val="6"/>
                <c:pt idx="0">
                  <c:v>0.14285714285714737</c:v>
                </c:pt>
                <c:pt idx="1">
                  <c:v>0</c:v>
                </c:pt>
                <c:pt idx="2">
                  <c:v>0.35714285714286675</c:v>
                </c:pt>
                <c:pt idx="3">
                  <c:v>0.214285714285714</c:v>
                </c:pt>
                <c:pt idx="4">
                  <c:v>0.28571428571429464</c:v>
                </c:pt>
                <c:pt idx="5" formatCode="General">
                  <c:v>0</c:v>
                </c:pt>
              </c:numCache>
            </c:numRef>
          </c:val>
        </c:ser>
        <c:dLbls>
          <c:showPercent val="1"/>
        </c:dLbls>
        <c:firstSliceAng val="0"/>
      </c:pieChart>
    </c:plotArea>
    <c:legend>
      <c:legendPos val="r"/>
      <c:layout>
        <c:manualLayout>
          <c:xMode val="edge"/>
          <c:yMode val="edge"/>
          <c:x val="0.69659689974650596"/>
          <c:y val="0.10550697291870813"/>
          <c:w val="0.26921506606546008"/>
          <c:h val="0.73423951038380075"/>
        </c:manualLayout>
      </c:layout>
      <c:txPr>
        <a:bodyPr/>
        <a:lstStyle/>
        <a:p>
          <a:pPr>
            <a:defRPr lang="es-EC"/>
          </a:pPr>
          <a:endParaRPr lang="es-EC"/>
        </a:p>
      </c:txPr>
    </c:legend>
    <c:plotVisOnly val="1"/>
    <c:dispBlanksAs val="zero"/>
  </c:chart>
  <c:externalData r:id="rId2"/>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s-EC"/>
  <c:clrMapOvr bg1="lt1" tx1="dk1" bg2="lt2" tx2="dk2" accent1="accent1" accent2="accent2" accent3="accent3" accent4="accent4" accent5="accent5" accent6="accent6" hlink="hlink" folHlink="folHlink"/>
  <c:chart>
    <c:autoTitleDeleted val="1"/>
    <c:view3D>
      <c:rotX val="75"/>
      <c:perspective val="30"/>
    </c:view3D>
    <c:plotArea>
      <c:layout>
        <c:manualLayout>
          <c:layoutTarget val="inner"/>
          <c:xMode val="edge"/>
          <c:yMode val="edge"/>
          <c:x val="7.7891300172844333E-2"/>
          <c:y val="0.28071741032370956"/>
          <c:w val="0.58641418603160633"/>
          <c:h val="0.61700962379702562"/>
        </c:manualLayout>
      </c:layout>
      <c:pie3DChart>
        <c:varyColors val="1"/>
        <c:ser>
          <c:idx val="0"/>
          <c:order val="0"/>
          <c:dLbls>
            <c:showPercent val="1"/>
          </c:dLbls>
          <c:cat>
            <c:strRef>
              <c:f>Hoja1!$B$4:$B$9</c:f>
              <c:strCache>
                <c:ptCount val="6"/>
                <c:pt idx="0">
                  <c:v>Lectura de cuentos</c:v>
                </c:pt>
                <c:pt idx="1">
                  <c:v>Canciones</c:v>
                </c:pt>
                <c:pt idx="2">
                  <c:v>Adivinanzas</c:v>
                </c:pt>
                <c:pt idx="3">
                  <c:v>Trabalenguas</c:v>
                </c:pt>
                <c:pt idx="4">
                  <c:v>Dramatización</c:v>
                </c:pt>
                <c:pt idx="5">
                  <c:v>Rondas</c:v>
                </c:pt>
              </c:strCache>
            </c:strRef>
          </c:cat>
          <c:val>
            <c:numRef>
              <c:f>Hoja1!$H$4:$H$9</c:f>
              <c:numCache>
                <c:formatCode>General</c:formatCode>
                <c:ptCount val="6"/>
                <c:pt idx="0">
                  <c:v>15</c:v>
                </c:pt>
                <c:pt idx="1">
                  <c:v>9</c:v>
                </c:pt>
                <c:pt idx="2">
                  <c:v>19</c:v>
                </c:pt>
                <c:pt idx="3">
                  <c:v>24</c:v>
                </c:pt>
                <c:pt idx="4">
                  <c:v>16</c:v>
                </c:pt>
                <c:pt idx="5">
                  <c:v>22</c:v>
                </c:pt>
              </c:numCache>
            </c:numRef>
          </c:val>
        </c:ser>
        <c:dLbls>
          <c:showPercent val="1"/>
        </c:dLbls>
      </c:pie3DChart>
    </c:plotArea>
    <c:legend>
      <c:legendPos val="r"/>
      <c:layout>
        <c:manualLayout>
          <c:xMode val="edge"/>
          <c:yMode val="edge"/>
          <c:x val="0.66405172524166189"/>
          <c:y val="7.1678623505395167E-2"/>
          <c:w val="0.31572626592408543"/>
          <c:h val="0.8728527267424907"/>
        </c:manualLayout>
      </c:layout>
      <c:txPr>
        <a:bodyPr/>
        <a:lstStyle/>
        <a:p>
          <a:pPr>
            <a:defRPr lang="es-EC"/>
          </a:pPr>
          <a:endParaRPr lang="es-EC"/>
        </a:p>
      </c:txPr>
    </c:legend>
    <c:plotVisOnly val="1"/>
    <c:dispBlanksAs val="zero"/>
  </c:chart>
  <c:externalData r:id="rId2"/>
</c:chartSpace>
</file>

<file path=ppt/charts/chart6.xml><?xml version="1.0" encoding="utf-8"?>
<c:chartSpace xmlns:c="http://schemas.openxmlformats.org/drawingml/2006/chart" xmlns:a="http://schemas.openxmlformats.org/drawingml/2006/main" xmlns:r="http://schemas.openxmlformats.org/officeDocument/2006/relationships">
  <c:date1904 val="1"/>
  <c:lang val="es-EC"/>
  <c:clrMapOvr bg1="lt1" tx1="dk1" bg2="lt2" tx2="dk2" accent1="accent1" accent2="accent2" accent3="accent3" accent4="accent4" accent5="accent5" accent6="accent6" hlink="hlink" folHlink="folHlink"/>
  <c:chart>
    <c:autoTitleDeleted val="1"/>
    <c:plotArea>
      <c:layout/>
      <c:pieChart>
        <c:varyColors val="1"/>
        <c:ser>
          <c:idx val="0"/>
          <c:order val="0"/>
          <c:dLbls>
            <c:showPercent val="1"/>
          </c:dLbls>
          <c:cat>
            <c:strRef>
              <c:f>Hoja1!$A$353:$A$354</c:f>
              <c:strCache>
                <c:ptCount val="2"/>
                <c:pt idx="0">
                  <c:v>SI</c:v>
                </c:pt>
                <c:pt idx="1">
                  <c:v>NO</c:v>
                </c:pt>
              </c:strCache>
            </c:strRef>
          </c:cat>
          <c:val>
            <c:numRef>
              <c:f>Hoja1!$C$353:$C$354</c:f>
              <c:numCache>
                <c:formatCode>0%</c:formatCode>
                <c:ptCount val="2"/>
                <c:pt idx="0">
                  <c:v>1</c:v>
                </c:pt>
                <c:pt idx="1">
                  <c:v>0</c:v>
                </c:pt>
              </c:numCache>
            </c:numRef>
          </c:val>
        </c:ser>
        <c:dLbls>
          <c:showPercent val="1"/>
        </c:dLbls>
        <c:firstSliceAng val="0"/>
      </c:pieChart>
    </c:plotArea>
    <c:legend>
      <c:legendPos val="r"/>
      <c:layout/>
      <c:txPr>
        <a:bodyPr/>
        <a:lstStyle/>
        <a:p>
          <a:pPr>
            <a:defRPr lang="es-EC"/>
          </a:pPr>
          <a:endParaRPr lang="es-EC"/>
        </a:p>
      </c:txPr>
    </c:legend>
    <c:plotVisOnly val="1"/>
    <c:dispBlanksAs val="zero"/>
  </c:chart>
  <c:externalData r:id="rId2"/>
</c:chartSpace>
</file>

<file path=ppt/charts/chart7.xml><?xml version="1.0" encoding="utf-8"?>
<c:chartSpace xmlns:c="http://schemas.openxmlformats.org/drawingml/2006/chart" xmlns:a="http://schemas.openxmlformats.org/drawingml/2006/main" xmlns:r="http://schemas.openxmlformats.org/officeDocument/2006/relationships">
  <c:lang val="es-EC"/>
  <c:clrMapOvr bg1="lt1" tx1="dk1" bg2="lt2" tx2="dk2" accent1="accent1" accent2="accent2" accent3="accent3" accent4="accent4" accent5="accent5" accent6="accent6" hlink="hlink" folHlink="folHlink"/>
  <c:chart>
    <c:autoTitleDeleted val="1"/>
    <c:plotArea>
      <c:layout/>
      <c:pieChart>
        <c:varyColors val="1"/>
        <c:ser>
          <c:idx val="0"/>
          <c:order val="0"/>
          <c:explosion val="1"/>
          <c:dLbls>
            <c:txPr>
              <a:bodyPr/>
              <a:lstStyle/>
              <a:p>
                <a:pPr>
                  <a:defRPr lang="en-US"/>
                </a:pPr>
                <a:endParaRPr lang="es-EC"/>
              </a:p>
            </c:txPr>
            <c:showPercent val="1"/>
          </c:dLbls>
          <c:cat>
            <c:strRef>
              <c:f>Hoja2!$A$3:$A$4</c:f>
              <c:strCache>
                <c:ptCount val="2"/>
                <c:pt idx="0">
                  <c:v>SI</c:v>
                </c:pt>
                <c:pt idx="1">
                  <c:v>NO</c:v>
                </c:pt>
              </c:strCache>
            </c:strRef>
          </c:cat>
          <c:val>
            <c:numRef>
              <c:f>Hoja2!$C$3:$C$4</c:f>
              <c:numCache>
                <c:formatCode>0%</c:formatCode>
                <c:ptCount val="2"/>
                <c:pt idx="0">
                  <c:v>1</c:v>
                </c:pt>
                <c:pt idx="1">
                  <c:v>0</c:v>
                </c:pt>
              </c:numCache>
            </c:numRef>
          </c:val>
        </c:ser>
        <c:dLbls>
          <c:showPercent val="1"/>
        </c:dLbls>
        <c:firstSliceAng val="0"/>
      </c:pieChart>
    </c:plotArea>
    <c:legend>
      <c:legendPos val="r"/>
      <c:layout/>
      <c:txPr>
        <a:bodyPr/>
        <a:lstStyle/>
        <a:p>
          <a:pPr>
            <a:defRPr lang="es-EC"/>
          </a:pPr>
          <a:endParaRPr lang="es-EC"/>
        </a:p>
      </c:txPr>
    </c:legend>
    <c:plotVisOnly val="1"/>
    <c:dispBlanksAs val="zero"/>
  </c:chart>
  <c:externalData r:id="rId2"/>
</c:chartSpace>
</file>

<file path=ppt/charts/chart8.xml><?xml version="1.0" encoding="utf-8"?>
<c:chartSpace xmlns:c="http://schemas.openxmlformats.org/drawingml/2006/chart" xmlns:a="http://schemas.openxmlformats.org/drawingml/2006/main" xmlns:r="http://schemas.openxmlformats.org/officeDocument/2006/relationships">
  <c:date1904 val="1"/>
  <c:lang val="es-EC"/>
  <c:clrMapOvr bg1="lt1" tx1="dk1" bg2="lt2" tx2="dk2" accent1="accent1" accent2="accent2" accent3="accent3" accent4="accent4" accent5="accent5" accent6="accent6" hlink="hlink" folHlink="folHlink"/>
  <c:chart>
    <c:autoTitleDeleted val="1"/>
    <c:plotArea>
      <c:layout/>
      <c:pieChart>
        <c:varyColors val="1"/>
        <c:ser>
          <c:idx val="0"/>
          <c:order val="0"/>
          <c:dLbls>
            <c:showPercent val="1"/>
          </c:dLbls>
          <c:cat>
            <c:strRef>
              <c:f>Hoja2!$A$108:$A$109</c:f>
              <c:strCache>
                <c:ptCount val="2"/>
                <c:pt idx="0">
                  <c:v>SI</c:v>
                </c:pt>
                <c:pt idx="1">
                  <c:v>NO</c:v>
                </c:pt>
              </c:strCache>
            </c:strRef>
          </c:cat>
          <c:val>
            <c:numRef>
              <c:f>Hoja2!$C$108:$C$109</c:f>
              <c:numCache>
                <c:formatCode>0%</c:formatCode>
                <c:ptCount val="2"/>
                <c:pt idx="0">
                  <c:v>0.4</c:v>
                </c:pt>
                <c:pt idx="1">
                  <c:v>0.60000000000000064</c:v>
                </c:pt>
              </c:numCache>
            </c:numRef>
          </c:val>
        </c:ser>
        <c:dLbls>
          <c:showPercent val="1"/>
        </c:dLbls>
        <c:firstSliceAng val="0"/>
      </c:pieChart>
    </c:plotArea>
    <c:legend>
      <c:legendPos val="r"/>
      <c:layout/>
      <c:txPr>
        <a:bodyPr/>
        <a:lstStyle/>
        <a:p>
          <a:pPr>
            <a:defRPr lang="es-EC"/>
          </a:pPr>
          <a:endParaRPr lang="es-EC"/>
        </a:p>
      </c:txPr>
    </c:legend>
    <c:plotVisOnly val="1"/>
    <c:dispBlanksAs val="zero"/>
  </c:chart>
  <c:externalData r:id="rId2"/>
</c:chartSpace>
</file>

<file path=ppt/charts/chart9.xml><?xml version="1.0" encoding="utf-8"?>
<c:chartSpace xmlns:c="http://schemas.openxmlformats.org/drawingml/2006/chart" xmlns:a="http://schemas.openxmlformats.org/drawingml/2006/main" xmlns:r="http://schemas.openxmlformats.org/officeDocument/2006/relationships">
  <c:date1904 val="1"/>
  <c:lang val="es-EC"/>
  <c:clrMapOvr bg1="lt1" tx1="dk1" bg2="lt2" tx2="dk2" accent1="accent1" accent2="accent2" accent3="accent3" accent4="accent4" accent5="accent5" accent6="accent6" hlink="hlink" folHlink="folHlink"/>
  <c:chart>
    <c:autoTitleDeleted val="1"/>
    <c:plotArea>
      <c:layout/>
      <c:pieChart>
        <c:varyColors val="1"/>
        <c:ser>
          <c:idx val="0"/>
          <c:order val="0"/>
          <c:dLbls>
            <c:txPr>
              <a:bodyPr/>
              <a:lstStyle/>
              <a:p>
                <a:pPr>
                  <a:defRPr lang="en-US"/>
                </a:pPr>
                <a:endParaRPr lang="es-EC"/>
              </a:p>
            </c:txPr>
            <c:showPercent val="1"/>
          </c:dLbls>
          <c:cat>
            <c:strRef>
              <c:f>Hoja2!$A$150:$A$151</c:f>
              <c:strCache>
                <c:ptCount val="2"/>
                <c:pt idx="0">
                  <c:v>SI</c:v>
                </c:pt>
                <c:pt idx="1">
                  <c:v>NO</c:v>
                </c:pt>
              </c:strCache>
            </c:strRef>
          </c:cat>
          <c:val>
            <c:numRef>
              <c:f>Hoja2!$C$150:$C$151</c:f>
              <c:numCache>
                <c:formatCode>0%</c:formatCode>
                <c:ptCount val="2"/>
                <c:pt idx="0">
                  <c:v>0.2</c:v>
                </c:pt>
                <c:pt idx="1">
                  <c:v>0.8</c:v>
                </c:pt>
              </c:numCache>
            </c:numRef>
          </c:val>
        </c:ser>
        <c:dLbls>
          <c:showPercent val="1"/>
        </c:dLbls>
        <c:firstSliceAng val="0"/>
      </c:pieChart>
    </c:plotArea>
    <c:legend>
      <c:legendPos val="r"/>
      <c:layout/>
      <c:txPr>
        <a:bodyPr/>
        <a:lstStyle/>
        <a:p>
          <a:pPr>
            <a:defRPr lang="es-EC"/>
          </a:pPr>
          <a:endParaRPr lang="es-EC"/>
        </a:p>
      </c:txPr>
    </c:legend>
    <c:plotVisOnly val="1"/>
    <c:dispBlanksAs val="zero"/>
  </c:chart>
  <c:externalData r:id="rId2"/>
</c:chartSpace>
</file>

<file path=ppt/diagrams/_rels/data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image" Target="../media/image36.png"/><Relationship Id="rId4" Type="http://schemas.openxmlformats.org/officeDocument/2006/relationships/image" Target="../media/image39.jpeg"/></Relationships>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3FE381A-1C3D-4012-8712-2AE5AF7C59A4}" type="doc">
      <dgm:prSet loTypeId="urn:microsoft.com/office/officeart/2005/8/layout/list1" loCatId="list" qsTypeId="urn:microsoft.com/office/officeart/2005/8/quickstyle/simple1" qsCatId="simple" csTypeId="urn:microsoft.com/office/officeart/2005/8/colors/accent1_3" csCatId="accent1" phldr="1"/>
      <dgm:spPr/>
      <dgm:t>
        <a:bodyPr/>
        <a:lstStyle/>
        <a:p>
          <a:endParaRPr lang="es-EC"/>
        </a:p>
      </dgm:t>
    </dgm:pt>
    <dgm:pt modelId="{57BE03F0-D7FD-4232-A189-B61C628EA5A7}">
      <dgm:prSet custT="1"/>
      <dgm:spPr/>
      <dgm:t>
        <a:bodyPr/>
        <a:lstStyle/>
        <a:p>
          <a:pPr algn="just"/>
          <a:r>
            <a:rPr lang="es-ES" sz="2000" dirty="0" smtClean="0">
              <a:solidFill>
                <a:schemeClr val="tx1"/>
              </a:solidFill>
              <a:latin typeface="Times New Roman" pitchFamily="18" charset="0"/>
              <a:cs typeface="Times New Roman" pitchFamily="18" charset="0"/>
            </a:rPr>
            <a:t>Determinar las actividades que realizan  las educadoras con la expresión dramática dentro y fuera del aula.</a:t>
          </a:r>
          <a:endParaRPr lang="es-EC" sz="2000" dirty="0">
            <a:solidFill>
              <a:schemeClr val="tx1"/>
            </a:solidFill>
            <a:latin typeface="Times New Roman" pitchFamily="18" charset="0"/>
            <a:cs typeface="Times New Roman" pitchFamily="18" charset="0"/>
          </a:endParaRPr>
        </a:p>
      </dgm:t>
    </dgm:pt>
    <dgm:pt modelId="{30B46FF9-F14C-44A1-B158-570811193A7B}" type="parTrans" cxnId="{D0B9B274-DFEC-47A6-9CC0-BB464B882DE6}">
      <dgm:prSet/>
      <dgm:spPr/>
      <dgm:t>
        <a:bodyPr/>
        <a:lstStyle/>
        <a:p>
          <a:endParaRPr lang="es-EC">
            <a:solidFill>
              <a:schemeClr val="tx1"/>
            </a:solidFill>
          </a:endParaRPr>
        </a:p>
      </dgm:t>
    </dgm:pt>
    <dgm:pt modelId="{1149664A-F862-4214-8728-96623F445DD6}" type="sibTrans" cxnId="{D0B9B274-DFEC-47A6-9CC0-BB464B882DE6}">
      <dgm:prSet/>
      <dgm:spPr/>
      <dgm:t>
        <a:bodyPr/>
        <a:lstStyle/>
        <a:p>
          <a:endParaRPr lang="es-EC">
            <a:solidFill>
              <a:schemeClr val="tx1"/>
            </a:solidFill>
          </a:endParaRPr>
        </a:p>
      </dgm:t>
    </dgm:pt>
    <dgm:pt modelId="{21B6837A-B9BD-45FF-B10D-CC39C50C3A35}">
      <dgm:prSet custT="1"/>
      <dgm:spPr/>
      <dgm:t>
        <a:bodyPr/>
        <a:lstStyle/>
        <a:p>
          <a:pPr marL="0" marR="0" indent="0" algn="just" defTabSz="914400" eaLnBrk="1" fontAlgn="auto" latinLnBrk="0" hangingPunct="1">
            <a:lnSpc>
              <a:spcPct val="100000"/>
            </a:lnSpc>
            <a:spcBef>
              <a:spcPts val="0"/>
            </a:spcBef>
            <a:spcAft>
              <a:spcPts val="0"/>
            </a:spcAft>
            <a:buClrTx/>
            <a:buSzTx/>
            <a:buFontTx/>
            <a:buNone/>
            <a:tabLst/>
            <a:defRPr/>
          </a:pPr>
          <a:endParaRPr lang="es-ES" sz="2000" dirty="0" smtClean="0">
            <a:solidFill>
              <a:schemeClr val="tx1"/>
            </a:solidFill>
            <a:latin typeface="Times New Roman" pitchFamily="18" charset="0"/>
            <a:cs typeface="Times New Roman" pitchFamily="18" charset="0"/>
          </a:endParaRPr>
        </a:p>
        <a:p>
          <a:pPr marL="0" marR="0" indent="0" algn="just" defTabSz="914400" eaLnBrk="1" fontAlgn="auto" latinLnBrk="0" hangingPunct="1">
            <a:lnSpc>
              <a:spcPct val="100000"/>
            </a:lnSpc>
            <a:spcBef>
              <a:spcPts val="0"/>
            </a:spcBef>
            <a:spcAft>
              <a:spcPts val="0"/>
            </a:spcAft>
            <a:buClrTx/>
            <a:buSzTx/>
            <a:buFontTx/>
            <a:buNone/>
            <a:tabLst/>
            <a:defRPr/>
          </a:pPr>
          <a:r>
            <a:rPr lang="es-ES" sz="2000" dirty="0" smtClean="0">
              <a:solidFill>
                <a:schemeClr val="tx1"/>
              </a:solidFill>
              <a:latin typeface="Times New Roman" pitchFamily="18" charset="0"/>
              <a:cs typeface="Times New Roman" pitchFamily="18" charset="0"/>
            </a:rPr>
            <a:t>Identificar los recursos y materiales que utilizan las educadoras en el desarrollo  de la  expresión dramática.</a:t>
          </a:r>
          <a:endParaRPr lang="es-EC" sz="2000" dirty="0" smtClean="0">
            <a:solidFill>
              <a:schemeClr val="tx1"/>
            </a:solidFill>
            <a:latin typeface="Times New Roman" pitchFamily="18" charset="0"/>
            <a:cs typeface="Times New Roman" pitchFamily="18" charset="0"/>
          </a:endParaRPr>
        </a:p>
        <a:p>
          <a:pPr algn="l" defTabSz="666750">
            <a:lnSpc>
              <a:spcPct val="90000"/>
            </a:lnSpc>
            <a:spcBef>
              <a:spcPct val="0"/>
            </a:spcBef>
            <a:spcAft>
              <a:spcPct val="35000"/>
            </a:spcAft>
          </a:pPr>
          <a:endParaRPr lang="es-EC" sz="2000" dirty="0">
            <a:solidFill>
              <a:schemeClr val="tx1"/>
            </a:solidFill>
            <a:latin typeface="Times New Roman" pitchFamily="18" charset="0"/>
            <a:cs typeface="Times New Roman" pitchFamily="18" charset="0"/>
          </a:endParaRPr>
        </a:p>
      </dgm:t>
    </dgm:pt>
    <dgm:pt modelId="{DEE7C2F1-2F91-462B-AB75-063C085D13DD}" type="parTrans" cxnId="{2475269A-1FF7-4C94-98EA-AF6A8698ED0A}">
      <dgm:prSet/>
      <dgm:spPr/>
      <dgm:t>
        <a:bodyPr/>
        <a:lstStyle/>
        <a:p>
          <a:endParaRPr lang="es-EC">
            <a:solidFill>
              <a:schemeClr val="tx1"/>
            </a:solidFill>
          </a:endParaRPr>
        </a:p>
      </dgm:t>
    </dgm:pt>
    <dgm:pt modelId="{ACF5586D-F8C6-4AEA-AE47-BFE53AC8F651}" type="sibTrans" cxnId="{2475269A-1FF7-4C94-98EA-AF6A8698ED0A}">
      <dgm:prSet/>
      <dgm:spPr/>
      <dgm:t>
        <a:bodyPr/>
        <a:lstStyle/>
        <a:p>
          <a:endParaRPr lang="es-EC">
            <a:solidFill>
              <a:schemeClr val="tx1"/>
            </a:solidFill>
          </a:endParaRPr>
        </a:p>
      </dgm:t>
    </dgm:pt>
    <dgm:pt modelId="{433B0882-0D76-4D05-B3BE-50A3F44C3F04}">
      <dgm:prSet custT="1"/>
      <dgm:spPr/>
      <dgm:t>
        <a:bodyPr/>
        <a:lstStyle/>
        <a:p>
          <a:pPr marL="0" marR="0" indent="0" algn="just" defTabSz="914400" eaLnBrk="1" fontAlgn="auto" latinLnBrk="0" hangingPunct="1">
            <a:lnSpc>
              <a:spcPct val="100000"/>
            </a:lnSpc>
            <a:spcBef>
              <a:spcPts val="0"/>
            </a:spcBef>
            <a:spcAft>
              <a:spcPts val="0"/>
            </a:spcAft>
            <a:buClrTx/>
            <a:buSzTx/>
            <a:buFontTx/>
            <a:buNone/>
            <a:tabLst/>
            <a:defRPr/>
          </a:pPr>
          <a:r>
            <a:rPr lang="es-ES" sz="2000" dirty="0" smtClean="0">
              <a:solidFill>
                <a:schemeClr val="tx1"/>
              </a:solidFill>
              <a:latin typeface="Times New Roman" pitchFamily="18" charset="0"/>
              <a:cs typeface="Times New Roman" pitchFamily="18" charset="0"/>
            </a:rPr>
            <a:t>Identificar las actividades que realizan las educadoras para estimular el lenguaje expresivo y comprensivo en los niños y niñas.</a:t>
          </a:r>
          <a:endParaRPr lang="es-EC" sz="2000" dirty="0" smtClean="0">
            <a:solidFill>
              <a:schemeClr val="tx1"/>
            </a:solidFill>
            <a:latin typeface="Times New Roman" pitchFamily="18" charset="0"/>
            <a:cs typeface="Times New Roman" pitchFamily="18" charset="0"/>
          </a:endParaRPr>
        </a:p>
        <a:p>
          <a:pPr algn="just" defTabSz="444500">
            <a:lnSpc>
              <a:spcPct val="90000"/>
            </a:lnSpc>
            <a:spcBef>
              <a:spcPct val="0"/>
            </a:spcBef>
            <a:spcAft>
              <a:spcPct val="35000"/>
            </a:spcAft>
          </a:pPr>
          <a:endParaRPr lang="es-EC" sz="2000" dirty="0">
            <a:solidFill>
              <a:schemeClr val="tx1"/>
            </a:solidFill>
            <a:latin typeface="Times New Roman" pitchFamily="18" charset="0"/>
            <a:cs typeface="Times New Roman" pitchFamily="18" charset="0"/>
          </a:endParaRPr>
        </a:p>
      </dgm:t>
    </dgm:pt>
    <dgm:pt modelId="{7BA08C60-645A-4A6D-9801-562B80F53A29}" type="parTrans" cxnId="{B3DFFDDA-296D-40B5-A64F-040C58C2E9FC}">
      <dgm:prSet/>
      <dgm:spPr/>
      <dgm:t>
        <a:bodyPr/>
        <a:lstStyle/>
        <a:p>
          <a:endParaRPr lang="es-EC">
            <a:solidFill>
              <a:schemeClr val="tx1"/>
            </a:solidFill>
          </a:endParaRPr>
        </a:p>
      </dgm:t>
    </dgm:pt>
    <dgm:pt modelId="{5D6421EE-6D14-410A-94E3-D67DF836BE8A}" type="sibTrans" cxnId="{B3DFFDDA-296D-40B5-A64F-040C58C2E9FC}">
      <dgm:prSet/>
      <dgm:spPr/>
      <dgm:t>
        <a:bodyPr/>
        <a:lstStyle/>
        <a:p>
          <a:endParaRPr lang="es-EC">
            <a:solidFill>
              <a:schemeClr val="tx1"/>
            </a:solidFill>
          </a:endParaRPr>
        </a:p>
      </dgm:t>
    </dgm:pt>
    <dgm:pt modelId="{31A02B53-F09D-40BA-B7C8-34372D75C90C}">
      <dgm:prSet/>
      <dgm:spPr/>
      <dgm:t>
        <a:bodyPr/>
        <a:lstStyle/>
        <a:p>
          <a:endParaRPr lang="es-EC" dirty="0">
            <a:solidFill>
              <a:schemeClr val="tx1"/>
            </a:solidFill>
          </a:endParaRPr>
        </a:p>
      </dgm:t>
    </dgm:pt>
    <dgm:pt modelId="{263E2E9D-FCE0-49FB-8AFC-EE37186E65F3}" type="parTrans" cxnId="{3DA239BE-84D6-4726-A54E-62F312CB6D42}">
      <dgm:prSet/>
      <dgm:spPr/>
      <dgm:t>
        <a:bodyPr/>
        <a:lstStyle/>
        <a:p>
          <a:endParaRPr lang="es-EC">
            <a:solidFill>
              <a:schemeClr val="tx1"/>
            </a:solidFill>
          </a:endParaRPr>
        </a:p>
      </dgm:t>
    </dgm:pt>
    <dgm:pt modelId="{44B2ADDD-898E-440D-8E25-B0A4BE3717EE}" type="sibTrans" cxnId="{3DA239BE-84D6-4726-A54E-62F312CB6D42}">
      <dgm:prSet/>
      <dgm:spPr/>
      <dgm:t>
        <a:bodyPr/>
        <a:lstStyle/>
        <a:p>
          <a:endParaRPr lang="es-EC">
            <a:solidFill>
              <a:schemeClr val="tx1"/>
            </a:solidFill>
          </a:endParaRPr>
        </a:p>
      </dgm:t>
    </dgm:pt>
    <dgm:pt modelId="{2D22308B-1DB8-4A26-A5D3-9BE57C613B70}">
      <dgm:prSet custT="1"/>
      <dgm:spPr/>
      <dgm:t>
        <a:bodyPr/>
        <a:lstStyle/>
        <a:p>
          <a:pPr algn="just"/>
          <a:r>
            <a:rPr lang="es-ES" sz="2000" smtClean="0">
              <a:solidFill>
                <a:schemeClr val="tx1"/>
              </a:solidFill>
              <a:latin typeface="Times New Roman" pitchFamily="18" charset="0"/>
              <a:cs typeface="Times New Roman" pitchFamily="18" charset="0"/>
            </a:rPr>
            <a:t>Determinar la importancia de incrementar la expresión dramática en las planificaciones para desarrollar el lenguaje expresivo y comprensivo.</a:t>
          </a:r>
          <a:endParaRPr lang="es-EC" sz="2000">
            <a:solidFill>
              <a:schemeClr val="tx1"/>
            </a:solidFill>
            <a:latin typeface="Times New Roman" pitchFamily="18" charset="0"/>
            <a:cs typeface="Times New Roman" pitchFamily="18" charset="0"/>
          </a:endParaRPr>
        </a:p>
      </dgm:t>
    </dgm:pt>
    <dgm:pt modelId="{2443CD33-80F7-4216-8249-6A8FBD19C43C}" type="parTrans" cxnId="{AC924EE2-C186-4FF1-98BC-6F2D401BE2C6}">
      <dgm:prSet/>
      <dgm:spPr/>
      <dgm:t>
        <a:bodyPr/>
        <a:lstStyle/>
        <a:p>
          <a:endParaRPr lang="es-EC">
            <a:solidFill>
              <a:schemeClr val="tx1"/>
            </a:solidFill>
          </a:endParaRPr>
        </a:p>
      </dgm:t>
    </dgm:pt>
    <dgm:pt modelId="{03170805-FCFF-427C-962D-BCA8567EFCDF}" type="sibTrans" cxnId="{AC924EE2-C186-4FF1-98BC-6F2D401BE2C6}">
      <dgm:prSet/>
      <dgm:spPr/>
      <dgm:t>
        <a:bodyPr/>
        <a:lstStyle/>
        <a:p>
          <a:endParaRPr lang="es-EC">
            <a:solidFill>
              <a:schemeClr val="tx1"/>
            </a:solidFill>
          </a:endParaRPr>
        </a:p>
      </dgm:t>
    </dgm:pt>
    <dgm:pt modelId="{F291F563-7258-4BF7-A1BF-FFBB22154883}">
      <dgm:prSet custT="1"/>
      <dgm:spPr/>
      <dgm:t>
        <a:bodyPr/>
        <a:lstStyle/>
        <a:p>
          <a:pPr algn="just"/>
          <a:r>
            <a:rPr lang="es-ES" sz="2000" dirty="0" smtClean="0">
              <a:solidFill>
                <a:schemeClr val="tx1"/>
              </a:solidFill>
              <a:latin typeface="Times New Roman" pitchFamily="18" charset="0"/>
              <a:cs typeface="Times New Roman" pitchFamily="18" charset="0"/>
            </a:rPr>
            <a:t>Diseñar una Guía Didáctica para estimular el lenguaje expresivo y comprensivo de los niños de 4 a 5 años de edad mediante la expresión dramática.</a:t>
          </a:r>
          <a:endParaRPr lang="es-EC" sz="2000" dirty="0">
            <a:solidFill>
              <a:schemeClr val="tx1"/>
            </a:solidFill>
            <a:latin typeface="Times New Roman" pitchFamily="18" charset="0"/>
            <a:cs typeface="Times New Roman" pitchFamily="18" charset="0"/>
          </a:endParaRPr>
        </a:p>
      </dgm:t>
    </dgm:pt>
    <dgm:pt modelId="{FD3F6DB2-2AA2-4C82-B831-EFA515B60D52}" type="parTrans" cxnId="{9762CDC9-DCD8-4E06-9225-F8DB302C7947}">
      <dgm:prSet/>
      <dgm:spPr/>
      <dgm:t>
        <a:bodyPr/>
        <a:lstStyle/>
        <a:p>
          <a:endParaRPr lang="es-EC">
            <a:solidFill>
              <a:schemeClr val="tx1"/>
            </a:solidFill>
          </a:endParaRPr>
        </a:p>
      </dgm:t>
    </dgm:pt>
    <dgm:pt modelId="{81860C5B-DB6D-43D4-97DA-7552EFD8A3FD}" type="sibTrans" cxnId="{9762CDC9-DCD8-4E06-9225-F8DB302C7947}">
      <dgm:prSet/>
      <dgm:spPr/>
      <dgm:t>
        <a:bodyPr/>
        <a:lstStyle/>
        <a:p>
          <a:endParaRPr lang="es-EC">
            <a:solidFill>
              <a:schemeClr val="tx1"/>
            </a:solidFill>
          </a:endParaRPr>
        </a:p>
      </dgm:t>
    </dgm:pt>
    <dgm:pt modelId="{B6374C80-6AEE-4077-992E-51D65A59EF09}">
      <dgm:prSet/>
      <dgm:spPr/>
      <dgm:t>
        <a:bodyPr/>
        <a:lstStyle/>
        <a:p>
          <a:endParaRPr lang="es-EC">
            <a:solidFill>
              <a:schemeClr val="tx1"/>
            </a:solidFill>
          </a:endParaRPr>
        </a:p>
      </dgm:t>
    </dgm:pt>
    <dgm:pt modelId="{68AC2442-27D1-4E97-BEFB-CE5A30E1B187}" type="parTrans" cxnId="{F345842B-21CA-4973-A6DC-EAAA88DBA8AD}">
      <dgm:prSet/>
      <dgm:spPr/>
      <dgm:t>
        <a:bodyPr/>
        <a:lstStyle/>
        <a:p>
          <a:endParaRPr lang="es-EC">
            <a:solidFill>
              <a:schemeClr val="tx1"/>
            </a:solidFill>
          </a:endParaRPr>
        </a:p>
      </dgm:t>
    </dgm:pt>
    <dgm:pt modelId="{4B88D2BB-773D-4724-88C2-8340023CF5D7}" type="sibTrans" cxnId="{F345842B-21CA-4973-A6DC-EAAA88DBA8AD}">
      <dgm:prSet/>
      <dgm:spPr/>
      <dgm:t>
        <a:bodyPr/>
        <a:lstStyle/>
        <a:p>
          <a:endParaRPr lang="es-EC">
            <a:solidFill>
              <a:schemeClr val="tx1"/>
            </a:solidFill>
          </a:endParaRPr>
        </a:p>
      </dgm:t>
    </dgm:pt>
    <dgm:pt modelId="{03EF0169-C9B6-4877-8FA6-7E723CCA4D04}">
      <dgm:prSet/>
      <dgm:spPr/>
      <dgm:t>
        <a:bodyPr/>
        <a:lstStyle/>
        <a:p>
          <a:endParaRPr lang="es-EC" dirty="0">
            <a:solidFill>
              <a:schemeClr val="tx1"/>
            </a:solidFill>
          </a:endParaRPr>
        </a:p>
      </dgm:t>
    </dgm:pt>
    <dgm:pt modelId="{BB01E406-C239-4DA8-9C54-D36E867BF3C8}" type="parTrans" cxnId="{5E459935-C6B6-4C0A-AAE3-EBC650ADAC5C}">
      <dgm:prSet/>
      <dgm:spPr/>
      <dgm:t>
        <a:bodyPr/>
        <a:lstStyle/>
        <a:p>
          <a:endParaRPr lang="es-EC">
            <a:solidFill>
              <a:schemeClr val="tx1"/>
            </a:solidFill>
          </a:endParaRPr>
        </a:p>
      </dgm:t>
    </dgm:pt>
    <dgm:pt modelId="{FC993B22-9010-4155-8A11-12BF7E1FFFFB}" type="sibTrans" cxnId="{5E459935-C6B6-4C0A-AAE3-EBC650ADAC5C}">
      <dgm:prSet/>
      <dgm:spPr/>
      <dgm:t>
        <a:bodyPr/>
        <a:lstStyle/>
        <a:p>
          <a:endParaRPr lang="es-EC">
            <a:solidFill>
              <a:schemeClr val="tx1"/>
            </a:solidFill>
          </a:endParaRPr>
        </a:p>
      </dgm:t>
    </dgm:pt>
    <dgm:pt modelId="{599B7142-3B62-41E6-88DE-2067F8A4ACCB}" type="pres">
      <dgm:prSet presAssocID="{13FE381A-1C3D-4012-8712-2AE5AF7C59A4}" presName="linear" presStyleCnt="0">
        <dgm:presLayoutVars>
          <dgm:dir/>
          <dgm:animLvl val="lvl"/>
          <dgm:resizeHandles val="exact"/>
        </dgm:presLayoutVars>
      </dgm:prSet>
      <dgm:spPr/>
      <dgm:t>
        <a:bodyPr/>
        <a:lstStyle/>
        <a:p>
          <a:endParaRPr lang="es-EC"/>
        </a:p>
      </dgm:t>
    </dgm:pt>
    <dgm:pt modelId="{B6E7D28A-B44B-493E-9557-31FEEC3C7E54}" type="pres">
      <dgm:prSet presAssocID="{57BE03F0-D7FD-4232-A189-B61C628EA5A7}" presName="parentLin" presStyleCnt="0"/>
      <dgm:spPr/>
      <dgm:t>
        <a:bodyPr/>
        <a:lstStyle/>
        <a:p>
          <a:endParaRPr lang="es-EC"/>
        </a:p>
      </dgm:t>
    </dgm:pt>
    <dgm:pt modelId="{36971E4D-8A99-49B4-8E10-52A74D9863B2}" type="pres">
      <dgm:prSet presAssocID="{57BE03F0-D7FD-4232-A189-B61C628EA5A7}" presName="parentLeftMargin" presStyleLbl="node1" presStyleIdx="0" presStyleCnt="6"/>
      <dgm:spPr/>
      <dgm:t>
        <a:bodyPr/>
        <a:lstStyle/>
        <a:p>
          <a:endParaRPr lang="es-EC"/>
        </a:p>
      </dgm:t>
    </dgm:pt>
    <dgm:pt modelId="{F0071646-D91A-4B5B-A4B9-950A6B4C2E67}" type="pres">
      <dgm:prSet presAssocID="{57BE03F0-D7FD-4232-A189-B61C628EA5A7}" presName="parentText" presStyleLbl="node1" presStyleIdx="0" presStyleCnt="6" custScaleX="142997" custScaleY="271353" custLinFactY="-100000" custLinFactNeighborX="-31628" custLinFactNeighborY="-136787">
        <dgm:presLayoutVars>
          <dgm:chMax val="0"/>
          <dgm:bulletEnabled val="1"/>
        </dgm:presLayoutVars>
      </dgm:prSet>
      <dgm:spPr/>
      <dgm:t>
        <a:bodyPr/>
        <a:lstStyle/>
        <a:p>
          <a:endParaRPr lang="es-EC"/>
        </a:p>
      </dgm:t>
    </dgm:pt>
    <dgm:pt modelId="{497AF83C-936F-4345-8BD4-3BF389014B0E}" type="pres">
      <dgm:prSet presAssocID="{57BE03F0-D7FD-4232-A189-B61C628EA5A7}" presName="negativeSpace" presStyleCnt="0"/>
      <dgm:spPr/>
      <dgm:t>
        <a:bodyPr/>
        <a:lstStyle/>
        <a:p>
          <a:endParaRPr lang="es-EC"/>
        </a:p>
      </dgm:t>
    </dgm:pt>
    <dgm:pt modelId="{8A674A00-F61C-4CD3-B140-6632DEA2F180}" type="pres">
      <dgm:prSet presAssocID="{57BE03F0-D7FD-4232-A189-B61C628EA5A7}" presName="childText" presStyleLbl="conFgAcc1" presStyleIdx="0" presStyleCnt="6">
        <dgm:presLayoutVars>
          <dgm:bulletEnabled val="1"/>
        </dgm:presLayoutVars>
      </dgm:prSet>
      <dgm:spPr/>
      <dgm:t>
        <a:bodyPr/>
        <a:lstStyle/>
        <a:p>
          <a:endParaRPr lang="es-EC"/>
        </a:p>
      </dgm:t>
    </dgm:pt>
    <dgm:pt modelId="{4E44B8B0-5C6C-4E02-9DEE-FC88BAC6F557}" type="pres">
      <dgm:prSet presAssocID="{1149664A-F862-4214-8728-96623F445DD6}" presName="spaceBetweenRectangles" presStyleCnt="0"/>
      <dgm:spPr/>
      <dgm:t>
        <a:bodyPr/>
        <a:lstStyle/>
        <a:p>
          <a:endParaRPr lang="es-EC"/>
        </a:p>
      </dgm:t>
    </dgm:pt>
    <dgm:pt modelId="{AB183A5C-433A-4856-B63A-74A2DD4ED3D0}" type="pres">
      <dgm:prSet presAssocID="{21B6837A-B9BD-45FF-B10D-CC39C50C3A35}" presName="parentLin" presStyleCnt="0"/>
      <dgm:spPr/>
      <dgm:t>
        <a:bodyPr/>
        <a:lstStyle/>
        <a:p>
          <a:endParaRPr lang="es-EC"/>
        </a:p>
      </dgm:t>
    </dgm:pt>
    <dgm:pt modelId="{732D9635-C01F-4E94-A3CE-EFE874836142}" type="pres">
      <dgm:prSet presAssocID="{21B6837A-B9BD-45FF-B10D-CC39C50C3A35}" presName="parentLeftMargin" presStyleLbl="node1" presStyleIdx="0" presStyleCnt="6"/>
      <dgm:spPr/>
      <dgm:t>
        <a:bodyPr/>
        <a:lstStyle/>
        <a:p>
          <a:endParaRPr lang="es-EC"/>
        </a:p>
      </dgm:t>
    </dgm:pt>
    <dgm:pt modelId="{06B91A21-6F82-4E47-81F1-4144296D3927}" type="pres">
      <dgm:prSet presAssocID="{21B6837A-B9BD-45FF-B10D-CC39C50C3A35}" presName="parentText" presStyleLbl="node1" presStyleIdx="1" presStyleCnt="6" custScaleX="134615" custScaleY="320043" custLinFactNeighborX="-34903" custLinFactNeighborY="-28664">
        <dgm:presLayoutVars>
          <dgm:chMax val="0"/>
          <dgm:bulletEnabled val="1"/>
        </dgm:presLayoutVars>
      </dgm:prSet>
      <dgm:spPr/>
      <dgm:t>
        <a:bodyPr/>
        <a:lstStyle/>
        <a:p>
          <a:endParaRPr lang="es-EC"/>
        </a:p>
      </dgm:t>
    </dgm:pt>
    <dgm:pt modelId="{7B8A4ECC-22F7-42BC-8421-A8E5D1F12714}" type="pres">
      <dgm:prSet presAssocID="{21B6837A-B9BD-45FF-B10D-CC39C50C3A35}" presName="negativeSpace" presStyleCnt="0"/>
      <dgm:spPr/>
      <dgm:t>
        <a:bodyPr/>
        <a:lstStyle/>
        <a:p>
          <a:endParaRPr lang="es-EC"/>
        </a:p>
      </dgm:t>
    </dgm:pt>
    <dgm:pt modelId="{09C3E21F-EAE7-49E7-97D5-C204D54CB8E9}" type="pres">
      <dgm:prSet presAssocID="{21B6837A-B9BD-45FF-B10D-CC39C50C3A35}" presName="childText" presStyleLbl="conFgAcc1" presStyleIdx="1" presStyleCnt="6">
        <dgm:presLayoutVars>
          <dgm:bulletEnabled val="1"/>
        </dgm:presLayoutVars>
      </dgm:prSet>
      <dgm:spPr/>
      <dgm:t>
        <a:bodyPr/>
        <a:lstStyle/>
        <a:p>
          <a:endParaRPr lang="es-EC"/>
        </a:p>
      </dgm:t>
    </dgm:pt>
    <dgm:pt modelId="{83C19D3A-5230-46CC-8140-87ED6F9036E6}" type="pres">
      <dgm:prSet presAssocID="{ACF5586D-F8C6-4AEA-AE47-BFE53AC8F651}" presName="spaceBetweenRectangles" presStyleCnt="0"/>
      <dgm:spPr/>
      <dgm:t>
        <a:bodyPr/>
        <a:lstStyle/>
        <a:p>
          <a:endParaRPr lang="es-EC"/>
        </a:p>
      </dgm:t>
    </dgm:pt>
    <dgm:pt modelId="{72FF543A-74B9-4228-8BA0-244C728CB1C2}" type="pres">
      <dgm:prSet presAssocID="{433B0882-0D76-4D05-B3BE-50A3F44C3F04}" presName="parentLin" presStyleCnt="0"/>
      <dgm:spPr/>
      <dgm:t>
        <a:bodyPr/>
        <a:lstStyle/>
        <a:p>
          <a:endParaRPr lang="es-EC"/>
        </a:p>
      </dgm:t>
    </dgm:pt>
    <dgm:pt modelId="{BC29575F-68EC-4779-896D-BA1062A46878}" type="pres">
      <dgm:prSet presAssocID="{433B0882-0D76-4D05-B3BE-50A3F44C3F04}" presName="parentLeftMargin" presStyleLbl="node1" presStyleIdx="1" presStyleCnt="6"/>
      <dgm:spPr/>
      <dgm:t>
        <a:bodyPr/>
        <a:lstStyle/>
        <a:p>
          <a:endParaRPr lang="es-EC"/>
        </a:p>
      </dgm:t>
    </dgm:pt>
    <dgm:pt modelId="{CE2B671E-EF7C-4FFA-87E1-A1F0FBBE2618}" type="pres">
      <dgm:prSet presAssocID="{433B0882-0D76-4D05-B3BE-50A3F44C3F04}" presName="parentText" presStyleLbl="node1" presStyleIdx="2" presStyleCnt="6" custScaleX="141816" custScaleY="376386" custLinFactNeighborX="-15229" custLinFactNeighborY="54332">
        <dgm:presLayoutVars>
          <dgm:chMax val="0"/>
          <dgm:bulletEnabled val="1"/>
        </dgm:presLayoutVars>
      </dgm:prSet>
      <dgm:spPr/>
      <dgm:t>
        <a:bodyPr/>
        <a:lstStyle/>
        <a:p>
          <a:endParaRPr lang="es-EC"/>
        </a:p>
      </dgm:t>
    </dgm:pt>
    <dgm:pt modelId="{ACD5ABBD-1F29-4381-9ACE-8DF9FC43187B}" type="pres">
      <dgm:prSet presAssocID="{433B0882-0D76-4D05-B3BE-50A3F44C3F04}" presName="negativeSpace" presStyleCnt="0"/>
      <dgm:spPr/>
      <dgm:t>
        <a:bodyPr/>
        <a:lstStyle/>
        <a:p>
          <a:endParaRPr lang="es-EC"/>
        </a:p>
      </dgm:t>
    </dgm:pt>
    <dgm:pt modelId="{E7D50648-BA0D-4BFE-97A3-D188F0C0E615}" type="pres">
      <dgm:prSet presAssocID="{433B0882-0D76-4D05-B3BE-50A3F44C3F04}" presName="childText" presStyleLbl="conFgAcc1" presStyleIdx="2" presStyleCnt="6">
        <dgm:presLayoutVars>
          <dgm:bulletEnabled val="1"/>
        </dgm:presLayoutVars>
      </dgm:prSet>
      <dgm:spPr/>
      <dgm:t>
        <a:bodyPr/>
        <a:lstStyle/>
        <a:p>
          <a:endParaRPr lang="es-EC"/>
        </a:p>
      </dgm:t>
    </dgm:pt>
    <dgm:pt modelId="{5538379B-B6F1-4DAF-89BB-76579FA9AB5F}" type="pres">
      <dgm:prSet presAssocID="{5D6421EE-6D14-410A-94E3-D67DF836BE8A}" presName="spaceBetweenRectangles" presStyleCnt="0"/>
      <dgm:spPr/>
      <dgm:t>
        <a:bodyPr/>
        <a:lstStyle/>
        <a:p>
          <a:endParaRPr lang="es-EC"/>
        </a:p>
      </dgm:t>
    </dgm:pt>
    <dgm:pt modelId="{794E7A71-420A-4689-A3E3-077A837AD9F5}" type="pres">
      <dgm:prSet presAssocID="{31A02B53-F09D-40BA-B7C8-34372D75C90C}" presName="parentLin" presStyleCnt="0"/>
      <dgm:spPr/>
      <dgm:t>
        <a:bodyPr/>
        <a:lstStyle/>
        <a:p>
          <a:endParaRPr lang="es-EC"/>
        </a:p>
      </dgm:t>
    </dgm:pt>
    <dgm:pt modelId="{90611E2B-4374-4BC8-88D8-C1A0FD572D66}" type="pres">
      <dgm:prSet presAssocID="{31A02B53-F09D-40BA-B7C8-34372D75C90C}" presName="parentLeftMargin" presStyleLbl="node1" presStyleIdx="2" presStyleCnt="6"/>
      <dgm:spPr/>
      <dgm:t>
        <a:bodyPr/>
        <a:lstStyle/>
        <a:p>
          <a:endParaRPr lang="es-EC"/>
        </a:p>
      </dgm:t>
    </dgm:pt>
    <dgm:pt modelId="{43B44AAD-42D1-47B7-95A0-E45269D6364C}" type="pres">
      <dgm:prSet presAssocID="{31A02B53-F09D-40BA-B7C8-34372D75C90C}" presName="parentText" presStyleLbl="node1" presStyleIdx="3" presStyleCnt="6" custLinFactY="14784" custLinFactNeighborX="-2439" custLinFactNeighborY="100000">
        <dgm:presLayoutVars>
          <dgm:chMax val="0"/>
          <dgm:bulletEnabled val="1"/>
        </dgm:presLayoutVars>
      </dgm:prSet>
      <dgm:spPr/>
      <dgm:t>
        <a:bodyPr/>
        <a:lstStyle/>
        <a:p>
          <a:endParaRPr lang="es-EC"/>
        </a:p>
      </dgm:t>
    </dgm:pt>
    <dgm:pt modelId="{7F1CD96B-4469-43FD-B150-028B30C6A77D}" type="pres">
      <dgm:prSet presAssocID="{31A02B53-F09D-40BA-B7C8-34372D75C90C}" presName="negativeSpace" presStyleCnt="0"/>
      <dgm:spPr/>
      <dgm:t>
        <a:bodyPr/>
        <a:lstStyle/>
        <a:p>
          <a:endParaRPr lang="es-EC"/>
        </a:p>
      </dgm:t>
    </dgm:pt>
    <dgm:pt modelId="{C65AB9E7-E0BF-4D3E-A7AD-C9495661A9E5}" type="pres">
      <dgm:prSet presAssocID="{31A02B53-F09D-40BA-B7C8-34372D75C90C}" presName="childText" presStyleLbl="conFgAcc1" presStyleIdx="3" presStyleCnt="6">
        <dgm:presLayoutVars>
          <dgm:bulletEnabled val="1"/>
        </dgm:presLayoutVars>
      </dgm:prSet>
      <dgm:spPr/>
      <dgm:t>
        <a:bodyPr/>
        <a:lstStyle/>
        <a:p>
          <a:endParaRPr lang="es-EC"/>
        </a:p>
      </dgm:t>
    </dgm:pt>
    <dgm:pt modelId="{C5E01053-216D-4284-A8A0-D4D78FFFCD5A}" type="pres">
      <dgm:prSet presAssocID="{44B2ADDD-898E-440D-8E25-B0A4BE3717EE}" presName="spaceBetweenRectangles" presStyleCnt="0"/>
      <dgm:spPr/>
      <dgm:t>
        <a:bodyPr/>
        <a:lstStyle/>
        <a:p>
          <a:endParaRPr lang="es-EC"/>
        </a:p>
      </dgm:t>
    </dgm:pt>
    <dgm:pt modelId="{5C45231F-CC22-41C1-9B46-C287D04EB6CC}" type="pres">
      <dgm:prSet presAssocID="{2D22308B-1DB8-4A26-A5D3-9BE57C613B70}" presName="parentLin" presStyleCnt="0"/>
      <dgm:spPr/>
      <dgm:t>
        <a:bodyPr/>
        <a:lstStyle/>
        <a:p>
          <a:endParaRPr lang="es-EC"/>
        </a:p>
      </dgm:t>
    </dgm:pt>
    <dgm:pt modelId="{AA2D4913-1B5F-43D5-9FF7-01E138E19F5B}" type="pres">
      <dgm:prSet presAssocID="{2D22308B-1DB8-4A26-A5D3-9BE57C613B70}" presName="parentLeftMargin" presStyleLbl="node1" presStyleIdx="3" presStyleCnt="6"/>
      <dgm:spPr/>
      <dgm:t>
        <a:bodyPr/>
        <a:lstStyle/>
        <a:p>
          <a:endParaRPr lang="es-EC"/>
        </a:p>
      </dgm:t>
    </dgm:pt>
    <dgm:pt modelId="{1EE94D30-4A01-41F4-A552-CCC0932449BC}" type="pres">
      <dgm:prSet presAssocID="{2D22308B-1DB8-4A26-A5D3-9BE57C613B70}" presName="parentText" presStyleLbl="node1" presStyleIdx="4" presStyleCnt="6" custScaleX="142997" custScaleY="329747" custLinFactNeighborX="-14533" custLinFactNeighborY="-45374">
        <dgm:presLayoutVars>
          <dgm:chMax val="0"/>
          <dgm:bulletEnabled val="1"/>
        </dgm:presLayoutVars>
      </dgm:prSet>
      <dgm:spPr/>
      <dgm:t>
        <a:bodyPr/>
        <a:lstStyle/>
        <a:p>
          <a:endParaRPr lang="es-EC"/>
        </a:p>
      </dgm:t>
    </dgm:pt>
    <dgm:pt modelId="{FC3B9EDB-BFBD-496C-96B0-B957C48C3BB7}" type="pres">
      <dgm:prSet presAssocID="{2D22308B-1DB8-4A26-A5D3-9BE57C613B70}" presName="negativeSpace" presStyleCnt="0"/>
      <dgm:spPr/>
      <dgm:t>
        <a:bodyPr/>
        <a:lstStyle/>
        <a:p>
          <a:endParaRPr lang="es-EC"/>
        </a:p>
      </dgm:t>
    </dgm:pt>
    <dgm:pt modelId="{6CF086B9-FCB4-416A-A778-2A2E4A0CB596}" type="pres">
      <dgm:prSet presAssocID="{2D22308B-1DB8-4A26-A5D3-9BE57C613B70}" presName="childText" presStyleLbl="conFgAcc1" presStyleIdx="4" presStyleCnt="6">
        <dgm:presLayoutVars>
          <dgm:bulletEnabled val="1"/>
        </dgm:presLayoutVars>
      </dgm:prSet>
      <dgm:spPr/>
      <dgm:t>
        <a:bodyPr/>
        <a:lstStyle/>
        <a:p>
          <a:endParaRPr lang="es-EC"/>
        </a:p>
      </dgm:t>
    </dgm:pt>
    <dgm:pt modelId="{2CF8274D-37A1-49BA-80E8-4E87BA037B4E}" type="pres">
      <dgm:prSet presAssocID="{03170805-FCFF-427C-962D-BCA8567EFCDF}" presName="spaceBetweenRectangles" presStyleCnt="0"/>
      <dgm:spPr/>
      <dgm:t>
        <a:bodyPr/>
        <a:lstStyle/>
        <a:p>
          <a:endParaRPr lang="es-EC"/>
        </a:p>
      </dgm:t>
    </dgm:pt>
    <dgm:pt modelId="{30B05CA3-2E70-4AE3-8340-6C04B52C7884}" type="pres">
      <dgm:prSet presAssocID="{F291F563-7258-4BF7-A1BF-FFBB22154883}" presName="parentLin" presStyleCnt="0"/>
      <dgm:spPr/>
      <dgm:t>
        <a:bodyPr/>
        <a:lstStyle/>
        <a:p>
          <a:endParaRPr lang="es-EC"/>
        </a:p>
      </dgm:t>
    </dgm:pt>
    <dgm:pt modelId="{B74B2672-E967-48F7-8DE9-CBDE331ACDDA}" type="pres">
      <dgm:prSet presAssocID="{F291F563-7258-4BF7-A1BF-FFBB22154883}" presName="parentLeftMargin" presStyleLbl="node1" presStyleIdx="4" presStyleCnt="6"/>
      <dgm:spPr/>
      <dgm:t>
        <a:bodyPr/>
        <a:lstStyle/>
        <a:p>
          <a:endParaRPr lang="es-EC"/>
        </a:p>
      </dgm:t>
    </dgm:pt>
    <dgm:pt modelId="{FC9F1D02-0966-4420-B9A9-4B075671B6E4}" type="pres">
      <dgm:prSet presAssocID="{F291F563-7258-4BF7-A1BF-FFBB22154883}" presName="parentText" presStyleLbl="node1" presStyleIdx="5" presStyleCnt="6" custScaleX="142997" custScaleY="373400" custLinFactNeighborX="-31628" custLinFactNeighborY="-13925">
        <dgm:presLayoutVars>
          <dgm:chMax val="0"/>
          <dgm:bulletEnabled val="1"/>
        </dgm:presLayoutVars>
      </dgm:prSet>
      <dgm:spPr/>
      <dgm:t>
        <a:bodyPr/>
        <a:lstStyle/>
        <a:p>
          <a:endParaRPr lang="es-EC"/>
        </a:p>
      </dgm:t>
    </dgm:pt>
    <dgm:pt modelId="{797B46E8-6481-4C37-B23D-9B1F0E42CB40}" type="pres">
      <dgm:prSet presAssocID="{F291F563-7258-4BF7-A1BF-FFBB22154883}" presName="negativeSpace" presStyleCnt="0"/>
      <dgm:spPr/>
      <dgm:t>
        <a:bodyPr/>
        <a:lstStyle/>
        <a:p>
          <a:endParaRPr lang="es-EC"/>
        </a:p>
      </dgm:t>
    </dgm:pt>
    <dgm:pt modelId="{F348DDD0-68BE-4DD2-B442-22F3F785DCC8}" type="pres">
      <dgm:prSet presAssocID="{F291F563-7258-4BF7-A1BF-FFBB22154883}" presName="childText" presStyleLbl="conFgAcc1" presStyleIdx="5" presStyleCnt="6">
        <dgm:presLayoutVars>
          <dgm:bulletEnabled val="1"/>
        </dgm:presLayoutVars>
      </dgm:prSet>
      <dgm:spPr/>
      <dgm:t>
        <a:bodyPr/>
        <a:lstStyle/>
        <a:p>
          <a:endParaRPr lang="es-EC"/>
        </a:p>
      </dgm:t>
    </dgm:pt>
  </dgm:ptLst>
  <dgm:cxnLst>
    <dgm:cxn modelId="{3DA239BE-84D6-4726-A54E-62F312CB6D42}" srcId="{13FE381A-1C3D-4012-8712-2AE5AF7C59A4}" destId="{31A02B53-F09D-40BA-B7C8-34372D75C90C}" srcOrd="3" destOrd="0" parTransId="{263E2E9D-FCE0-49FB-8AFC-EE37186E65F3}" sibTransId="{44B2ADDD-898E-440D-8E25-B0A4BE3717EE}"/>
    <dgm:cxn modelId="{0562FAAD-8213-485E-9A12-D5D2F0F47159}" type="presOf" srcId="{2D22308B-1DB8-4A26-A5D3-9BE57C613B70}" destId="{AA2D4913-1B5F-43D5-9FF7-01E138E19F5B}" srcOrd="0" destOrd="0" presId="urn:microsoft.com/office/officeart/2005/8/layout/list1"/>
    <dgm:cxn modelId="{2475269A-1FF7-4C94-98EA-AF6A8698ED0A}" srcId="{13FE381A-1C3D-4012-8712-2AE5AF7C59A4}" destId="{21B6837A-B9BD-45FF-B10D-CC39C50C3A35}" srcOrd="1" destOrd="0" parTransId="{DEE7C2F1-2F91-462B-AB75-063C085D13DD}" sibTransId="{ACF5586D-F8C6-4AEA-AE47-BFE53AC8F651}"/>
    <dgm:cxn modelId="{AC924EE2-C186-4FF1-98BC-6F2D401BE2C6}" srcId="{13FE381A-1C3D-4012-8712-2AE5AF7C59A4}" destId="{2D22308B-1DB8-4A26-A5D3-9BE57C613B70}" srcOrd="4" destOrd="0" parTransId="{2443CD33-80F7-4216-8249-6A8FBD19C43C}" sibTransId="{03170805-FCFF-427C-962D-BCA8567EFCDF}"/>
    <dgm:cxn modelId="{776823DE-DC8E-40B5-A221-0C727C8AC21D}" type="presOf" srcId="{03EF0169-C9B6-4877-8FA6-7E723CCA4D04}" destId="{8A674A00-F61C-4CD3-B140-6632DEA2F180}" srcOrd="0" destOrd="0" presId="urn:microsoft.com/office/officeart/2005/8/layout/list1"/>
    <dgm:cxn modelId="{5E459935-C6B6-4C0A-AAE3-EBC650ADAC5C}" srcId="{57BE03F0-D7FD-4232-A189-B61C628EA5A7}" destId="{03EF0169-C9B6-4877-8FA6-7E723CCA4D04}" srcOrd="0" destOrd="0" parTransId="{BB01E406-C239-4DA8-9C54-D36E867BF3C8}" sibTransId="{FC993B22-9010-4155-8A11-12BF7E1FFFFB}"/>
    <dgm:cxn modelId="{F3CEC2AA-E6C4-45CF-BB3F-E72320734536}" type="presOf" srcId="{21B6837A-B9BD-45FF-B10D-CC39C50C3A35}" destId="{06B91A21-6F82-4E47-81F1-4144296D3927}" srcOrd="1" destOrd="0" presId="urn:microsoft.com/office/officeart/2005/8/layout/list1"/>
    <dgm:cxn modelId="{F345842B-21CA-4973-A6DC-EAAA88DBA8AD}" srcId="{F291F563-7258-4BF7-A1BF-FFBB22154883}" destId="{B6374C80-6AEE-4077-992E-51D65A59EF09}" srcOrd="0" destOrd="0" parTransId="{68AC2442-27D1-4E97-BEFB-CE5A30E1B187}" sibTransId="{4B88D2BB-773D-4724-88C2-8340023CF5D7}"/>
    <dgm:cxn modelId="{917C3568-CCB2-4986-AA49-14E0CB668191}" type="presOf" srcId="{57BE03F0-D7FD-4232-A189-B61C628EA5A7}" destId="{F0071646-D91A-4B5B-A4B9-950A6B4C2E67}" srcOrd="1" destOrd="0" presId="urn:microsoft.com/office/officeart/2005/8/layout/list1"/>
    <dgm:cxn modelId="{ADF86EF7-540A-44F1-8722-E9174D5CCF93}" type="presOf" srcId="{2D22308B-1DB8-4A26-A5D3-9BE57C613B70}" destId="{1EE94D30-4A01-41F4-A552-CCC0932449BC}" srcOrd="1" destOrd="0" presId="urn:microsoft.com/office/officeart/2005/8/layout/list1"/>
    <dgm:cxn modelId="{5C07A4A9-9F2C-4AA9-9C59-4DEE59ACF42E}" type="presOf" srcId="{57BE03F0-D7FD-4232-A189-B61C628EA5A7}" destId="{36971E4D-8A99-49B4-8E10-52A74D9863B2}" srcOrd="0" destOrd="0" presId="urn:microsoft.com/office/officeart/2005/8/layout/list1"/>
    <dgm:cxn modelId="{B3DFFDDA-296D-40B5-A64F-040C58C2E9FC}" srcId="{13FE381A-1C3D-4012-8712-2AE5AF7C59A4}" destId="{433B0882-0D76-4D05-B3BE-50A3F44C3F04}" srcOrd="2" destOrd="0" parTransId="{7BA08C60-645A-4A6D-9801-562B80F53A29}" sibTransId="{5D6421EE-6D14-410A-94E3-D67DF836BE8A}"/>
    <dgm:cxn modelId="{4C66A276-DBF8-417C-A85B-21835CD05702}" type="presOf" srcId="{31A02B53-F09D-40BA-B7C8-34372D75C90C}" destId="{90611E2B-4374-4BC8-88D8-C1A0FD572D66}" srcOrd="0" destOrd="0" presId="urn:microsoft.com/office/officeart/2005/8/layout/list1"/>
    <dgm:cxn modelId="{1D71D57C-F662-4A1B-826D-22FA727C9FD1}" type="presOf" srcId="{433B0882-0D76-4D05-B3BE-50A3F44C3F04}" destId="{CE2B671E-EF7C-4FFA-87E1-A1F0FBBE2618}" srcOrd="1" destOrd="0" presId="urn:microsoft.com/office/officeart/2005/8/layout/list1"/>
    <dgm:cxn modelId="{0244C825-876F-475D-B2CF-4EFF44F801B2}" type="presOf" srcId="{F291F563-7258-4BF7-A1BF-FFBB22154883}" destId="{B74B2672-E967-48F7-8DE9-CBDE331ACDDA}" srcOrd="0" destOrd="0" presId="urn:microsoft.com/office/officeart/2005/8/layout/list1"/>
    <dgm:cxn modelId="{E6634CC5-888D-4B25-A86B-6AD57316EECC}" type="presOf" srcId="{31A02B53-F09D-40BA-B7C8-34372D75C90C}" destId="{43B44AAD-42D1-47B7-95A0-E45269D6364C}" srcOrd="1" destOrd="0" presId="urn:microsoft.com/office/officeart/2005/8/layout/list1"/>
    <dgm:cxn modelId="{7EBE84B9-703C-491B-885A-6BC49A45705C}" type="presOf" srcId="{433B0882-0D76-4D05-B3BE-50A3F44C3F04}" destId="{BC29575F-68EC-4779-896D-BA1062A46878}" srcOrd="0" destOrd="0" presId="urn:microsoft.com/office/officeart/2005/8/layout/list1"/>
    <dgm:cxn modelId="{80D06769-AE90-48FC-ACA6-2EF9970F93EA}" type="presOf" srcId="{B6374C80-6AEE-4077-992E-51D65A59EF09}" destId="{F348DDD0-68BE-4DD2-B442-22F3F785DCC8}" srcOrd="0" destOrd="0" presId="urn:microsoft.com/office/officeart/2005/8/layout/list1"/>
    <dgm:cxn modelId="{71DE322E-59FC-4637-A44C-C86150D8BBA1}" type="presOf" srcId="{F291F563-7258-4BF7-A1BF-FFBB22154883}" destId="{FC9F1D02-0966-4420-B9A9-4B075671B6E4}" srcOrd="1" destOrd="0" presId="urn:microsoft.com/office/officeart/2005/8/layout/list1"/>
    <dgm:cxn modelId="{9762CDC9-DCD8-4E06-9225-F8DB302C7947}" srcId="{13FE381A-1C3D-4012-8712-2AE5AF7C59A4}" destId="{F291F563-7258-4BF7-A1BF-FFBB22154883}" srcOrd="5" destOrd="0" parTransId="{FD3F6DB2-2AA2-4C82-B831-EFA515B60D52}" sibTransId="{81860C5B-DB6D-43D4-97DA-7552EFD8A3FD}"/>
    <dgm:cxn modelId="{688D0737-DA2F-4E5A-BF3F-758B39FE05CE}" type="presOf" srcId="{13FE381A-1C3D-4012-8712-2AE5AF7C59A4}" destId="{599B7142-3B62-41E6-88DE-2067F8A4ACCB}" srcOrd="0" destOrd="0" presId="urn:microsoft.com/office/officeart/2005/8/layout/list1"/>
    <dgm:cxn modelId="{D0B9B274-DFEC-47A6-9CC0-BB464B882DE6}" srcId="{13FE381A-1C3D-4012-8712-2AE5AF7C59A4}" destId="{57BE03F0-D7FD-4232-A189-B61C628EA5A7}" srcOrd="0" destOrd="0" parTransId="{30B46FF9-F14C-44A1-B158-570811193A7B}" sibTransId="{1149664A-F862-4214-8728-96623F445DD6}"/>
    <dgm:cxn modelId="{F6973F38-7BEC-43B8-8FDD-AAA64E9D5951}" type="presOf" srcId="{21B6837A-B9BD-45FF-B10D-CC39C50C3A35}" destId="{732D9635-C01F-4E94-A3CE-EFE874836142}" srcOrd="0" destOrd="0" presId="urn:microsoft.com/office/officeart/2005/8/layout/list1"/>
    <dgm:cxn modelId="{3A9655FA-2833-466F-AA65-A6EB0AD9DA03}" type="presParOf" srcId="{599B7142-3B62-41E6-88DE-2067F8A4ACCB}" destId="{B6E7D28A-B44B-493E-9557-31FEEC3C7E54}" srcOrd="0" destOrd="0" presId="urn:microsoft.com/office/officeart/2005/8/layout/list1"/>
    <dgm:cxn modelId="{8AC789B5-DE1D-479E-B02C-00DBDD0BAF10}" type="presParOf" srcId="{B6E7D28A-B44B-493E-9557-31FEEC3C7E54}" destId="{36971E4D-8A99-49B4-8E10-52A74D9863B2}" srcOrd="0" destOrd="0" presId="urn:microsoft.com/office/officeart/2005/8/layout/list1"/>
    <dgm:cxn modelId="{D12E98D8-FA0F-4799-B231-FD1B492EEBF1}" type="presParOf" srcId="{B6E7D28A-B44B-493E-9557-31FEEC3C7E54}" destId="{F0071646-D91A-4B5B-A4B9-950A6B4C2E67}" srcOrd="1" destOrd="0" presId="urn:microsoft.com/office/officeart/2005/8/layout/list1"/>
    <dgm:cxn modelId="{4F565B4A-C4EA-49A5-AC74-B95F2218CFF1}" type="presParOf" srcId="{599B7142-3B62-41E6-88DE-2067F8A4ACCB}" destId="{497AF83C-936F-4345-8BD4-3BF389014B0E}" srcOrd="1" destOrd="0" presId="urn:microsoft.com/office/officeart/2005/8/layout/list1"/>
    <dgm:cxn modelId="{8D9A2A63-4FA2-4D7B-91A4-9B75E13EF84E}" type="presParOf" srcId="{599B7142-3B62-41E6-88DE-2067F8A4ACCB}" destId="{8A674A00-F61C-4CD3-B140-6632DEA2F180}" srcOrd="2" destOrd="0" presId="urn:microsoft.com/office/officeart/2005/8/layout/list1"/>
    <dgm:cxn modelId="{2DAB9F2D-BD43-4A2E-A7E4-CFF8573FDCA3}" type="presParOf" srcId="{599B7142-3B62-41E6-88DE-2067F8A4ACCB}" destId="{4E44B8B0-5C6C-4E02-9DEE-FC88BAC6F557}" srcOrd="3" destOrd="0" presId="urn:microsoft.com/office/officeart/2005/8/layout/list1"/>
    <dgm:cxn modelId="{EC4DA0BD-EE22-4A1A-A440-C894AD5736C4}" type="presParOf" srcId="{599B7142-3B62-41E6-88DE-2067F8A4ACCB}" destId="{AB183A5C-433A-4856-B63A-74A2DD4ED3D0}" srcOrd="4" destOrd="0" presId="urn:microsoft.com/office/officeart/2005/8/layout/list1"/>
    <dgm:cxn modelId="{E20CC8E3-1318-40CA-8089-21201D8EFE13}" type="presParOf" srcId="{AB183A5C-433A-4856-B63A-74A2DD4ED3D0}" destId="{732D9635-C01F-4E94-A3CE-EFE874836142}" srcOrd="0" destOrd="0" presId="urn:microsoft.com/office/officeart/2005/8/layout/list1"/>
    <dgm:cxn modelId="{6D29B143-BA2A-4154-A285-F64A6A842632}" type="presParOf" srcId="{AB183A5C-433A-4856-B63A-74A2DD4ED3D0}" destId="{06B91A21-6F82-4E47-81F1-4144296D3927}" srcOrd="1" destOrd="0" presId="urn:microsoft.com/office/officeart/2005/8/layout/list1"/>
    <dgm:cxn modelId="{DF7B7B69-5D46-413C-8FD3-46751724B15A}" type="presParOf" srcId="{599B7142-3B62-41E6-88DE-2067F8A4ACCB}" destId="{7B8A4ECC-22F7-42BC-8421-A8E5D1F12714}" srcOrd="5" destOrd="0" presId="urn:microsoft.com/office/officeart/2005/8/layout/list1"/>
    <dgm:cxn modelId="{057ECAD0-BF62-42C1-B3FC-5D19F45BDA46}" type="presParOf" srcId="{599B7142-3B62-41E6-88DE-2067F8A4ACCB}" destId="{09C3E21F-EAE7-49E7-97D5-C204D54CB8E9}" srcOrd="6" destOrd="0" presId="urn:microsoft.com/office/officeart/2005/8/layout/list1"/>
    <dgm:cxn modelId="{65633506-87FF-4586-892B-EF13EF6D1169}" type="presParOf" srcId="{599B7142-3B62-41E6-88DE-2067F8A4ACCB}" destId="{83C19D3A-5230-46CC-8140-87ED6F9036E6}" srcOrd="7" destOrd="0" presId="urn:microsoft.com/office/officeart/2005/8/layout/list1"/>
    <dgm:cxn modelId="{3512C227-F111-45DC-BABA-E9BC3C5396C4}" type="presParOf" srcId="{599B7142-3B62-41E6-88DE-2067F8A4ACCB}" destId="{72FF543A-74B9-4228-8BA0-244C728CB1C2}" srcOrd="8" destOrd="0" presId="urn:microsoft.com/office/officeart/2005/8/layout/list1"/>
    <dgm:cxn modelId="{42F611EF-E25B-492F-95F4-6491C37C426E}" type="presParOf" srcId="{72FF543A-74B9-4228-8BA0-244C728CB1C2}" destId="{BC29575F-68EC-4779-896D-BA1062A46878}" srcOrd="0" destOrd="0" presId="urn:microsoft.com/office/officeart/2005/8/layout/list1"/>
    <dgm:cxn modelId="{6167A5D6-7013-4DD0-BC81-26F5E151B90C}" type="presParOf" srcId="{72FF543A-74B9-4228-8BA0-244C728CB1C2}" destId="{CE2B671E-EF7C-4FFA-87E1-A1F0FBBE2618}" srcOrd="1" destOrd="0" presId="urn:microsoft.com/office/officeart/2005/8/layout/list1"/>
    <dgm:cxn modelId="{4E4D7937-1E14-436F-8DB8-4770E2566BE4}" type="presParOf" srcId="{599B7142-3B62-41E6-88DE-2067F8A4ACCB}" destId="{ACD5ABBD-1F29-4381-9ACE-8DF9FC43187B}" srcOrd="9" destOrd="0" presId="urn:microsoft.com/office/officeart/2005/8/layout/list1"/>
    <dgm:cxn modelId="{D73B3BC5-D358-4DD1-A2C1-A0A57D7C475E}" type="presParOf" srcId="{599B7142-3B62-41E6-88DE-2067F8A4ACCB}" destId="{E7D50648-BA0D-4BFE-97A3-D188F0C0E615}" srcOrd="10" destOrd="0" presId="urn:microsoft.com/office/officeart/2005/8/layout/list1"/>
    <dgm:cxn modelId="{A8BC5B76-1114-490D-AF39-654E1DBD8185}" type="presParOf" srcId="{599B7142-3B62-41E6-88DE-2067F8A4ACCB}" destId="{5538379B-B6F1-4DAF-89BB-76579FA9AB5F}" srcOrd="11" destOrd="0" presId="urn:microsoft.com/office/officeart/2005/8/layout/list1"/>
    <dgm:cxn modelId="{6A9C6663-14F7-499A-B32A-7B9BCFA1C8AD}" type="presParOf" srcId="{599B7142-3B62-41E6-88DE-2067F8A4ACCB}" destId="{794E7A71-420A-4689-A3E3-077A837AD9F5}" srcOrd="12" destOrd="0" presId="urn:microsoft.com/office/officeart/2005/8/layout/list1"/>
    <dgm:cxn modelId="{F831EC84-CD0A-4AAE-8758-9A58387C9830}" type="presParOf" srcId="{794E7A71-420A-4689-A3E3-077A837AD9F5}" destId="{90611E2B-4374-4BC8-88D8-C1A0FD572D66}" srcOrd="0" destOrd="0" presId="urn:microsoft.com/office/officeart/2005/8/layout/list1"/>
    <dgm:cxn modelId="{E37CC2E4-2722-4ADA-8EF3-BAF13AB773CA}" type="presParOf" srcId="{794E7A71-420A-4689-A3E3-077A837AD9F5}" destId="{43B44AAD-42D1-47B7-95A0-E45269D6364C}" srcOrd="1" destOrd="0" presId="urn:microsoft.com/office/officeart/2005/8/layout/list1"/>
    <dgm:cxn modelId="{552EB6B2-ABAC-42C8-8BD2-33AF5647C36D}" type="presParOf" srcId="{599B7142-3B62-41E6-88DE-2067F8A4ACCB}" destId="{7F1CD96B-4469-43FD-B150-028B30C6A77D}" srcOrd="13" destOrd="0" presId="urn:microsoft.com/office/officeart/2005/8/layout/list1"/>
    <dgm:cxn modelId="{821EAF83-B08E-42F0-B973-01EEA0FFC05F}" type="presParOf" srcId="{599B7142-3B62-41E6-88DE-2067F8A4ACCB}" destId="{C65AB9E7-E0BF-4D3E-A7AD-C9495661A9E5}" srcOrd="14" destOrd="0" presId="urn:microsoft.com/office/officeart/2005/8/layout/list1"/>
    <dgm:cxn modelId="{7050598A-F279-4F40-98B7-20D1C1CDDDE4}" type="presParOf" srcId="{599B7142-3B62-41E6-88DE-2067F8A4ACCB}" destId="{C5E01053-216D-4284-A8A0-D4D78FFFCD5A}" srcOrd="15" destOrd="0" presId="urn:microsoft.com/office/officeart/2005/8/layout/list1"/>
    <dgm:cxn modelId="{F41A66FE-52C4-495B-98FB-C58ABC26BD5A}" type="presParOf" srcId="{599B7142-3B62-41E6-88DE-2067F8A4ACCB}" destId="{5C45231F-CC22-41C1-9B46-C287D04EB6CC}" srcOrd="16" destOrd="0" presId="urn:microsoft.com/office/officeart/2005/8/layout/list1"/>
    <dgm:cxn modelId="{A6F33E9C-B100-4E77-9494-6C4817FE4091}" type="presParOf" srcId="{5C45231F-CC22-41C1-9B46-C287D04EB6CC}" destId="{AA2D4913-1B5F-43D5-9FF7-01E138E19F5B}" srcOrd="0" destOrd="0" presId="urn:microsoft.com/office/officeart/2005/8/layout/list1"/>
    <dgm:cxn modelId="{B25F6BF7-DE90-443A-9E7B-181D1106A8A6}" type="presParOf" srcId="{5C45231F-CC22-41C1-9B46-C287D04EB6CC}" destId="{1EE94D30-4A01-41F4-A552-CCC0932449BC}" srcOrd="1" destOrd="0" presId="urn:microsoft.com/office/officeart/2005/8/layout/list1"/>
    <dgm:cxn modelId="{BBB0C167-81C1-4CB6-A025-66D834D4793A}" type="presParOf" srcId="{599B7142-3B62-41E6-88DE-2067F8A4ACCB}" destId="{FC3B9EDB-BFBD-496C-96B0-B957C48C3BB7}" srcOrd="17" destOrd="0" presId="urn:microsoft.com/office/officeart/2005/8/layout/list1"/>
    <dgm:cxn modelId="{563C68E5-2B1A-467E-B0FA-005013E8C870}" type="presParOf" srcId="{599B7142-3B62-41E6-88DE-2067F8A4ACCB}" destId="{6CF086B9-FCB4-416A-A778-2A2E4A0CB596}" srcOrd="18" destOrd="0" presId="urn:microsoft.com/office/officeart/2005/8/layout/list1"/>
    <dgm:cxn modelId="{C2C9D1AC-DB0F-44F7-8C66-1E03729CD1FC}" type="presParOf" srcId="{599B7142-3B62-41E6-88DE-2067F8A4ACCB}" destId="{2CF8274D-37A1-49BA-80E8-4E87BA037B4E}" srcOrd="19" destOrd="0" presId="urn:microsoft.com/office/officeart/2005/8/layout/list1"/>
    <dgm:cxn modelId="{B46DF3BF-0C6C-4BDD-A413-83FAFAD499E2}" type="presParOf" srcId="{599B7142-3B62-41E6-88DE-2067F8A4ACCB}" destId="{30B05CA3-2E70-4AE3-8340-6C04B52C7884}" srcOrd="20" destOrd="0" presId="urn:microsoft.com/office/officeart/2005/8/layout/list1"/>
    <dgm:cxn modelId="{7C02C3DF-E32F-49A0-BE21-BE04883D22C6}" type="presParOf" srcId="{30B05CA3-2E70-4AE3-8340-6C04B52C7884}" destId="{B74B2672-E967-48F7-8DE9-CBDE331ACDDA}" srcOrd="0" destOrd="0" presId="urn:microsoft.com/office/officeart/2005/8/layout/list1"/>
    <dgm:cxn modelId="{7688101C-7BFE-475F-81B5-AC41FD6F1034}" type="presParOf" srcId="{30B05CA3-2E70-4AE3-8340-6C04B52C7884}" destId="{FC9F1D02-0966-4420-B9A9-4B075671B6E4}" srcOrd="1" destOrd="0" presId="urn:microsoft.com/office/officeart/2005/8/layout/list1"/>
    <dgm:cxn modelId="{793181A0-C9B2-4B00-B712-D4FA09A2CD6C}" type="presParOf" srcId="{599B7142-3B62-41E6-88DE-2067F8A4ACCB}" destId="{797B46E8-6481-4C37-B23D-9B1F0E42CB40}" srcOrd="21" destOrd="0" presId="urn:microsoft.com/office/officeart/2005/8/layout/list1"/>
    <dgm:cxn modelId="{E1507DB4-4C57-4660-BEC8-39AEE0F85C60}" type="presParOf" srcId="{599B7142-3B62-41E6-88DE-2067F8A4ACCB}" destId="{F348DDD0-68BE-4DD2-B442-22F3F785DCC8}" srcOrd="22" destOrd="0" presId="urn:microsoft.com/office/officeart/2005/8/layout/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8189ECC-E847-445D-8FDD-C4F1DB764984}" type="doc">
      <dgm:prSet loTypeId="urn:microsoft.com/office/officeart/2005/8/layout/default#2" loCatId="list" qsTypeId="urn:microsoft.com/office/officeart/2005/8/quickstyle/simple1" qsCatId="simple" csTypeId="urn:microsoft.com/office/officeart/2005/8/colors/accent2_5" csCatId="accent2" phldr="1"/>
      <dgm:spPr/>
      <dgm:t>
        <a:bodyPr/>
        <a:lstStyle/>
        <a:p>
          <a:endParaRPr lang="es-EC"/>
        </a:p>
      </dgm:t>
    </dgm:pt>
    <dgm:pt modelId="{D6569199-DB2C-4BAE-933B-8734CB921DE0}">
      <dgm:prSet phldrT="[Texto]" custT="1"/>
      <dgm:spPr/>
      <dgm:t>
        <a:bodyPr/>
        <a:lstStyle/>
        <a:p>
          <a:r>
            <a:rPr lang="es-EC" sz="2000" dirty="0" smtClean="0">
              <a:solidFill>
                <a:schemeClr val="tx1"/>
              </a:solidFill>
              <a:latin typeface="Times New Roman" pitchFamily="18" charset="0"/>
              <a:cs typeface="Times New Roman" pitchFamily="18" charset="0"/>
            </a:rPr>
            <a:t>Metodología poco aprovechada</a:t>
          </a:r>
          <a:endParaRPr lang="es-EC" sz="2000" dirty="0">
            <a:solidFill>
              <a:schemeClr val="tx1"/>
            </a:solidFill>
            <a:latin typeface="Times New Roman" pitchFamily="18" charset="0"/>
            <a:cs typeface="Times New Roman" pitchFamily="18" charset="0"/>
          </a:endParaRPr>
        </a:p>
      </dgm:t>
    </dgm:pt>
    <dgm:pt modelId="{C709EDB0-EDA6-43AE-8326-7D3AC89F6E1A}" type="parTrans" cxnId="{18C657BD-105E-4436-9291-949D6B800431}">
      <dgm:prSet/>
      <dgm:spPr/>
      <dgm:t>
        <a:bodyPr/>
        <a:lstStyle/>
        <a:p>
          <a:endParaRPr lang="es-EC">
            <a:solidFill>
              <a:schemeClr val="tx1"/>
            </a:solidFill>
            <a:latin typeface="Times New Roman" pitchFamily="18" charset="0"/>
            <a:cs typeface="Times New Roman" pitchFamily="18" charset="0"/>
          </a:endParaRPr>
        </a:p>
      </dgm:t>
    </dgm:pt>
    <dgm:pt modelId="{DFE9A3F0-DBFE-493B-804F-BA102E5BE6EB}" type="sibTrans" cxnId="{18C657BD-105E-4436-9291-949D6B800431}">
      <dgm:prSet/>
      <dgm:spPr/>
      <dgm:t>
        <a:bodyPr/>
        <a:lstStyle/>
        <a:p>
          <a:endParaRPr lang="es-EC">
            <a:solidFill>
              <a:schemeClr val="tx1"/>
            </a:solidFill>
            <a:latin typeface="Times New Roman" pitchFamily="18" charset="0"/>
            <a:cs typeface="Times New Roman" pitchFamily="18" charset="0"/>
          </a:endParaRPr>
        </a:p>
      </dgm:t>
    </dgm:pt>
    <dgm:pt modelId="{A27E8527-944E-4555-A3AF-92BDBC9CFCD6}">
      <dgm:prSet phldrT="[Texto]" custT="1"/>
      <dgm:spPr/>
      <dgm:t>
        <a:bodyPr/>
        <a:lstStyle/>
        <a:p>
          <a:r>
            <a:rPr lang="es-EC" sz="2000" dirty="0" smtClean="0">
              <a:solidFill>
                <a:schemeClr val="tx1"/>
              </a:solidFill>
              <a:latin typeface="Times New Roman" pitchFamily="18" charset="0"/>
              <a:cs typeface="Times New Roman" pitchFamily="18" charset="0"/>
            </a:rPr>
            <a:t>Utilizada solo en fechas especiales</a:t>
          </a:r>
          <a:endParaRPr lang="es-EC" sz="2000" dirty="0">
            <a:solidFill>
              <a:schemeClr val="tx1"/>
            </a:solidFill>
            <a:latin typeface="Times New Roman" pitchFamily="18" charset="0"/>
            <a:cs typeface="Times New Roman" pitchFamily="18" charset="0"/>
          </a:endParaRPr>
        </a:p>
      </dgm:t>
    </dgm:pt>
    <dgm:pt modelId="{90E87B81-E040-4ACF-9649-2217876CFDEB}" type="parTrans" cxnId="{A2EFD8A0-32E5-4942-85AD-3DC917AB5367}">
      <dgm:prSet/>
      <dgm:spPr/>
      <dgm:t>
        <a:bodyPr/>
        <a:lstStyle/>
        <a:p>
          <a:endParaRPr lang="es-EC">
            <a:solidFill>
              <a:schemeClr val="tx1"/>
            </a:solidFill>
            <a:latin typeface="Times New Roman" pitchFamily="18" charset="0"/>
            <a:cs typeface="Times New Roman" pitchFamily="18" charset="0"/>
          </a:endParaRPr>
        </a:p>
      </dgm:t>
    </dgm:pt>
    <dgm:pt modelId="{80149EEC-FEC6-428E-A04D-62E5047C5692}" type="sibTrans" cxnId="{A2EFD8A0-32E5-4942-85AD-3DC917AB5367}">
      <dgm:prSet/>
      <dgm:spPr/>
      <dgm:t>
        <a:bodyPr/>
        <a:lstStyle/>
        <a:p>
          <a:endParaRPr lang="es-EC">
            <a:solidFill>
              <a:schemeClr val="tx1"/>
            </a:solidFill>
            <a:latin typeface="Times New Roman" pitchFamily="18" charset="0"/>
            <a:cs typeface="Times New Roman" pitchFamily="18" charset="0"/>
          </a:endParaRPr>
        </a:p>
      </dgm:t>
    </dgm:pt>
    <dgm:pt modelId="{A791757D-0121-475A-81D7-EA4E4EFE87B2}">
      <dgm:prSet phldrT="[Texto]" custT="1"/>
      <dgm:spPr/>
      <dgm:t>
        <a:bodyPr/>
        <a:lstStyle/>
        <a:p>
          <a:r>
            <a:rPr lang="es-EC" sz="2000" smtClean="0">
              <a:solidFill>
                <a:schemeClr val="tx1"/>
              </a:solidFill>
              <a:latin typeface="Times New Roman" pitchFamily="18" charset="0"/>
              <a:cs typeface="Times New Roman" pitchFamily="18" charset="0"/>
            </a:rPr>
            <a:t>Fortalecer las actividades con la propuesta alternativa</a:t>
          </a:r>
          <a:endParaRPr lang="es-EC" sz="2000" dirty="0">
            <a:solidFill>
              <a:schemeClr val="tx1"/>
            </a:solidFill>
            <a:latin typeface="Times New Roman" pitchFamily="18" charset="0"/>
            <a:cs typeface="Times New Roman" pitchFamily="18" charset="0"/>
          </a:endParaRPr>
        </a:p>
      </dgm:t>
    </dgm:pt>
    <dgm:pt modelId="{0B5773EC-8951-4D91-AB50-F061939EE9FB}" type="parTrans" cxnId="{58F3BBFA-60B0-44E9-850F-3757E618A085}">
      <dgm:prSet/>
      <dgm:spPr/>
      <dgm:t>
        <a:bodyPr/>
        <a:lstStyle/>
        <a:p>
          <a:endParaRPr lang="es-EC">
            <a:solidFill>
              <a:schemeClr val="tx1"/>
            </a:solidFill>
            <a:latin typeface="Times New Roman" pitchFamily="18" charset="0"/>
            <a:cs typeface="Times New Roman" pitchFamily="18" charset="0"/>
          </a:endParaRPr>
        </a:p>
      </dgm:t>
    </dgm:pt>
    <dgm:pt modelId="{E738284C-CB6E-40D0-8975-1B727E16AF2C}" type="sibTrans" cxnId="{58F3BBFA-60B0-44E9-850F-3757E618A085}">
      <dgm:prSet/>
      <dgm:spPr/>
      <dgm:t>
        <a:bodyPr/>
        <a:lstStyle/>
        <a:p>
          <a:endParaRPr lang="es-EC">
            <a:solidFill>
              <a:schemeClr val="tx1"/>
            </a:solidFill>
            <a:latin typeface="Times New Roman" pitchFamily="18" charset="0"/>
            <a:cs typeface="Times New Roman" pitchFamily="18" charset="0"/>
          </a:endParaRPr>
        </a:p>
      </dgm:t>
    </dgm:pt>
    <dgm:pt modelId="{78EE8D84-6941-4FB0-BFDC-1AA153F845C7}">
      <dgm:prSet custT="1"/>
      <dgm:spPr/>
      <dgm:t>
        <a:bodyPr/>
        <a:lstStyle/>
        <a:p>
          <a:r>
            <a:rPr lang="es-ES" sz="2000" smtClean="0">
              <a:solidFill>
                <a:schemeClr val="tx1"/>
              </a:solidFill>
              <a:latin typeface="Times New Roman" pitchFamily="18" charset="0"/>
              <a:cs typeface="Times New Roman" pitchFamily="18" charset="0"/>
            </a:rPr>
            <a:t>Formar niños y niñas comunicativos, abiertos, flexibles, autónomos e independientes.</a:t>
          </a:r>
          <a:endParaRPr lang="es-EC" sz="2000" dirty="0">
            <a:solidFill>
              <a:schemeClr val="tx1"/>
            </a:solidFill>
            <a:latin typeface="Times New Roman" pitchFamily="18" charset="0"/>
            <a:cs typeface="Times New Roman" pitchFamily="18" charset="0"/>
          </a:endParaRPr>
        </a:p>
      </dgm:t>
    </dgm:pt>
    <dgm:pt modelId="{DA735BA2-D986-4669-89BA-749F1ECD3321}" type="parTrans" cxnId="{FF44DF2B-14F9-4294-990C-14F397E016E2}">
      <dgm:prSet/>
      <dgm:spPr/>
      <dgm:t>
        <a:bodyPr/>
        <a:lstStyle/>
        <a:p>
          <a:endParaRPr lang="es-EC"/>
        </a:p>
      </dgm:t>
    </dgm:pt>
    <dgm:pt modelId="{2A72D5C3-DA11-4AA1-BFBB-BADE1E12BB6A}" type="sibTrans" cxnId="{FF44DF2B-14F9-4294-990C-14F397E016E2}">
      <dgm:prSet/>
      <dgm:spPr/>
      <dgm:t>
        <a:bodyPr/>
        <a:lstStyle/>
        <a:p>
          <a:endParaRPr lang="es-EC"/>
        </a:p>
      </dgm:t>
    </dgm:pt>
    <dgm:pt modelId="{D4B7FF77-6016-41B4-8DEB-523B5C46A6ED}" type="pres">
      <dgm:prSet presAssocID="{68189ECC-E847-445D-8FDD-C4F1DB764984}" presName="diagram" presStyleCnt="0">
        <dgm:presLayoutVars>
          <dgm:dir/>
          <dgm:resizeHandles val="exact"/>
        </dgm:presLayoutVars>
      </dgm:prSet>
      <dgm:spPr/>
      <dgm:t>
        <a:bodyPr/>
        <a:lstStyle/>
        <a:p>
          <a:endParaRPr lang="es-EC"/>
        </a:p>
      </dgm:t>
    </dgm:pt>
    <dgm:pt modelId="{1B2E42B6-6D9F-4185-AFE8-2FF41A2569F5}" type="pres">
      <dgm:prSet presAssocID="{D6569199-DB2C-4BAE-933B-8734CB921DE0}" presName="node" presStyleLbl="node1" presStyleIdx="0" presStyleCnt="4">
        <dgm:presLayoutVars>
          <dgm:bulletEnabled val="1"/>
        </dgm:presLayoutVars>
      </dgm:prSet>
      <dgm:spPr/>
      <dgm:t>
        <a:bodyPr/>
        <a:lstStyle/>
        <a:p>
          <a:endParaRPr lang="es-EC"/>
        </a:p>
      </dgm:t>
    </dgm:pt>
    <dgm:pt modelId="{44094685-C141-4B72-AE41-8E5F65383E51}" type="pres">
      <dgm:prSet presAssocID="{DFE9A3F0-DBFE-493B-804F-BA102E5BE6EB}" presName="sibTrans" presStyleCnt="0"/>
      <dgm:spPr/>
      <dgm:t>
        <a:bodyPr/>
        <a:lstStyle/>
        <a:p>
          <a:endParaRPr lang="es-EC"/>
        </a:p>
      </dgm:t>
    </dgm:pt>
    <dgm:pt modelId="{DDAB3D7B-F028-40D4-BBF1-38578EA9D854}" type="pres">
      <dgm:prSet presAssocID="{A27E8527-944E-4555-A3AF-92BDBC9CFCD6}" presName="node" presStyleLbl="node1" presStyleIdx="1" presStyleCnt="4">
        <dgm:presLayoutVars>
          <dgm:bulletEnabled val="1"/>
        </dgm:presLayoutVars>
      </dgm:prSet>
      <dgm:spPr/>
      <dgm:t>
        <a:bodyPr/>
        <a:lstStyle/>
        <a:p>
          <a:endParaRPr lang="es-EC"/>
        </a:p>
      </dgm:t>
    </dgm:pt>
    <dgm:pt modelId="{D9855733-23AB-4EA8-AED0-6D4AF8B9B1B3}" type="pres">
      <dgm:prSet presAssocID="{80149EEC-FEC6-428E-A04D-62E5047C5692}" presName="sibTrans" presStyleCnt="0"/>
      <dgm:spPr/>
      <dgm:t>
        <a:bodyPr/>
        <a:lstStyle/>
        <a:p>
          <a:endParaRPr lang="es-EC"/>
        </a:p>
      </dgm:t>
    </dgm:pt>
    <dgm:pt modelId="{094FFF7A-BCA9-42B8-B63E-3A2118CEB23C}" type="pres">
      <dgm:prSet presAssocID="{A791757D-0121-475A-81D7-EA4E4EFE87B2}" presName="node" presStyleLbl="node1" presStyleIdx="2" presStyleCnt="4" custLinFactX="12312" custLinFactNeighborX="100000" custLinFactNeighborY="-1929">
        <dgm:presLayoutVars>
          <dgm:bulletEnabled val="1"/>
        </dgm:presLayoutVars>
      </dgm:prSet>
      <dgm:spPr/>
      <dgm:t>
        <a:bodyPr/>
        <a:lstStyle/>
        <a:p>
          <a:endParaRPr lang="es-EC"/>
        </a:p>
      </dgm:t>
    </dgm:pt>
    <dgm:pt modelId="{4DC04E0F-BB36-48E7-8D5A-A006D029909B}" type="pres">
      <dgm:prSet presAssocID="{E738284C-CB6E-40D0-8975-1B727E16AF2C}" presName="sibTrans" presStyleCnt="0"/>
      <dgm:spPr/>
      <dgm:t>
        <a:bodyPr/>
        <a:lstStyle/>
        <a:p>
          <a:endParaRPr lang="es-EC"/>
        </a:p>
      </dgm:t>
    </dgm:pt>
    <dgm:pt modelId="{E4BC44BA-AD1A-4ACB-A7A1-B99EC634B601}" type="pres">
      <dgm:prSet presAssocID="{78EE8D84-6941-4FB0-BFDC-1AA153F845C7}" presName="node" presStyleLbl="node1" presStyleIdx="3" presStyleCnt="4" custLinFactX="-7350" custLinFactNeighborX="-100000" custLinFactNeighborY="-1928">
        <dgm:presLayoutVars>
          <dgm:bulletEnabled val="1"/>
        </dgm:presLayoutVars>
      </dgm:prSet>
      <dgm:spPr/>
      <dgm:t>
        <a:bodyPr/>
        <a:lstStyle/>
        <a:p>
          <a:endParaRPr lang="es-EC"/>
        </a:p>
      </dgm:t>
    </dgm:pt>
  </dgm:ptLst>
  <dgm:cxnLst>
    <dgm:cxn modelId="{18C657BD-105E-4436-9291-949D6B800431}" srcId="{68189ECC-E847-445D-8FDD-C4F1DB764984}" destId="{D6569199-DB2C-4BAE-933B-8734CB921DE0}" srcOrd="0" destOrd="0" parTransId="{C709EDB0-EDA6-43AE-8326-7D3AC89F6E1A}" sibTransId="{DFE9A3F0-DBFE-493B-804F-BA102E5BE6EB}"/>
    <dgm:cxn modelId="{4BB4EE3F-368B-4218-ABB4-2D7CC4FC5B8E}" type="presOf" srcId="{D6569199-DB2C-4BAE-933B-8734CB921DE0}" destId="{1B2E42B6-6D9F-4185-AFE8-2FF41A2569F5}" srcOrd="0" destOrd="0" presId="urn:microsoft.com/office/officeart/2005/8/layout/default#2"/>
    <dgm:cxn modelId="{0C33D5C6-EEAB-4422-96EF-29A8A88C95CF}" type="presOf" srcId="{78EE8D84-6941-4FB0-BFDC-1AA153F845C7}" destId="{E4BC44BA-AD1A-4ACB-A7A1-B99EC634B601}" srcOrd="0" destOrd="0" presId="urn:microsoft.com/office/officeart/2005/8/layout/default#2"/>
    <dgm:cxn modelId="{4DBEF76A-F2E7-4D30-924C-3C2DC14A1D3E}" type="presOf" srcId="{A791757D-0121-475A-81D7-EA4E4EFE87B2}" destId="{094FFF7A-BCA9-42B8-B63E-3A2118CEB23C}" srcOrd="0" destOrd="0" presId="urn:microsoft.com/office/officeart/2005/8/layout/default#2"/>
    <dgm:cxn modelId="{58F3BBFA-60B0-44E9-850F-3757E618A085}" srcId="{68189ECC-E847-445D-8FDD-C4F1DB764984}" destId="{A791757D-0121-475A-81D7-EA4E4EFE87B2}" srcOrd="2" destOrd="0" parTransId="{0B5773EC-8951-4D91-AB50-F061939EE9FB}" sibTransId="{E738284C-CB6E-40D0-8975-1B727E16AF2C}"/>
    <dgm:cxn modelId="{C6DAD299-78F9-40F9-8F2A-AB341E767BB9}" type="presOf" srcId="{68189ECC-E847-445D-8FDD-C4F1DB764984}" destId="{D4B7FF77-6016-41B4-8DEB-523B5C46A6ED}" srcOrd="0" destOrd="0" presId="urn:microsoft.com/office/officeart/2005/8/layout/default#2"/>
    <dgm:cxn modelId="{A2EFD8A0-32E5-4942-85AD-3DC917AB5367}" srcId="{68189ECC-E847-445D-8FDD-C4F1DB764984}" destId="{A27E8527-944E-4555-A3AF-92BDBC9CFCD6}" srcOrd="1" destOrd="0" parTransId="{90E87B81-E040-4ACF-9649-2217876CFDEB}" sibTransId="{80149EEC-FEC6-428E-A04D-62E5047C5692}"/>
    <dgm:cxn modelId="{FF44DF2B-14F9-4294-990C-14F397E016E2}" srcId="{68189ECC-E847-445D-8FDD-C4F1DB764984}" destId="{78EE8D84-6941-4FB0-BFDC-1AA153F845C7}" srcOrd="3" destOrd="0" parTransId="{DA735BA2-D986-4669-89BA-749F1ECD3321}" sibTransId="{2A72D5C3-DA11-4AA1-BFBB-BADE1E12BB6A}"/>
    <dgm:cxn modelId="{625AD31B-80AE-4C5C-8CDA-74F81E0AC769}" type="presOf" srcId="{A27E8527-944E-4555-A3AF-92BDBC9CFCD6}" destId="{DDAB3D7B-F028-40D4-BBF1-38578EA9D854}" srcOrd="0" destOrd="0" presId="urn:microsoft.com/office/officeart/2005/8/layout/default#2"/>
    <dgm:cxn modelId="{61192A25-BD66-4CD6-A684-BB1391E68E3A}" type="presParOf" srcId="{D4B7FF77-6016-41B4-8DEB-523B5C46A6ED}" destId="{1B2E42B6-6D9F-4185-AFE8-2FF41A2569F5}" srcOrd="0" destOrd="0" presId="urn:microsoft.com/office/officeart/2005/8/layout/default#2"/>
    <dgm:cxn modelId="{6DCC9964-27AF-471C-80EF-16505A047BBE}" type="presParOf" srcId="{D4B7FF77-6016-41B4-8DEB-523B5C46A6ED}" destId="{44094685-C141-4B72-AE41-8E5F65383E51}" srcOrd="1" destOrd="0" presId="urn:microsoft.com/office/officeart/2005/8/layout/default#2"/>
    <dgm:cxn modelId="{0D030CA3-1DD6-463A-AC60-594BFF8D9CCF}" type="presParOf" srcId="{D4B7FF77-6016-41B4-8DEB-523B5C46A6ED}" destId="{DDAB3D7B-F028-40D4-BBF1-38578EA9D854}" srcOrd="2" destOrd="0" presId="urn:microsoft.com/office/officeart/2005/8/layout/default#2"/>
    <dgm:cxn modelId="{2BB6EFE3-F803-4777-87FC-D633750B7B84}" type="presParOf" srcId="{D4B7FF77-6016-41B4-8DEB-523B5C46A6ED}" destId="{D9855733-23AB-4EA8-AED0-6D4AF8B9B1B3}" srcOrd="3" destOrd="0" presId="urn:microsoft.com/office/officeart/2005/8/layout/default#2"/>
    <dgm:cxn modelId="{EEA3B548-47AC-4FFE-8641-90F4A62B4D21}" type="presParOf" srcId="{D4B7FF77-6016-41B4-8DEB-523B5C46A6ED}" destId="{094FFF7A-BCA9-42B8-B63E-3A2118CEB23C}" srcOrd="4" destOrd="0" presId="urn:microsoft.com/office/officeart/2005/8/layout/default#2"/>
    <dgm:cxn modelId="{C25A2A7D-77DD-4D4B-9E17-3683D067B979}" type="presParOf" srcId="{D4B7FF77-6016-41B4-8DEB-523B5C46A6ED}" destId="{4DC04E0F-BB36-48E7-8D5A-A006D029909B}" srcOrd="5" destOrd="0" presId="urn:microsoft.com/office/officeart/2005/8/layout/default#2"/>
    <dgm:cxn modelId="{7AD96A04-DE35-4D0B-8E4F-DA94EE4E927A}" type="presParOf" srcId="{D4B7FF77-6016-41B4-8DEB-523B5C46A6ED}" destId="{E4BC44BA-AD1A-4ACB-A7A1-B99EC634B601}" srcOrd="6" destOrd="0" presId="urn:microsoft.com/office/officeart/2005/8/layout/defaul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B834073-3FB8-47E6-B0B2-BACBEEF60AAA}" type="doc">
      <dgm:prSet loTypeId="urn:microsoft.com/office/officeart/2005/8/layout/lProcess2" loCatId="list" qsTypeId="urn:microsoft.com/office/officeart/2005/8/quickstyle/simple1" qsCatId="simple" csTypeId="urn:microsoft.com/office/officeart/2005/8/colors/colorful2" csCatId="colorful" phldr="1"/>
      <dgm:spPr/>
      <dgm:t>
        <a:bodyPr/>
        <a:lstStyle/>
        <a:p>
          <a:endParaRPr lang="es-EC"/>
        </a:p>
      </dgm:t>
    </dgm:pt>
    <dgm:pt modelId="{9B944A65-D8E0-4AE6-9450-475F1F6F9419}">
      <dgm:prSet phldrT="[Texto]" phldr="1"/>
      <dgm:spPr/>
      <dgm:t>
        <a:bodyPr/>
        <a:lstStyle/>
        <a:p>
          <a:endParaRPr lang="es-EC" dirty="0"/>
        </a:p>
      </dgm:t>
    </dgm:pt>
    <dgm:pt modelId="{76D7E18F-7F85-43FB-8748-BE2317337C7A}" type="parTrans" cxnId="{FEB6F93E-28F7-4634-B502-777625D831E0}">
      <dgm:prSet/>
      <dgm:spPr/>
      <dgm:t>
        <a:bodyPr/>
        <a:lstStyle/>
        <a:p>
          <a:endParaRPr lang="es-EC"/>
        </a:p>
      </dgm:t>
    </dgm:pt>
    <dgm:pt modelId="{3F111CB3-4893-4429-A0C6-C2666D1AF956}" type="sibTrans" cxnId="{FEB6F93E-28F7-4634-B502-777625D831E0}">
      <dgm:prSet/>
      <dgm:spPr/>
      <dgm:t>
        <a:bodyPr/>
        <a:lstStyle/>
        <a:p>
          <a:endParaRPr lang="es-EC"/>
        </a:p>
      </dgm:t>
    </dgm:pt>
    <dgm:pt modelId="{43A3B557-54AC-4A0A-94FB-D3C6689A2F2F}">
      <dgm:prSet phldrT="[Texto]" custT="1"/>
      <dgm:spPr/>
      <dgm:t>
        <a:bodyPr/>
        <a:lstStyle/>
        <a:p>
          <a:r>
            <a:rPr lang="es-EC" sz="1600" smtClean="0">
              <a:solidFill>
                <a:schemeClr val="tx1"/>
              </a:solidFill>
              <a:latin typeface="Times New Roman" pitchFamily="18" charset="0"/>
              <a:cs typeface="Times New Roman" pitchFamily="18" charset="0"/>
            </a:rPr>
            <a:t>C. De Werniche</a:t>
          </a:r>
          <a:endParaRPr lang="es-EC" sz="1600" dirty="0">
            <a:solidFill>
              <a:schemeClr val="tx1"/>
            </a:solidFill>
            <a:latin typeface="Times New Roman" pitchFamily="18" charset="0"/>
            <a:cs typeface="Times New Roman" pitchFamily="18" charset="0"/>
          </a:endParaRPr>
        </a:p>
      </dgm:t>
    </dgm:pt>
    <dgm:pt modelId="{B05EF10C-4A22-4581-9905-81232001389F}" type="parTrans" cxnId="{540DB020-C6CA-43C7-BA8A-26AF1BB85E84}">
      <dgm:prSet/>
      <dgm:spPr/>
      <dgm:t>
        <a:bodyPr/>
        <a:lstStyle/>
        <a:p>
          <a:endParaRPr lang="es-EC"/>
        </a:p>
      </dgm:t>
    </dgm:pt>
    <dgm:pt modelId="{BAA9117E-6350-4FDC-8425-77167AC1ABBA}" type="sibTrans" cxnId="{540DB020-C6CA-43C7-BA8A-26AF1BB85E84}">
      <dgm:prSet/>
      <dgm:spPr/>
      <dgm:t>
        <a:bodyPr/>
        <a:lstStyle/>
        <a:p>
          <a:endParaRPr lang="es-EC"/>
        </a:p>
      </dgm:t>
    </dgm:pt>
    <dgm:pt modelId="{BC932294-2307-487E-9C0B-28E06FE02DC5}">
      <dgm:prSet phldrT="[Texto]" custT="1"/>
      <dgm:spPr/>
      <dgm:t>
        <a:bodyPr/>
        <a:lstStyle/>
        <a:p>
          <a:r>
            <a:rPr lang="es-EC" sz="1600" dirty="0" smtClean="0">
              <a:solidFill>
                <a:schemeClr val="tx1"/>
              </a:solidFill>
              <a:latin typeface="Times New Roman" pitchFamily="18" charset="0"/>
              <a:cs typeface="Times New Roman" pitchFamily="18" charset="0"/>
            </a:rPr>
            <a:t>C. De Luria Superior</a:t>
          </a:r>
          <a:endParaRPr lang="es-EC" sz="1600" dirty="0">
            <a:solidFill>
              <a:schemeClr val="tx1"/>
            </a:solidFill>
            <a:latin typeface="Times New Roman" pitchFamily="18" charset="0"/>
            <a:cs typeface="Times New Roman" pitchFamily="18" charset="0"/>
          </a:endParaRPr>
        </a:p>
      </dgm:t>
    </dgm:pt>
    <dgm:pt modelId="{4BF2F24C-3D70-4C2F-A0D4-3F4E84D74367}" type="parTrans" cxnId="{B69D8B5B-BB76-46A0-B951-721EECF94B12}">
      <dgm:prSet/>
      <dgm:spPr/>
      <dgm:t>
        <a:bodyPr/>
        <a:lstStyle/>
        <a:p>
          <a:endParaRPr lang="es-EC"/>
        </a:p>
      </dgm:t>
    </dgm:pt>
    <dgm:pt modelId="{93DE24F0-693E-466F-9028-5937E0570760}" type="sibTrans" cxnId="{B69D8B5B-BB76-46A0-B951-721EECF94B12}">
      <dgm:prSet/>
      <dgm:spPr/>
      <dgm:t>
        <a:bodyPr/>
        <a:lstStyle/>
        <a:p>
          <a:endParaRPr lang="es-EC"/>
        </a:p>
      </dgm:t>
    </dgm:pt>
    <dgm:pt modelId="{AF2E78DC-7A7A-4005-90A1-60E56239F4E6}">
      <dgm:prSet phldrT="[Texto]" phldr="1"/>
      <dgm:spPr/>
      <dgm:t>
        <a:bodyPr/>
        <a:lstStyle/>
        <a:p>
          <a:endParaRPr lang="es-EC" dirty="0"/>
        </a:p>
      </dgm:t>
    </dgm:pt>
    <dgm:pt modelId="{DF3F5E70-9125-4E22-8138-68219A2AE776}" type="parTrans" cxnId="{4C42D170-342A-4E8B-AC5B-531F87ECCC50}">
      <dgm:prSet/>
      <dgm:spPr/>
      <dgm:t>
        <a:bodyPr/>
        <a:lstStyle/>
        <a:p>
          <a:endParaRPr lang="es-EC"/>
        </a:p>
      </dgm:t>
    </dgm:pt>
    <dgm:pt modelId="{BAEFB94D-33C1-4557-8061-24F6C663AC2F}" type="sibTrans" cxnId="{4C42D170-342A-4E8B-AC5B-531F87ECCC50}">
      <dgm:prSet/>
      <dgm:spPr/>
      <dgm:t>
        <a:bodyPr/>
        <a:lstStyle/>
        <a:p>
          <a:endParaRPr lang="es-EC"/>
        </a:p>
      </dgm:t>
    </dgm:pt>
    <dgm:pt modelId="{B3E02866-543F-4D2B-AD06-7D6D533019F7}">
      <dgm:prSet phldrT="[Texto]" custT="1"/>
      <dgm:spPr/>
      <dgm:t>
        <a:bodyPr/>
        <a:lstStyle/>
        <a:p>
          <a:r>
            <a:rPr lang="es-EC" sz="1600" smtClean="0">
              <a:solidFill>
                <a:schemeClr val="tx1"/>
              </a:solidFill>
              <a:latin typeface="Times New Roman" pitchFamily="18" charset="0"/>
              <a:cs typeface="Times New Roman" pitchFamily="18" charset="0"/>
            </a:rPr>
            <a:t>C. De Broca</a:t>
          </a:r>
          <a:endParaRPr lang="es-EC" sz="1600" dirty="0">
            <a:solidFill>
              <a:schemeClr val="tx1"/>
            </a:solidFill>
            <a:latin typeface="Times New Roman" pitchFamily="18" charset="0"/>
            <a:cs typeface="Times New Roman" pitchFamily="18" charset="0"/>
          </a:endParaRPr>
        </a:p>
      </dgm:t>
    </dgm:pt>
    <dgm:pt modelId="{7564148A-22A4-4825-A85D-7817E486781B}" type="parTrans" cxnId="{1ED90C2D-874F-4586-AEB3-8E1C838DE051}">
      <dgm:prSet/>
      <dgm:spPr/>
      <dgm:t>
        <a:bodyPr/>
        <a:lstStyle/>
        <a:p>
          <a:endParaRPr lang="es-EC"/>
        </a:p>
      </dgm:t>
    </dgm:pt>
    <dgm:pt modelId="{AE80E7CD-865E-411F-ADC3-9BB0998DE268}" type="sibTrans" cxnId="{1ED90C2D-874F-4586-AEB3-8E1C838DE051}">
      <dgm:prSet/>
      <dgm:spPr/>
      <dgm:t>
        <a:bodyPr/>
        <a:lstStyle/>
        <a:p>
          <a:endParaRPr lang="es-EC"/>
        </a:p>
      </dgm:t>
    </dgm:pt>
    <dgm:pt modelId="{5AB345A6-63E5-4226-AE04-BC4691884D33}">
      <dgm:prSet phldrT="[Texto]" custT="1"/>
      <dgm:spPr/>
      <dgm:t>
        <a:bodyPr/>
        <a:lstStyle/>
        <a:p>
          <a:r>
            <a:rPr lang="es-EC" sz="1600" dirty="0" smtClean="0">
              <a:solidFill>
                <a:schemeClr val="tx1"/>
              </a:solidFill>
              <a:latin typeface="Times New Roman" pitchFamily="18" charset="0"/>
              <a:cs typeface="Times New Roman" pitchFamily="18" charset="0"/>
            </a:rPr>
            <a:t>C. De Dejerine</a:t>
          </a:r>
          <a:endParaRPr lang="es-EC" sz="1600" dirty="0">
            <a:solidFill>
              <a:schemeClr val="tx1"/>
            </a:solidFill>
            <a:latin typeface="Times New Roman" pitchFamily="18" charset="0"/>
            <a:cs typeface="Times New Roman" pitchFamily="18" charset="0"/>
          </a:endParaRPr>
        </a:p>
      </dgm:t>
    </dgm:pt>
    <dgm:pt modelId="{F3BEE048-C3FA-4DDA-A806-6E1DD2CD4881}" type="parTrans" cxnId="{6E04F3AD-6FEB-4663-AD54-7D147C8EA1A9}">
      <dgm:prSet/>
      <dgm:spPr/>
      <dgm:t>
        <a:bodyPr/>
        <a:lstStyle/>
        <a:p>
          <a:endParaRPr lang="es-EC"/>
        </a:p>
      </dgm:t>
    </dgm:pt>
    <dgm:pt modelId="{174EFA15-B08F-480F-BC4E-40CA38577191}" type="sibTrans" cxnId="{6E04F3AD-6FEB-4663-AD54-7D147C8EA1A9}">
      <dgm:prSet/>
      <dgm:spPr/>
      <dgm:t>
        <a:bodyPr/>
        <a:lstStyle/>
        <a:p>
          <a:endParaRPr lang="es-EC"/>
        </a:p>
      </dgm:t>
    </dgm:pt>
    <dgm:pt modelId="{06A6D2F2-B7FC-4DFC-A5A9-2CD176723479}">
      <dgm:prSet phldrT="[Texto]" phldr="1"/>
      <dgm:spPr/>
      <dgm:t>
        <a:bodyPr/>
        <a:lstStyle/>
        <a:p>
          <a:endParaRPr lang="es-EC" dirty="0"/>
        </a:p>
      </dgm:t>
    </dgm:pt>
    <dgm:pt modelId="{CD8007ED-F151-4E08-AEE1-03236BB42EF2}" type="parTrans" cxnId="{91D072C9-E5F3-4D60-97FE-A6F724567D87}">
      <dgm:prSet/>
      <dgm:spPr/>
      <dgm:t>
        <a:bodyPr/>
        <a:lstStyle/>
        <a:p>
          <a:endParaRPr lang="es-EC"/>
        </a:p>
      </dgm:t>
    </dgm:pt>
    <dgm:pt modelId="{B87FCDCA-6DD7-4CAC-AAB8-4704FF3F097D}" type="sibTrans" cxnId="{91D072C9-E5F3-4D60-97FE-A6F724567D87}">
      <dgm:prSet/>
      <dgm:spPr/>
      <dgm:t>
        <a:bodyPr/>
        <a:lstStyle/>
        <a:p>
          <a:endParaRPr lang="es-EC"/>
        </a:p>
      </dgm:t>
    </dgm:pt>
    <dgm:pt modelId="{3D76F73E-B564-4890-9E05-FFD1DB1EB1F0}">
      <dgm:prSet phldrT="[Texto]" custT="1"/>
      <dgm:spPr/>
      <dgm:t>
        <a:bodyPr/>
        <a:lstStyle/>
        <a:p>
          <a:r>
            <a:rPr lang="es-EC" sz="1600" smtClean="0">
              <a:solidFill>
                <a:schemeClr val="tx1"/>
              </a:solidFill>
              <a:latin typeface="Times New Roman" pitchFamily="18" charset="0"/>
              <a:cs typeface="Times New Roman" pitchFamily="18" charset="0"/>
            </a:rPr>
            <a:t>C. De Luria Inferior</a:t>
          </a:r>
          <a:endParaRPr lang="es-EC" sz="1600" dirty="0">
            <a:solidFill>
              <a:schemeClr val="tx1"/>
            </a:solidFill>
            <a:latin typeface="Times New Roman" pitchFamily="18" charset="0"/>
            <a:cs typeface="Times New Roman" pitchFamily="18" charset="0"/>
          </a:endParaRPr>
        </a:p>
      </dgm:t>
    </dgm:pt>
    <dgm:pt modelId="{BFC8DDF9-3420-413D-91EE-F0DB972C0E62}" type="parTrans" cxnId="{E309C1A9-CBB5-4C20-AF50-F0A9AD9B7FF8}">
      <dgm:prSet/>
      <dgm:spPr/>
      <dgm:t>
        <a:bodyPr/>
        <a:lstStyle/>
        <a:p>
          <a:endParaRPr lang="es-EC"/>
        </a:p>
      </dgm:t>
    </dgm:pt>
    <dgm:pt modelId="{FA8ABC83-5B91-4C1A-B72A-45C00BAEE40A}" type="sibTrans" cxnId="{E309C1A9-CBB5-4C20-AF50-F0A9AD9B7FF8}">
      <dgm:prSet/>
      <dgm:spPr/>
      <dgm:t>
        <a:bodyPr/>
        <a:lstStyle/>
        <a:p>
          <a:endParaRPr lang="es-EC"/>
        </a:p>
      </dgm:t>
    </dgm:pt>
    <dgm:pt modelId="{7E9E47DF-18D7-438C-9226-86C31A77A699}">
      <dgm:prSet phldrT="[Texto]" custT="1"/>
      <dgm:spPr/>
      <dgm:t>
        <a:bodyPr/>
        <a:lstStyle/>
        <a:p>
          <a:r>
            <a:rPr lang="es-EC" sz="1600" smtClean="0">
              <a:solidFill>
                <a:schemeClr val="tx1"/>
              </a:solidFill>
              <a:latin typeface="Times New Roman" pitchFamily="18" charset="0"/>
              <a:cs typeface="Times New Roman" pitchFamily="18" charset="0"/>
            </a:rPr>
            <a:t>C. De Exner</a:t>
          </a:r>
          <a:endParaRPr lang="es-EC" sz="1600" dirty="0">
            <a:solidFill>
              <a:schemeClr val="tx1"/>
            </a:solidFill>
            <a:latin typeface="Times New Roman" pitchFamily="18" charset="0"/>
            <a:cs typeface="Times New Roman" pitchFamily="18" charset="0"/>
          </a:endParaRPr>
        </a:p>
      </dgm:t>
    </dgm:pt>
    <dgm:pt modelId="{718633CA-5528-4460-9C93-787BF0A394C6}" type="parTrans" cxnId="{89B9D10D-FF01-4CDA-90E6-B6763B66AA05}">
      <dgm:prSet/>
      <dgm:spPr/>
      <dgm:t>
        <a:bodyPr/>
        <a:lstStyle/>
        <a:p>
          <a:endParaRPr lang="es-EC"/>
        </a:p>
      </dgm:t>
    </dgm:pt>
    <dgm:pt modelId="{02C5C545-0D9F-4D89-95F1-653099112C70}" type="sibTrans" cxnId="{89B9D10D-FF01-4CDA-90E6-B6763B66AA05}">
      <dgm:prSet/>
      <dgm:spPr/>
      <dgm:t>
        <a:bodyPr/>
        <a:lstStyle/>
        <a:p>
          <a:endParaRPr lang="es-EC"/>
        </a:p>
      </dgm:t>
    </dgm:pt>
    <dgm:pt modelId="{EC14F3B8-A24B-4825-ADB0-262A14A98AC2}" type="pres">
      <dgm:prSet presAssocID="{EB834073-3FB8-47E6-B0B2-BACBEEF60AAA}" presName="theList" presStyleCnt="0">
        <dgm:presLayoutVars>
          <dgm:dir/>
          <dgm:animLvl val="lvl"/>
          <dgm:resizeHandles val="exact"/>
        </dgm:presLayoutVars>
      </dgm:prSet>
      <dgm:spPr/>
      <dgm:t>
        <a:bodyPr/>
        <a:lstStyle/>
        <a:p>
          <a:endParaRPr lang="es-ES"/>
        </a:p>
      </dgm:t>
    </dgm:pt>
    <dgm:pt modelId="{5E863CCB-542A-41D0-A090-3582848AC278}" type="pres">
      <dgm:prSet presAssocID="{9B944A65-D8E0-4AE6-9450-475F1F6F9419}" presName="compNode" presStyleCnt="0"/>
      <dgm:spPr/>
    </dgm:pt>
    <dgm:pt modelId="{DF881F04-F5B4-46A4-B9EE-720042CBCE7A}" type="pres">
      <dgm:prSet presAssocID="{9B944A65-D8E0-4AE6-9450-475F1F6F9419}" presName="aNode" presStyleLbl="bgShp" presStyleIdx="0" presStyleCnt="3"/>
      <dgm:spPr/>
      <dgm:t>
        <a:bodyPr/>
        <a:lstStyle/>
        <a:p>
          <a:endParaRPr lang="es-ES"/>
        </a:p>
      </dgm:t>
    </dgm:pt>
    <dgm:pt modelId="{3B87E4CF-2438-46D2-A0BD-F36A981441D7}" type="pres">
      <dgm:prSet presAssocID="{9B944A65-D8E0-4AE6-9450-475F1F6F9419}" presName="textNode" presStyleLbl="bgShp" presStyleIdx="0" presStyleCnt="3"/>
      <dgm:spPr/>
      <dgm:t>
        <a:bodyPr/>
        <a:lstStyle/>
        <a:p>
          <a:endParaRPr lang="es-ES"/>
        </a:p>
      </dgm:t>
    </dgm:pt>
    <dgm:pt modelId="{90DE57BC-434A-4A5E-8B3B-D14BA814AB39}" type="pres">
      <dgm:prSet presAssocID="{9B944A65-D8E0-4AE6-9450-475F1F6F9419}" presName="compChildNode" presStyleCnt="0"/>
      <dgm:spPr/>
    </dgm:pt>
    <dgm:pt modelId="{8C59AEE7-B8E8-40AF-97B4-A47B2BA22F1C}" type="pres">
      <dgm:prSet presAssocID="{9B944A65-D8E0-4AE6-9450-475F1F6F9419}" presName="theInnerList" presStyleCnt="0"/>
      <dgm:spPr/>
    </dgm:pt>
    <dgm:pt modelId="{488BF9C0-A8F7-433F-9F56-112F785DA4B8}" type="pres">
      <dgm:prSet presAssocID="{43A3B557-54AC-4A0A-94FB-D3C6689A2F2F}" presName="childNode" presStyleLbl="node1" presStyleIdx="0" presStyleCnt="6" custLinFactY="-65259" custLinFactNeighborX="1298" custLinFactNeighborY="-100000">
        <dgm:presLayoutVars>
          <dgm:bulletEnabled val="1"/>
        </dgm:presLayoutVars>
      </dgm:prSet>
      <dgm:spPr/>
      <dgm:t>
        <a:bodyPr/>
        <a:lstStyle/>
        <a:p>
          <a:endParaRPr lang="es-EC"/>
        </a:p>
      </dgm:t>
    </dgm:pt>
    <dgm:pt modelId="{5726EA42-28E9-4BAE-9000-43496F5DFBC5}" type="pres">
      <dgm:prSet presAssocID="{43A3B557-54AC-4A0A-94FB-D3C6689A2F2F}" presName="aSpace2" presStyleCnt="0"/>
      <dgm:spPr/>
    </dgm:pt>
    <dgm:pt modelId="{3ACD1A2B-1C7B-43EF-A845-EE7E6D3B7E4E}" type="pres">
      <dgm:prSet presAssocID="{BC932294-2307-487E-9C0B-28E06FE02DC5}" presName="childNode" presStyleLbl="node1" presStyleIdx="1" presStyleCnt="6" custLinFactY="-57455" custLinFactNeighborX="1298" custLinFactNeighborY="-100000">
        <dgm:presLayoutVars>
          <dgm:bulletEnabled val="1"/>
        </dgm:presLayoutVars>
      </dgm:prSet>
      <dgm:spPr/>
      <dgm:t>
        <a:bodyPr/>
        <a:lstStyle/>
        <a:p>
          <a:endParaRPr lang="es-EC"/>
        </a:p>
      </dgm:t>
    </dgm:pt>
    <dgm:pt modelId="{955E4402-5527-43F9-A047-E3616AA1974B}" type="pres">
      <dgm:prSet presAssocID="{9B944A65-D8E0-4AE6-9450-475F1F6F9419}" presName="aSpace" presStyleCnt="0"/>
      <dgm:spPr/>
    </dgm:pt>
    <dgm:pt modelId="{EA3FC097-3222-46D7-BDE5-28C7F04EDE9A}" type="pres">
      <dgm:prSet presAssocID="{AF2E78DC-7A7A-4005-90A1-60E56239F4E6}" presName="compNode" presStyleCnt="0"/>
      <dgm:spPr/>
    </dgm:pt>
    <dgm:pt modelId="{B6911FD9-16C2-49CF-8E4F-3181516DB1D6}" type="pres">
      <dgm:prSet presAssocID="{AF2E78DC-7A7A-4005-90A1-60E56239F4E6}" presName="aNode" presStyleLbl="bgShp" presStyleIdx="1" presStyleCnt="3"/>
      <dgm:spPr/>
      <dgm:t>
        <a:bodyPr/>
        <a:lstStyle/>
        <a:p>
          <a:endParaRPr lang="es-ES"/>
        </a:p>
      </dgm:t>
    </dgm:pt>
    <dgm:pt modelId="{C8044548-A291-4FE7-9E27-8E16B3F91CF4}" type="pres">
      <dgm:prSet presAssocID="{AF2E78DC-7A7A-4005-90A1-60E56239F4E6}" presName="textNode" presStyleLbl="bgShp" presStyleIdx="1" presStyleCnt="3"/>
      <dgm:spPr/>
      <dgm:t>
        <a:bodyPr/>
        <a:lstStyle/>
        <a:p>
          <a:endParaRPr lang="es-ES"/>
        </a:p>
      </dgm:t>
    </dgm:pt>
    <dgm:pt modelId="{2AC53F7C-AC4B-4361-A85D-9863037FAB10}" type="pres">
      <dgm:prSet presAssocID="{AF2E78DC-7A7A-4005-90A1-60E56239F4E6}" presName="compChildNode" presStyleCnt="0"/>
      <dgm:spPr/>
    </dgm:pt>
    <dgm:pt modelId="{525F4570-031F-47C7-97D5-B4AB431AE2C9}" type="pres">
      <dgm:prSet presAssocID="{AF2E78DC-7A7A-4005-90A1-60E56239F4E6}" presName="theInnerList" presStyleCnt="0"/>
      <dgm:spPr/>
    </dgm:pt>
    <dgm:pt modelId="{E67C3C7F-945C-425A-ABEF-ECBEA2416572}" type="pres">
      <dgm:prSet presAssocID="{B3E02866-543F-4D2B-AD06-7D6D533019F7}" presName="childNode" presStyleLbl="node1" presStyleIdx="2" presStyleCnt="6" custLinFactY="-65258" custLinFactNeighborX="770" custLinFactNeighborY="-100000">
        <dgm:presLayoutVars>
          <dgm:bulletEnabled val="1"/>
        </dgm:presLayoutVars>
      </dgm:prSet>
      <dgm:spPr/>
      <dgm:t>
        <a:bodyPr/>
        <a:lstStyle/>
        <a:p>
          <a:endParaRPr lang="es-EC"/>
        </a:p>
      </dgm:t>
    </dgm:pt>
    <dgm:pt modelId="{923CD18B-DF2F-4B31-B70A-0AD01DB63769}" type="pres">
      <dgm:prSet presAssocID="{B3E02866-543F-4D2B-AD06-7D6D533019F7}" presName="aSpace2" presStyleCnt="0"/>
      <dgm:spPr/>
    </dgm:pt>
    <dgm:pt modelId="{A9670F27-6396-4985-9E66-F2266BF0FEE7}" type="pres">
      <dgm:prSet presAssocID="{5AB345A6-63E5-4226-AE04-BC4691884D33}" presName="childNode" presStyleLbl="node1" presStyleIdx="3" presStyleCnt="6" custLinFactY="-62915" custLinFactNeighborX="-770" custLinFactNeighborY="-100000">
        <dgm:presLayoutVars>
          <dgm:bulletEnabled val="1"/>
        </dgm:presLayoutVars>
      </dgm:prSet>
      <dgm:spPr/>
      <dgm:t>
        <a:bodyPr/>
        <a:lstStyle/>
        <a:p>
          <a:endParaRPr lang="es-ES"/>
        </a:p>
      </dgm:t>
    </dgm:pt>
    <dgm:pt modelId="{2F2144C4-5BF2-4CAF-AD41-82E27A8ADFD3}" type="pres">
      <dgm:prSet presAssocID="{AF2E78DC-7A7A-4005-90A1-60E56239F4E6}" presName="aSpace" presStyleCnt="0"/>
      <dgm:spPr/>
    </dgm:pt>
    <dgm:pt modelId="{7C6D238A-3280-4B3A-A7B1-03A6DF1B3236}" type="pres">
      <dgm:prSet presAssocID="{06A6D2F2-B7FC-4DFC-A5A9-2CD176723479}" presName="compNode" presStyleCnt="0"/>
      <dgm:spPr/>
    </dgm:pt>
    <dgm:pt modelId="{13CD993A-2413-4F10-B3F3-222D6DA00146}" type="pres">
      <dgm:prSet presAssocID="{06A6D2F2-B7FC-4DFC-A5A9-2CD176723479}" presName="aNode" presStyleLbl="bgShp" presStyleIdx="2" presStyleCnt="3"/>
      <dgm:spPr/>
      <dgm:t>
        <a:bodyPr/>
        <a:lstStyle/>
        <a:p>
          <a:endParaRPr lang="es-ES"/>
        </a:p>
      </dgm:t>
    </dgm:pt>
    <dgm:pt modelId="{10F96C68-0748-4C8A-8543-DD2A6696C5D7}" type="pres">
      <dgm:prSet presAssocID="{06A6D2F2-B7FC-4DFC-A5A9-2CD176723479}" presName="textNode" presStyleLbl="bgShp" presStyleIdx="2" presStyleCnt="3"/>
      <dgm:spPr/>
      <dgm:t>
        <a:bodyPr/>
        <a:lstStyle/>
        <a:p>
          <a:endParaRPr lang="es-ES"/>
        </a:p>
      </dgm:t>
    </dgm:pt>
    <dgm:pt modelId="{8CFC2086-3E7F-4FA6-95CF-7CDC8C1B3439}" type="pres">
      <dgm:prSet presAssocID="{06A6D2F2-B7FC-4DFC-A5A9-2CD176723479}" presName="compChildNode" presStyleCnt="0"/>
      <dgm:spPr/>
    </dgm:pt>
    <dgm:pt modelId="{BB7CDB91-9AD9-49B5-BABE-CC28714D772E}" type="pres">
      <dgm:prSet presAssocID="{06A6D2F2-B7FC-4DFC-A5A9-2CD176723479}" presName="theInnerList" presStyleCnt="0"/>
      <dgm:spPr/>
    </dgm:pt>
    <dgm:pt modelId="{C6935158-5D29-429E-9302-94307719D347}" type="pres">
      <dgm:prSet presAssocID="{3D76F73E-B564-4890-9E05-FFD1DB1EB1F0}" presName="childNode" presStyleLbl="node1" presStyleIdx="4" presStyleCnt="6" custLinFactY="-65258" custLinFactNeighborX="242" custLinFactNeighborY="-100000">
        <dgm:presLayoutVars>
          <dgm:bulletEnabled val="1"/>
        </dgm:presLayoutVars>
      </dgm:prSet>
      <dgm:spPr/>
      <dgm:t>
        <a:bodyPr/>
        <a:lstStyle/>
        <a:p>
          <a:endParaRPr lang="es-EC"/>
        </a:p>
      </dgm:t>
    </dgm:pt>
    <dgm:pt modelId="{71B523FA-586A-4B29-9F72-5EDA83141228}" type="pres">
      <dgm:prSet presAssocID="{3D76F73E-B564-4890-9E05-FFD1DB1EB1F0}" presName="aSpace2" presStyleCnt="0"/>
      <dgm:spPr/>
    </dgm:pt>
    <dgm:pt modelId="{8D60D78B-8B03-47A5-9925-84F2DF5129A4}" type="pres">
      <dgm:prSet presAssocID="{7E9E47DF-18D7-438C-9226-86C31A77A699}" presName="childNode" presStyleLbl="node1" presStyleIdx="5" presStyleCnt="6" custLinFactY="-57455" custLinFactNeighborX="242" custLinFactNeighborY="-100000">
        <dgm:presLayoutVars>
          <dgm:bulletEnabled val="1"/>
        </dgm:presLayoutVars>
      </dgm:prSet>
      <dgm:spPr/>
      <dgm:t>
        <a:bodyPr/>
        <a:lstStyle/>
        <a:p>
          <a:endParaRPr lang="es-ES"/>
        </a:p>
      </dgm:t>
    </dgm:pt>
  </dgm:ptLst>
  <dgm:cxnLst>
    <dgm:cxn modelId="{E6080262-92C9-4CDC-8F2B-78F7BB075491}" type="presOf" srcId="{EB834073-3FB8-47E6-B0B2-BACBEEF60AAA}" destId="{EC14F3B8-A24B-4825-ADB0-262A14A98AC2}" srcOrd="0" destOrd="0" presId="urn:microsoft.com/office/officeart/2005/8/layout/lProcess2"/>
    <dgm:cxn modelId="{B69D8B5B-BB76-46A0-B951-721EECF94B12}" srcId="{9B944A65-D8E0-4AE6-9450-475F1F6F9419}" destId="{BC932294-2307-487E-9C0B-28E06FE02DC5}" srcOrd="1" destOrd="0" parTransId="{4BF2F24C-3D70-4C2F-A0D4-3F4E84D74367}" sibTransId="{93DE24F0-693E-466F-9028-5937E0570760}"/>
    <dgm:cxn modelId="{FEB6F93E-28F7-4634-B502-777625D831E0}" srcId="{EB834073-3FB8-47E6-B0B2-BACBEEF60AAA}" destId="{9B944A65-D8E0-4AE6-9450-475F1F6F9419}" srcOrd="0" destOrd="0" parTransId="{76D7E18F-7F85-43FB-8748-BE2317337C7A}" sibTransId="{3F111CB3-4893-4429-A0C6-C2666D1AF956}"/>
    <dgm:cxn modelId="{71F25981-5333-4C76-AEC0-391733A87B0C}" type="presOf" srcId="{43A3B557-54AC-4A0A-94FB-D3C6689A2F2F}" destId="{488BF9C0-A8F7-433F-9F56-112F785DA4B8}" srcOrd="0" destOrd="0" presId="urn:microsoft.com/office/officeart/2005/8/layout/lProcess2"/>
    <dgm:cxn modelId="{E70E6111-2F3C-4403-B177-FBE0CD1BD348}" type="presOf" srcId="{3D76F73E-B564-4890-9E05-FFD1DB1EB1F0}" destId="{C6935158-5D29-429E-9302-94307719D347}" srcOrd="0" destOrd="0" presId="urn:microsoft.com/office/officeart/2005/8/layout/lProcess2"/>
    <dgm:cxn modelId="{540DB020-C6CA-43C7-BA8A-26AF1BB85E84}" srcId="{9B944A65-D8E0-4AE6-9450-475F1F6F9419}" destId="{43A3B557-54AC-4A0A-94FB-D3C6689A2F2F}" srcOrd="0" destOrd="0" parTransId="{B05EF10C-4A22-4581-9905-81232001389F}" sibTransId="{BAA9117E-6350-4FDC-8425-77167AC1ABBA}"/>
    <dgm:cxn modelId="{313EF391-4998-4996-857C-EDE383BE757E}" type="presOf" srcId="{B3E02866-543F-4D2B-AD06-7D6D533019F7}" destId="{E67C3C7F-945C-425A-ABEF-ECBEA2416572}" srcOrd="0" destOrd="0" presId="urn:microsoft.com/office/officeart/2005/8/layout/lProcess2"/>
    <dgm:cxn modelId="{91D072C9-E5F3-4D60-97FE-A6F724567D87}" srcId="{EB834073-3FB8-47E6-B0B2-BACBEEF60AAA}" destId="{06A6D2F2-B7FC-4DFC-A5A9-2CD176723479}" srcOrd="2" destOrd="0" parTransId="{CD8007ED-F151-4E08-AEE1-03236BB42EF2}" sibTransId="{B87FCDCA-6DD7-4CAC-AAB8-4704FF3F097D}"/>
    <dgm:cxn modelId="{4C42D170-342A-4E8B-AC5B-531F87ECCC50}" srcId="{EB834073-3FB8-47E6-B0B2-BACBEEF60AAA}" destId="{AF2E78DC-7A7A-4005-90A1-60E56239F4E6}" srcOrd="1" destOrd="0" parTransId="{DF3F5E70-9125-4E22-8138-68219A2AE776}" sibTransId="{BAEFB94D-33C1-4557-8061-24F6C663AC2F}"/>
    <dgm:cxn modelId="{FDC54A23-E96B-407C-86B3-AFA24822DFF2}" type="presOf" srcId="{9B944A65-D8E0-4AE6-9450-475F1F6F9419}" destId="{DF881F04-F5B4-46A4-B9EE-720042CBCE7A}" srcOrd="0" destOrd="0" presId="urn:microsoft.com/office/officeart/2005/8/layout/lProcess2"/>
    <dgm:cxn modelId="{BF701BD6-B6B8-475C-9E1A-993D9BCF2B25}" type="presOf" srcId="{5AB345A6-63E5-4226-AE04-BC4691884D33}" destId="{A9670F27-6396-4985-9E66-F2266BF0FEE7}" srcOrd="0" destOrd="0" presId="urn:microsoft.com/office/officeart/2005/8/layout/lProcess2"/>
    <dgm:cxn modelId="{6C09956E-203C-45AF-84C4-503C434D8502}" type="presOf" srcId="{BC932294-2307-487E-9C0B-28E06FE02DC5}" destId="{3ACD1A2B-1C7B-43EF-A845-EE7E6D3B7E4E}" srcOrd="0" destOrd="0" presId="urn:microsoft.com/office/officeart/2005/8/layout/lProcess2"/>
    <dgm:cxn modelId="{D5138E0C-6F8E-4EAA-9F68-7E22B994F9B3}" type="presOf" srcId="{AF2E78DC-7A7A-4005-90A1-60E56239F4E6}" destId="{B6911FD9-16C2-49CF-8E4F-3181516DB1D6}" srcOrd="0" destOrd="0" presId="urn:microsoft.com/office/officeart/2005/8/layout/lProcess2"/>
    <dgm:cxn modelId="{FB3AD0E6-5D8A-4B75-8417-30CC88D8CA07}" type="presOf" srcId="{06A6D2F2-B7FC-4DFC-A5A9-2CD176723479}" destId="{10F96C68-0748-4C8A-8543-DD2A6696C5D7}" srcOrd="1" destOrd="0" presId="urn:microsoft.com/office/officeart/2005/8/layout/lProcess2"/>
    <dgm:cxn modelId="{89B9D10D-FF01-4CDA-90E6-B6763B66AA05}" srcId="{06A6D2F2-B7FC-4DFC-A5A9-2CD176723479}" destId="{7E9E47DF-18D7-438C-9226-86C31A77A699}" srcOrd="1" destOrd="0" parTransId="{718633CA-5528-4460-9C93-787BF0A394C6}" sibTransId="{02C5C545-0D9F-4D89-95F1-653099112C70}"/>
    <dgm:cxn modelId="{6E04F3AD-6FEB-4663-AD54-7D147C8EA1A9}" srcId="{AF2E78DC-7A7A-4005-90A1-60E56239F4E6}" destId="{5AB345A6-63E5-4226-AE04-BC4691884D33}" srcOrd="1" destOrd="0" parTransId="{F3BEE048-C3FA-4DDA-A806-6E1DD2CD4881}" sibTransId="{174EFA15-B08F-480F-BC4E-40CA38577191}"/>
    <dgm:cxn modelId="{241C8D6B-8CC2-4CDA-923A-8E99A4543395}" type="presOf" srcId="{06A6D2F2-B7FC-4DFC-A5A9-2CD176723479}" destId="{13CD993A-2413-4F10-B3F3-222D6DA00146}" srcOrd="0" destOrd="0" presId="urn:microsoft.com/office/officeart/2005/8/layout/lProcess2"/>
    <dgm:cxn modelId="{1ED90C2D-874F-4586-AEB3-8E1C838DE051}" srcId="{AF2E78DC-7A7A-4005-90A1-60E56239F4E6}" destId="{B3E02866-543F-4D2B-AD06-7D6D533019F7}" srcOrd="0" destOrd="0" parTransId="{7564148A-22A4-4825-A85D-7817E486781B}" sibTransId="{AE80E7CD-865E-411F-ADC3-9BB0998DE268}"/>
    <dgm:cxn modelId="{C62B74CF-1F75-4535-9B6A-0F5CB38E6D8C}" type="presOf" srcId="{AF2E78DC-7A7A-4005-90A1-60E56239F4E6}" destId="{C8044548-A291-4FE7-9E27-8E16B3F91CF4}" srcOrd="1" destOrd="0" presId="urn:microsoft.com/office/officeart/2005/8/layout/lProcess2"/>
    <dgm:cxn modelId="{571BE4AB-E28F-4E82-98E2-AF22260D6BDB}" type="presOf" srcId="{7E9E47DF-18D7-438C-9226-86C31A77A699}" destId="{8D60D78B-8B03-47A5-9925-84F2DF5129A4}" srcOrd="0" destOrd="0" presId="urn:microsoft.com/office/officeart/2005/8/layout/lProcess2"/>
    <dgm:cxn modelId="{1A78CD55-3696-4F2F-BA8C-2431C5CF3759}" type="presOf" srcId="{9B944A65-D8E0-4AE6-9450-475F1F6F9419}" destId="{3B87E4CF-2438-46D2-A0BD-F36A981441D7}" srcOrd="1" destOrd="0" presId="urn:microsoft.com/office/officeart/2005/8/layout/lProcess2"/>
    <dgm:cxn modelId="{E309C1A9-CBB5-4C20-AF50-F0A9AD9B7FF8}" srcId="{06A6D2F2-B7FC-4DFC-A5A9-2CD176723479}" destId="{3D76F73E-B564-4890-9E05-FFD1DB1EB1F0}" srcOrd="0" destOrd="0" parTransId="{BFC8DDF9-3420-413D-91EE-F0DB972C0E62}" sibTransId="{FA8ABC83-5B91-4C1A-B72A-45C00BAEE40A}"/>
    <dgm:cxn modelId="{41FCA3D1-3E74-4E2F-8200-715DA5C6C805}" type="presParOf" srcId="{EC14F3B8-A24B-4825-ADB0-262A14A98AC2}" destId="{5E863CCB-542A-41D0-A090-3582848AC278}" srcOrd="0" destOrd="0" presId="urn:microsoft.com/office/officeart/2005/8/layout/lProcess2"/>
    <dgm:cxn modelId="{FF63F175-2704-4E3A-903E-B06439553866}" type="presParOf" srcId="{5E863CCB-542A-41D0-A090-3582848AC278}" destId="{DF881F04-F5B4-46A4-B9EE-720042CBCE7A}" srcOrd="0" destOrd="0" presId="urn:microsoft.com/office/officeart/2005/8/layout/lProcess2"/>
    <dgm:cxn modelId="{6A5B33C3-A10C-4F41-AD61-09DB4576D7F3}" type="presParOf" srcId="{5E863CCB-542A-41D0-A090-3582848AC278}" destId="{3B87E4CF-2438-46D2-A0BD-F36A981441D7}" srcOrd="1" destOrd="0" presId="urn:microsoft.com/office/officeart/2005/8/layout/lProcess2"/>
    <dgm:cxn modelId="{A8FF2251-6F48-4F0F-8D16-2ADF4A6A6383}" type="presParOf" srcId="{5E863CCB-542A-41D0-A090-3582848AC278}" destId="{90DE57BC-434A-4A5E-8B3B-D14BA814AB39}" srcOrd="2" destOrd="0" presId="urn:microsoft.com/office/officeart/2005/8/layout/lProcess2"/>
    <dgm:cxn modelId="{FA652F4F-1F32-4706-A530-AFC758605128}" type="presParOf" srcId="{90DE57BC-434A-4A5E-8B3B-D14BA814AB39}" destId="{8C59AEE7-B8E8-40AF-97B4-A47B2BA22F1C}" srcOrd="0" destOrd="0" presId="urn:microsoft.com/office/officeart/2005/8/layout/lProcess2"/>
    <dgm:cxn modelId="{749C5014-9248-40B7-9915-D82E35BC49EE}" type="presParOf" srcId="{8C59AEE7-B8E8-40AF-97B4-A47B2BA22F1C}" destId="{488BF9C0-A8F7-433F-9F56-112F785DA4B8}" srcOrd="0" destOrd="0" presId="urn:microsoft.com/office/officeart/2005/8/layout/lProcess2"/>
    <dgm:cxn modelId="{58D8BB18-668C-49DF-82D8-BBF7BED2A05B}" type="presParOf" srcId="{8C59AEE7-B8E8-40AF-97B4-A47B2BA22F1C}" destId="{5726EA42-28E9-4BAE-9000-43496F5DFBC5}" srcOrd="1" destOrd="0" presId="urn:microsoft.com/office/officeart/2005/8/layout/lProcess2"/>
    <dgm:cxn modelId="{DF312644-D884-4314-92A7-13BD055814E8}" type="presParOf" srcId="{8C59AEE7-B8E8-40AF-97B4-A47B2BA22F1C}" destId="{3ACD1A2B-1C7B-43EF-A845-EE7E6D3B7E4E}" srcOrd="2" destOrd="0" presId="urn:microsoft.com/office/officeart/2005/8/layout/lProcess2"/>
    <dgm:cxn modelId="{DD7C0C2A-B34A-4F5C-9C3F-0F0A2CB779B9}" type="presParOf" srcId="{EC14F3B8-A24B-4825-ADB0-262A14A98AC2}" destId="{955E4402-5527-43F9-A047-E3616AA1974B}" srcOrd="1" destOrd="0" presId="urn:microsoft.com/office/officeart/2005/8/layout/lProcess2"/>
    <dgm:cxn modelId="{75530D3A-8A1B-499D-9249-881BC49E0B1F}" type="presParOf" srcId="{EC14F3B8-A24B-4825-ADB0-262A14A98AC2}" destId="{EA3FC097-3222-46D7-BDE5-28C7F04EDE9A}" srcOrd="2" destOrd="0" presId="urn:microsoft.com/office/officeart/2005/8/layout/lProcess2"/>
    <dgm:cxn modelId="{35702479-C03B-401A-931F-8EF4CE7F8F6A}" type="presParOf" srcId="{EA3FC097-3222-46D7-BDE5-28C7F04EDE9A}" destId="{B6911FD9-16C2-49CF-8E4F-3181516DB1D6}" srcOrd="0" destOrd="0" presId="urn:microsoft.com/office/officeart/2005/8/layout/lProcess2"/>
    <dgm:cxn modelId="{5454C6F8-B2E8-4C89-AAAE-2ECA25CBEAB1}" type="presParOf" srcId="{EA3FC097-3222-46D7-BDE5-28C7F04EDE9A}" destId="{C8044548-A291-4FE7-9E27-8E16B3F91CF4}" srcOrd="1" destOrd="0" presId="urn:microsoft.com/office/officeart/2005/8/layout/lProcess2"/>
    <dgm:cxn modelId="{6F61EC63-7409-4BA6-8188-EA7DBC8F4B5C}" type="presParOf" srcId="{EA3FC097-3222-46D7-BDE5-28C7F04EDE9A}" destId="{2AC53F7C-AC4B-4361-A85D-9863037FAB10}" srcOrd="2" destOrd="0" presId="urn:microsoft.com/office/officeart/2005/8/layout/lProcess2"/>
    <dgm:cxn modelId="{CC26774C-E13F-4237-AEBC-818B513F0EFE}" type="presParOf" srcId="{2AC53F7C-AC4B-4361-A85D-9863037FAB10}" destId="{525F4570-031F-47C7-97D5-B4AB431AE2C9}" srcOrd="0" destOrd="0" presId="urn:microsoft.com/office/officeart/2005/8/layout/lProcess2"/>
    <dgm:cxn modelId="{B10ABFD5-6A2F-41A1-9AEB-857A63C6DDEA}" type="presParOf" srcId="{525F4570-031F-47C7-97D5-B4AB431AE2C9}" destId="{E67C3C7F-945C-425A-ABEF-ECBEA2416572}" srcOrd="0" destOrd="0" presId="urn:microsoft.com/office/officeart/2005/8/layout/lProcess2"/>
    <dgm:cxn modelId="{CE534BF8-1B67-42BF-AC56-D3FE85986670}" type="presParOf" srcId="{525F4570-031F-47C7-97D5-B4AB431AE2C9}" destId="{923CD18B-DF2F-4B31-B70A-0AD01DB63769}" srcOrd="1" destOrd="0" presId="urn:microsoft.com/office/officeart/2005/8/layout/lProcess2"/>
    <dgm:cxn modelId="{382F8793-7413-4F5A-B408-E8B12A5972A5}" type="presParOf" srcId="{525F4570-031F-47C7-97D5-B4AB431AE2C9}" destId="{A9670F27-6396-4985-9E66-F2266BF0FEE7}" srcOrd="2" destOrd="0" presId="urn:microsoft.com/office/officeart/2005/8/layout/lProcess2"/>
    <dgm:cxn modelId="{EC555DE6-C439-445E-8C37-D6BD46D0E071}" type="presParOf" srcId="{EC14F3B8-A24B-4825-ADB0-262A14A98AC2}" destId="{2F2144C4-5BF2-4CAF-AD41-82E27A8ADFD3}" srcOrd="3" destOrd="0" presId="urn:microsoft.com/office/officeart/2005/8/layout/lProcess2"/>
    <dgm:cxn modelId="{E9AB2EEF-B8FC-441B-A4D5-5DE7A97D920F}" type="presParOf" srcId="{EC14F3B8-A24B-4825-ADB0-262A14A98AC2}" destId="{7C6D238A-3280-4B3A-A7B1-03A6DF1B3236}" srcOrd="4" destOrd="0" presId="urn:microsoft.com/office/officeart/2005/8/layout/lProcess2"/>
    <dgm:cxn modelId="{58CC1372-A8C2-41A0-A53C-62DD87327DD8}" type="presParOf" srcId="{7C6D238A-3280-4B3A-A7B1-03A6DF1B3236}" destId="{13CD993A-2413-4F10-B3F3-222D6DA00146}" srcOrd="0" destOrd="0" presId="urn:microsoft.com/office/officeart/2005/8/layout/lProcess2"/>
    <dgm:cxn modelId="{D24684CA-2D9A-42BF-9FC5-D34F35ADAC14}" type="presParOf" srcId="{7C6D238A-3280-4B3A-A7B1-03A6DF1B3236}" destId="{10F96C68-0748-4C8A-8543-DD2A6696C5D7}" srcOrd="1" destOrd="0" presId="urn:microsoft.com/office/officeart/2005/8/layout/lProcess2"/>
    <dgm:cxn modelId="{8E894126-85BE-442D-B415-7C510B1474EE}" type="presParOf" srcId="{7C6D238A-3280-4B3A-A7B1-03A6DF1B3236}" destId="{8CFC2086-3E7F-4FA6-95CF-7CDC8C1B3439}" srcOrd="2" destOrd="0" presId="urn:microsoft.com/office/officeart/2005/8/layout/lProcess2"/>
    <dgm:cxn modelId="{FAD1FD54-BC04-4BA1-99CB-569F2278B1EB}" type="presParOf" srcId="{8CFC2086-3E7F-4FA6-95CF-7CDC8C1B3439}" destId="{BB7CDB91-9AD9-49B5-BABE-CC28714D772E}" srcOrd="0" destOrd="0" presId="urn:microsoft.com/office/officeart/2005/8/layout/lProcess2"/>
    <dgm:cxn modelId="{F60E7818-7BD4-40E5-B460-01378AD2FB8C}" type="presParOf" srcId="{BB7CDB91-9AD9-49B5-BABE-CC28714D772E}" destId="{C6935158-5D29-429E-9302-94307719D347}" srcOrd="0" destOrd="0" presId="urn:microsoft.com/office/officeart/2005/8/layout/lProcess2"/>
    <dgm:cxn modelId="{6960C2AE-1DB4-458A-B288-45697D7D23A8}" type="presParOf" srcId="{BB7CDB91-9AD9-49B5-BABE-CC28714D772E}" destId="{71B523FA-586A-4B29-9F72-5EDA83141228}" srcOrd="1" destOrd="0" presId="urn:microsoft.com/office/officeart/2005/8/layout/lProcess2"/>
    <dgm:cxn modelId="{E3E15A5E-FF7E-4B23-9E2D-F4153C691180}" type="presParOf" srcId="{BB7CDB91-9AD9-49B5-BABE-CC28714D772E}" destId="{8D60D78B-8B03-47A5-9925-84F2DF5129A4}" srcOrd="2" destOrd="0" presId="urn:microsoft.com/office/officeart/2005/8/layout/lProcess2"/>
  </dgm:cxnLst>
  <dgm:bg/>
  <dgm:whole/>
</dgm:dataModel>
</file>

<file path=ppt/diagrams/data4.xml><?xml version="1.0" encoding="utf-8"?>
<dgm:dataModel xmlns:dgm="http://schemas.openxmlformats.org/drawingml/2006/diagram" xmlns:a="http://schemas.openxmlformats.org/drawingml/2006/main">
  <dgm:ptLst>
    <dgm:pt modelId="{98F19701-020E-4A06-8164-69F90722AEEE}" type="doc">
      <dgm:prSet loTypeId="urn:microsoft.com/office/officeart/2005/8/layout/default" loCatId="list" qsTypeId="urn:microsoft.com/office/officeart/2005/8/quickstyle/simple1" qsCatId="simple" csTypeId="urn:microsoft.com/office/officeart/2005/8/colors/accent6_4" csCatId="accent6" phldr="1"/>
      <dgm:spPr/>
      <dgm:t>
        <a:bodyPr/>
        <a:lstStyle/>
        <a:p>
          <a:endParaRPr lang="es-EC"/>
        </a:p>
      </dgm:t>
    </dgm:pt>
    <dgm:pt modelId="{537B1AAE-E9AC-4849-904F-D7B55A1D6E2B}">
      <dgm:prSet phldrT="[Texto]" custT="1"/>
      <dgm:spPr/>
      <dgm:t>
        <a:bodyPr/>
        <a:lstStyle/>
        <a:p>
          <a:r>
            <a:rPr lang="es-EC" sz="1800" smtClean="0">
              <a:solidFill>
                <a:schemeClr val="tx1"/>
              </a:solidFill>
              <a:latin typeface="Times New Roman" pitchFamily="18" charset="0"/>
              <a:cs typeface="Times New Roman" pitchFamily="18" charset="0"/>
            </a:rPr>
            <a:t>T. Conductista (Skinner)</a:t>
          </a:r>
          <a:endParaRPr lang="es-EC" sz="1800" dirty="0">
            <a:solidFill>
              <a:schemeClr val="tx1"/>
            </a:solidFill>
            <a:latin typeface="Times New Roman" pitchFamily="18" charset="0"/>
            <a:cs typeface="Times New Roman" pitchFamily="18" charset="0"/>
          </a:endParaRPr>
        </a:p>
      </dgm:t>
    </dgm:pt>
    <dgm:pt modelId="{8141CE97-2D23-4978-BE12-7EDE4B710D1B}" type="parTrans" cxnId="{429A9D5B-C53E-482F-A951-1FD9D09626FB}">
      <dgm:prSet/>
      <dgm:spPr/>
      <dgm:t>
        <a:bodyPr/>
        <a:lstStyle/>
        <a:p>
          <a:endParaRPr lang="es-EC"/>
        </a:p>
      </dgm:t>
    </dgm:pt>
    <dgm:pt modelId="{36BB8AED-097E-464C-8EDF-97F63608EF58}" type="sibTrans" cxnId="{429A9D5B-C53E-482F-A951-1FD9D09626FB}">
      <dgm:prSet/>
      <dgm:spPr/>
      <dgm:t>
        <a:bodyPr/>
        <a:lstStyle/>
        <a:p>
          <a:endParaRPr lang="es-EC"/>
        </a:p>
      </dgm:t>
    </dgm:pt>
    <dgm:pt modelId="{ACF0E7F0-F3E6-4501-BD3C-9472B9B1A09D}">
      <dgm:prSet phldrT="[Texto]" custT="1"/>
      <dgm:spPr/>
      <dgm:t>
        <a:bodyPr/>
        <a:lstStyle/>
        <a:p>
          <a:r>
            <a:rPr lang="es-EC" sz="1800" dirty="0" smtClean="0">
              <a:solidFill>
                <a:schemeClr val="tx1"/>
              </a:solidFill>
              <a:latin typeface="Times New Roman" pitchFamily="18" charset="0"/>
              <a:cs typeface="Times New Roman" pitchFamily="18" charset="0"/>
            </a:rPr>
            <a:t>T.Innatista (Chomsky)</a:t>
          </a:r>
          <a:endParaRPr lang="es-EC" sz="1800" dirty="0">
            <a:solidFill>
              <a:schemeClr val="tx1"/>
            </a:solidFill>
            <a:latin typeface="Times New Roman" pitchFamily="18" charset="0"/>
            <a:cs typeface="Times New Roman" pitchFamily="18" charset="0"/>
          </a:endParaRPr>
        </a:p>
      </dgm:t>
    </dgm:pt>
    <dgm:pt modelId="{18AC0E0A-1B30-46A3-8208-8DCCF7048F52}" type="parTrans" cxnId="{3E666D92-4406-4E81-BCF6-89018FE8A28F}">
      <dgm:prSet/>
      <dgm:spPr/>
      <dgm:t>
        <a:bodyPr/>
        <a:lstStyle/>
        <a:p>
          <a:endParaRPr lang="es-EC"/>
        </a:p>
      </dgm:t>
    </dgm:pt>
    <dgm:pt modelId="{CAB65575-1691-4F22-96C4-E0E804BCEC8A}" type="sibTrans" cxnId="{3E666D92-4406-4E81-BCF6-89018FE8A28F}">
      <dgm:prSet/>
      <dgm:spPr/>
      <dgm:t>
        <a:bodyPr/>
        <a:lstStyle/>
        <a:p>
          <a:endParaRPr lang="es-EC"/>
        </a:p>
      </dgm:t>
    </dgm:pt>
    <dgm:pt modelId="{601153C3-10FB-4C06-BC60-B63214AB3605}">
      <dgm:prSet phldrT="[Texto]" custT="1"/>
      <dgm:spPr/>
      <dgm:t>
        <a:bodyPr/>
        <a:lstStyle/>
        <a:p>
          <a:r>
            <a:rPr lang="es-EC" sz="1800" smtClean="0">
              <a:solidFill>
                <a:schemeClr val="tx1"/>
              </a:solidFill>
              <a:latin typeface="Times New Roman" pitchFamily="18" charset="0"/>
              <a:cs typeface="Times New Roman" pitchFamily="18" charset="0"/>
            </a:rPr>
            <a:t>T. Psicogenética o Constructivista</a:t>
          </a:r>
        </a:p>
        <a:p>
          <a:r>
            <a:rPr lang="es-EC" sz="1800" smtClean="0">
              <a:solidFill>
                <a:schemeClr val="tx1"/>
              </a:solidFill>
              <a:latin typeface="Times New Roman" pitchFamily="18" charset="0"/>
              <a:cs typeface="Times New Roman" pitchFamily="18" charset="0"/>
            </a:rPr>
            <a:t>(Piaget)</a:t>
          </a:r>
          <a:endParaRPr lang="es-EC" sz="1800" dirty="0">
            <a:solidFill>
              <a:schemeClr val="tx1"/>
            </a:solidFill>
            <a:latin typeface="Times New Roman" pitchFamily="18" charset="0"/>
            <a:cs typeface="Times New Roman" pitchFamily="18" charset="0"/>
          </a:endParaRPr>
        </a:p>
      </dgm:t>
    </dgm:pt>
    <dgm:pt modelId="{E3734154-C834-4763-8C67-30D2B5184D36}" type="parTrans" cxnId="{832DD170-BCF9-43DC-878C-61D52C26252F}">
      <dgm:prSet/>
      <dgm:spPr/>
      <dgm:t>
        <a:bodyPr/>
        <a:lstStyle/>
        <a:p>
          <a:endParaRPr lang="es-EC"/>
        </a:p>
      </dgm:t>
    </dgm:pt>
    <dgm:pt modelId="{7029DC4A-EBC1-458C-B91E-EF0330F80117}" type="sibTrans" cxnId="{832DD170-BCF9-43DC-878C-61D52C26252F}">
      <dgm:prSet/>
      <dgm:spPr/>
      <dgm:t>
        <a:bodyPr/>
        <a:lstStyle/>
        <a:p>
          <a:endParaRPr lang="es-EC"/>
        </a:p>
      </dgm:t>
    </dgm:pt>
    <dgm:pt modelId="{38E90DF8-2A22-4911-A109-AADCE813D283}">
      <dgm:prSet phldrT="[Texto]" custT="1"/>
      <dgm:spPr/>
      <dgm:t>
        <a:bodyPr/>
        <a:lstStyle/>
        <a:p>
          <a:r>
            <a:rPr lang="es-EC" sz="1800" dirty="0" smtClean="0">
              <a:solidFill>
                <a:schemeClr val="tx1"/>
              </a:solidFill>
              <a:latin typeface="Times New Roman" pitchFamily="18" charset="0"/>
              <a:cs typeface="Times New Roman" pitchFamily="18" charset="0"/>
            </a:rPr>
            <a:t>T. Histórica-Cultural  </a:t>
          </a:r>
        </a:p>
        <a:p>
          <a:r>
            <a:rPr lang="es-EC" sz="1800" dirty="0" smtClean="0">
              <a:solidFill>
                <a:schemeClr val="tx1"/>
              </a:solidFill>
              <a:latin typeface="Times New Roman" pitchFamily="18" charset="0"/>
              <a:cs typeface="Times New Roman" pitchFamily="18" charset="0"/>
            </a:rPr>
            <a:t>( </a:t>
          </a:r>
          <a:r>
            <a:rPr lang="es-EC" sz="1800" dirty="0" err="1" smtClean="0">
              <a:solidFill>
                <a:schemeClr val="tx1"/>
              </a:solidFill>
              <a:latin typeface="Times New Roman" pitchFamily="18" charset="0"/>
              <a:cs typeface="Times New Roman" pitchFamily="18" charset="0"/>
            </a:rPr>
            <a:t>Vygotsky</a:t>
          </a:r>
          <a:r>
            <a:rPr lang="es-EC" sz="1800" dirty="0" smtClean="0">
              <a:solidFill>
                <a:schemeClr val="tx1"/>
              </a:solidFill>
              <a:latin typeface="Times New Roman" pitchFamily="18" charset="0"/>
              <a:cs typeface="Times New Roman" pitchFamily="18" charset="0"/>
            </a:rPr>
            <a:t>)</a:t>
          </a:r>
          <a:endParaRPr lang="es-EC" sz="1800" dirty="0">
            <a:solidFill>
              <a:schemeClr val="tx1"/>
            </a:solidFill>
            <a:latin typeface="Times New Roman" pitchFamily="18" charset="0"/>
            <a:cs typeface="Times New Roman" pitchFamily="18" charset="0"/>
          </a:endParaRPr>
        </a:p>
      </dgm:t>
    </dgm:pt>
    <dgm:pt modelId="{1FEBA794-D02B-4A6D-AB90-586D73777085}" type="parTrans" cxnId="{94BAEBC1-4838-471C-9B7B-4DA59DA705BB}">
      <dgm:prSet/>
      <dgm:spPr/>
      <dgm:t>
        <a:bodyPr/>
        <a:lstStyle/>
        <a:p>
          <a:endParaRPr lang="es-EC"/>
        </a:p>
      </dgm:t>
    </dgm:pt>
    <dgm:pt modelId="{8C7D4B1F-F8D3-4FBA-B018-437BBCC091E4}" type="sibTrans" cxnId="{94BAEBC1-4838-471C-9B7B-4DA59DA705BB}">
      <dgm:prSet/>
      <dgm:spPr/>
      <dgm:t>
        <a:bodyPr/>
        <a:lstStyle/>
        <a:p>
          <a:endParaRPr lang="es-EC"/>
        </a:p>
      </dgm:t>
    </dgm:pt>
    <dgm:pt modelId="{6C1698E4-B243-40F0-8A4B-0BC7E03E9849}" type="pres">
      <dgm:prSet presAssocID="{98F19701-020E-4A06-8164-69F90722AEEE}" presName="diagram" presStyleCnt="0">
        <dgm:presLayoutVars>
          <dgm:dir/>
          <dgm:resizeHandles val="exact"/>
        </dgm:presLayoutVars>
      </dgm:prSet>
      <dgm:spPr/>
      <dgm:t>
        <a:bodyPr/>
        <a:lstStyle/>
        <a:p>
          <a:endParaRPr lang="es-ES"/>
        </a:p>
      </dgm:t>
    </dgm:pt>
    <dgm:pt modelId="{BC36E429-A62A-493B-BB0F-F120ED89DBA3}" type="pres">
      <dgm:prSet presAssocID="{537B1AAE-E9AC-4849-904F-D7B55A1D6E2B}" presName="node" presStyleLbl="node1" presStyleIdx="0" presStyleCnt="4">
        <dgm:presLayoutVars>
          <dgm:bulletEnabled val="1"/>
        </dgm:presLayoutVars>
      </dgm:prSet>
      <dgm:spPr/>
      <dgm:t>
        <a:bodyPr/>
        <a:lstStyle/>
        <a:p>
          <a:endParaRPr lang="es-EC"/>
        </a:p>
      </dgm:t>
    </dgm:pt>
    <dgm:pt modelId="{7F3F392A-3F3C-4F31-8908-301B3A478887}" type="pres">
      <dgm:prSet presAssocID="{36BB8AED-097E-464C-8EDF-97F63608EF58}" presName="sibTrans" presStyleCnt="0"/>
      <dgm:spPr/>
    </dgm:pt>
    <dgm:pt modelId="{40DFCE48-2C4A-435F-A3FB-39D3C6939607}" type="pres">
      <dgm:prSet presAssocID="{ACF0E7F0-F3E6-4501-BD3C-9472B9B1A09D}" presName="node" presStyleLbl="node1" presStyleIdx="1" presStyleCnt="4">
        <dgm:presLayoutVars>
          <dgm:bulletEnabled val="1"/>
        </dgm:presLayoutVars>
      </dgm:prSet>
      <dgm:spPr/>
      <dgm:t>
        <a:bodyPr/>
        <a:lstStyle/>
        <a:p>
          <a:endParaRPr lang="es-EC"/>
        </a:p>
      </dgm:t>
    </dgm:pt>
    <dgm:pt modelId="{A9AAA9EE-0DEA-4051-9A8F-74B966FD4EAE}" type="pres">
      <dgm:prSet presAssocID="{CAB65575-1691-4F22-96C4-E0E804BCEC8A}" presName="sibTrans" presStyleCnt="0"/>
      <dgm:spPr/>
    </dgm:pt>
    <dgm:pt modelId="{EB5AA763-C84F-4EBE-8F2A-86D0175CC588}" type="pres">
      <dgm:prSet presAssocID="{601153C3-10FB-4C06-BC60-B63214AB3605}" presName="node" presStyleLbl="node1" presStyleIdx="2" presStyleCnt="4">
        <dgm:presLayoutVars>
          <dgm:bulletEnabled val="1"/>
        </dgm:presLayoutVars>
      </dgm:prSet>
      <dgm:spPr/>
      <dgm:t>
        <a:bodyPr/>
        <a:lstStyle/>
        <a:p>
          <a:endParaRPr lang="es-EC"/>
        </a:p>
      </dgm:t>
    </dgm:pt>
    <dgm:pt modelId="{112699F4-8970-4FB7-813D-DDDF61E01068}" type="pres">
      <dgm:prSet presAssocID="{7029DC4A-EBC1-458C-B91E-EF0330F80117}" presName="sibTrans" presStyleCnt="0"/>
      <dgm:spPr/>
    </dgm:pt>
    <dgm:pt modelId="{B2814632-1068-4A24-AEDF-F5E6E3402184}" type="pres">
      <dgm:prSet presAssocID="{38E90DF8-2A22-4911-A109-AADCE813D283}" presName="node" presStyleLbl="node1" presStyleIdx="3" presStyleCnt="4">
        <dgm:presLayoutVars>
          <dgm:bulletEnabled val="1"/>
        </dgm:presLayoutVars>
      </dgm:prSet>
      <dgm:spPr/>
      <dgm:t>
        <a:bodyPr/>
        <a:lstStyle/>
        <a:p>
          <a:endParaRPr lang="es-EC"/>
        </a:p>
      </dgm:t>
    </dgm:pt>
  </dgm:ptLst>
  <dgm:cxnLst>
    <dgm:cxn modelId="{D868BC35-24C7-43EE-9DE7-F350EC26A0ED}" type="presOf" srcId="{601153C3-10FB-4C06-BC60-B63214AB3605}" destId="{EB5AA763-C84F-4EBE-8F2A-86D0175CC588}" srcOrd="0" destOrd="0" presId="urn:microsoft.com/office/officeart/2005/8/layout/default"/>
    <dgm:cxn modelId="{429A9D5B-C53E-482F-A951-1FD9D09626FB}" srcId="{98F19701-020E-4A06-8164-69F90722AEEE}" destId="{537B1AAE-E9AC-4849-904F-D7B55A1D6E2B}" srcOrd="0" destOrd="0" parTransId="{8141CE97-2D23-4978-BE12-7EDE4B710D1B}" sibTransId="{36BB8AED-097E-464C-8EDF-97F63608EF58}"/>
    <dgm:cxn modelId="{3E666D92-4406-4E81-BCF6-89018FE8A28F}" srcId="{98F19701-020E-4A06-8164-69F90722AEEE}" destId="{ACF0E7F0-F3E6-4501-BD3C-9472B9B1A09D}" srcOrd="1" destOrd="0" parTransId="{18AC0E0A-1B30-46A3-8208-8DCCF7048F52}" sibTransId="{CAB65575-1691-4F22-96C4-E0E804BCEC8A}"/>
    <dgm:cxn modelId="{1AFD359D-C78F-411C-AE98-AEA22F372F66}" type="presOf" srcId="{ACF0E7F0-F3E6-4501-BD3C-9472B9B1A09D}" destId="{40DFCE48-2C4A-435F-A3FB-39D3C6939607}" srcOrd="0" destOrd="0" presId="urn:microsoft.com/office/officeart/2005/8/layout/default"/>
    <dgm:cxn modelId="{6D05E46D-8D0A-429C-BD1A-4953802931F1}" type="presOf" srcId="{537B1AAE-E9AC-4849-904F-D7B55A1D6E2B}" destId="{BC36E429-A62A-493B-BB0F-F120ED89DBA3}" srcOrd="0" destOrd="0" presId="urn:microsoft.com/office/officeart/2005/8/layout/default"/>
    <dgm:cxn modelId="{655E8B72-551D-4917-B180-CF2DD2FC4778}" type="presOf" srcId="{38E90DF8-2A22-4911-A109-AADCE813D283}" destId="{B2814632-1068-4A24-AEDF-F5E6E3402184}" srcOrd="0" destOrd="0" presId="urn:microsoft.com/office/officeart/2005/8/layout/default"/>
    <dgm:cxn modelId="{832DD170-BCF9-43DC-878C-61D52C26252F}" srcId="{98F19701-020E-4A06-8164-69F90722AEEE}" destId="{601153C3-10FB-4C06-BC60-B63214AB3605}" srcOrd="2" destOrd="0" parTransId="{E3734154-C834-4763-8C67-30D2B5184D36}" sibTransId="{7029DC4A-EBC1-458C-B91E-EF0330F80117}"/>
    <dgm:cxn modelId="{94BAEBC1-4838-471C-9B7B-4DA59DA705BB}" srcId="{98F19701-020E-4A06-8164-69F90722AEEE}" destId="{38E90DF8-2A22-4911-A109-AADCE813D283}" srcOrd="3" destOrd="0" parTransId="{1FEBA794-D02B-4A6D-AB90-586D73777085}" sibTransId="{8C7D4B1F-F8D3-4FBA-B018-437BBCC091E4}"/>
    <dgm:cxn modelId="{4AA86811-D0A1-4236-B621-7AE296722BDE}" type="presOf" srcId="{98F19701-020E-4A06-8164-69F90722AEEE}" destId="{6C1698E4-B243-40F0-8A4B-0BC7E03E9849}" srcOrd="0" destOrd="0" presId="urn:microsoft.com/office/officeart/2005/8/layout/default"/>
    <dgm:cxn modelId="{9507FA7D-D4BE-4833-845B-6DEE9CE48BB5}" type="presParOf" srcId="{6C1698E4-B243-40F0-8A4B-0BC7E03E9849}" destId="{BC36E429-A62A-493B-BB0F-F120ED89DBA3}" srcOrd="0" destOrd="0" presId="urn:microsoft.com/office/officeart/2005/8/layout/default"/>
    <dgm:cxn modelId="{8F6D7D2B-BBC1-4C03-90EB-752C274D064E}" type="presParOf" srcId="{6C1698E4-B243-40F0-8A4B-0BC7E03E9849}" destId="{7F3F392A-3F3C-4F31-8908-301B3A478887}" srcOrd="1" destOrd="0" presId="urn:microsoft.com/office/officeart/2005/8/layout/default"/>
    <dgm:cxn modelId="{051F81E3-6900-4EE2-B95A-F58DEF01F660}" type="presParOf" srcId="{6C1698E4-B243-40F0-8A4B-0BC7E03E9849}" destId="{40DFCE48-2C4A-435F-A3FB-39D3C6939607}" srcOrd="2" destOrd="0" presId="urn:microsoft.com/office/officeart/2005/8/layout/default"/>
    <dgm:cxn modelId="{73236653-094F-493D-A576-AD598FB546EF}" type="presParOf" srcId="{6C1698E4-B243-40F0-8A4B-0BC7E03E9849}" destId="{A9AAA9EE-0DEA-4051-9A8F-74B966FD4EAE}" srcOrd="3" destOrd="0" presId="urn:microsoft.com/office/officeart/2005/8/layout/default"/>
    <dgm:cxn modelId="{4953297F-57E9-4E52-906E-9C09DD04D06B}" type="presParOf" srcId="{6C1698E4-B243-40F0-8A4B-0BC7E03E9849}" destId="{EB5AA763-C84F-4EBE-8F2A-86D0175CC588}" srcOrd="4" destOrd="0" presId="urn:microsoft.com/office/officeart/2005/8/layout/default"/>
    <dgm:cxn modelId="{47E9445A-87AA-4ED2-A9C2-223BB1EAF327}" type="presParOf" srcId="{6C1698E4-B243-40F0-8A4B-0BC7E03E9849}" destId="{112699F4-8970-4FB7-813D-DDDF61E01068}" srcOrd="5" destOrd="0" presId="urn:microsoft.com/office/officeart/2005/8/layout/default"/>
    <dgm:cxn modelId="{E5198F14-B6EC-4A4A-A9B9-6FFB3E7B8328}" type="presParOf" srcId="{6C1698E4-B243-40F0-8A4B-0BC7E03E9849}" destId="{B2814632-1068-4A24-AEDF-F5E6E3402184}" srcOrd="6" destOrd="0" presId="urn:microsoft.com/office/officeart/2005/8/layout/default"/>
  </dgm:cxnLst>
  <dgm:bg/>
  <dgm:whole/>
</dgm:dataModel>
</file>

<file path=ppt/diagrams/data5.xml><?xml version="1.0" encoding="utf-8"?>
<dgm:dataModel xmlns:dgm="http://schemas.openxmlformats.org/drawingml/2006/diagram" xmlns:a="http://schemas.openxmlformats.org/drawingml/2006/main">
  <dgm:ptLst>
    <dgm:pt modelId="{4C4CDD3A-E181-49F1-95B0-9E4613DFE4AE}" type="doc">
      <dgm:prSet loTypeId="urn:microsoft.com/office/officeart/2005/8/layout/pyramid2" loCatId="list" qsTypeId="urn:microsoft.com/office/officeart/2005/8/quickstyle/simple5" qsCatId="simple" csTypeId="urn:microsoft.com/office/officeart/2005/8/colors/accent1_2" csCatId="accent1" phldr="1"/>
      <dgm:spPr/>
    </dgm:pt>
    <dgm:pt modelId="{234D057B-78FD-4C3D-AC6F-4648FEE4E219}">
      <dgm:prSet phldrT="[Texto]"/>
      <dgm:spPr/>
      <dgm:t>
        <a:bodyPr/>
        <a:lstStyle/>
        <a:p>
          <a:r>
            <a:rPr lang="es-EC" dirty="0" smtClean="0">
              <a:latin typeface="Times New Roman" pitchFamily="18" charset="0"/>
              <a:cs typeface="Times New Roman" pitchFamily="18" charset="0"/>
            </a:rPr>
            <a:t>Estudio correlacional</a:t>
          </a:r>
          <a:endParaRPr lang="es-EC" dirty="0">
            <a:latin typeface="Times New Roman" pitchFamily="18" charset="0"/>
            <a:cs typeface="Times New Roman" pitchFamily="18" charset="0"/>
          </a:endParaRPr>
        </a:p>
      </dgm:t>
    </dgm:pt>
    <dgm:pt modelId="{BE09AB95-BD50-417E-A56B-D088DBA5B628}" type="parTrans" cxnId="{CBC46C75-6D46-4D8E-B14E-9EC584EAA437}">
      <dgm:prSet/>
      <dgm:spPr/>
      <dgm:t>
        <a:bodyPr/>
        <a:lstStyle/>
        <a:p>
          <a:endParaRPr lang="es-EC"/>
        </a:p>
      </dgm:t>
    </dgm:pt>
    <dgm:pt modelId="{F314DA85-0D9F-4541-B450-F9942C506FE6}" type="sibTrans" cxnId="{CBC46C75-6D46-4D8E-B14E-9EC584EAA437}">
      <dgm:prSet/>
      <dgm:spPr/>
      <dgm:t>
        <a:bodyPr/>
        <a:lstStyle/>
        <a:p>
          <a:endParaRPr lang="es-EC"/>
        </a:p>
      </dgm:t>
    </dgm:pt>
    <dgm:pt modelId="{D76728A4-6252-4C01-B739-1A76CE92389C}">
      <dgm:prSet phldrT="[Texto]"/>
      <dgm:spPr/>
      <dgm:t>
        <a:bodyPr/>
        <a:lstStyle/>
        <a:p>
          <a:r>
            <a:rPr lang="es-EC" dirty="0" smtClean="0">
              <a:latin typeface="Times New Roman" pitchFamily="18" charset="0"/>
              <a:cs typeface="Times New Roman" pitchFamily="18" charset="0"/>
            </a:rPr>
            <a:t>De campo</a:t>
          </a:r>
          <a:endParaRPr lang="es-EC" dirty="0">
            <a:latin typeface="Times New Roman" pitchFamily="18" charset="0"/>
            <a:cs typeface="Times New Roman" pitchFamily="18" charset="0"/>
          </a:endParaRPr>
        </a:p>
      </dgm:t>
    </dgm:pt>
    <dgm:pt modelId="{0986419F-3529-497A-853E-FD20267CF773}" type="parTrans" cxnId="{BA3E2580-6152-4727-B9E4-403150399D1F}">
      <dgm:prSet/>
      <dgm:spPr/>
      <dgm:t>
        <a:bodyPr/>
        <a:lstStyle/>
        <a:p>
          <a:endParaRPr lang="es-EC"/>
        </a:p>
      </dgm:t>
    </dgm:pt>
    <dgm:pt modelId="{215F69BD-7CEA-4E28-9272-43302F7AF6D2}" type="sibTrans" cxnId="{BA3E2580-6152-4727-B9E4-403150399D1F}">
      <dgm:prSet/>
      <dgm:spPr/>
      <dgm:t>
        <a:bodyPr/>
        <a:lstStyle/>
        <a:p>
          <a:endParaRPr lang="es-EC"/>
        </a:p>
      </dgm:t>
    </dgm:pt>
    <dgm:pt modelId="{31ECF64C-66A0-4199-AD36-194A967A9005}">
      <dgm:prSet phldrT="[Texto]"/>
      <dgm:spPr/>
      <dgm:t>
        <a:bodyPr/>
        <a:lstStyle/>
        <a:p>
          <a:r>
            <a:rPr lang="es-EC" dirty="0" smtClean="0">
              <a:latin typeface="Times New Roman" pitchFamily="18" charset="0"/>
              <a:cs typeface="Times New Roman" pitchFamily="18" charset="0"/>
            </a:rPr>
            <a:t>Descriptivo</a:t>
          </a:r>
          <a:endParaRPr lang="es-EC" dirty="0">
            <a:latin typeface="Times New Roman" pitchFamily="18" charset="0"/>
            <a:cs typeface="Times New Roman" pitchFamily="18" charset="0"/>
          </a:endParaRPr>
        </a:p>
      </dgm:t>
    </dgm:pt>
    <dgm:pt modelId="{286515DA-6C78-4FE9-8982-30EDAACCFAAC}" type="parTrans" cxnId="{A0777CF7-7362-4F13-94D0-B63BCA02E0DD}">
      <dgm:prSet/>
      <dgm:spPr/>
      <dgm:t>
        <a:bodyPr/>
        <a:lstStyle/>
        <a:p>
          <a:endParaRPr lang="es-EC"/>
        </a:p>
      </dgm:t>
    </dgm:pt>
    <dgm:pt modelId="{07B748A2-1680-4E00-B64F-CDFCCF819B01}" type="sibTrans" cxnId="{A0777CF7-7362-4F13-94D0-B63BCA02E0DD}">
      <dgm:prSet/>
      <dgm:spPr/>
      <dgm:t>
        <a:bodyPr/>
        <a:lstStyle/>
        <a:p>
          <a:endParaRPr lang="es-EC"/>
        </a:p>
      </dgm:t>
    </dgm:pt>
    <dgm:pt modelId="{D961EAB2-F9CA-405E-8EBE-F1E0266A90DC}" type="pres">
      <dgm:prSet presAssocID="{4C4CDD3A-E181-49F1-95B0-9E4613DFE4AE}" presName="compositeShape" presStyleCnt="0">
        <dgm:presLayoutVars>
          <dgm:dir/>
          <dgm:resizeHandles/>
        </dgm:presLayoutVars>
      </dgm:prSet>
      <dgm:spPr/>
    </dgm:pt>
    <dgm:pt modelId="{A21509DA-A240-47DB-97FA-8EF39D438116}" type="pres">
      <dgm:prSet presAssocID="{4C4CDD3A-E181-49F1-95B0-9E4613DFE4AE}" presName="pyramid" presStyleLbl="node1" presStyleIdx="0" presStyleCnt="1" custLinFactNeighborX="-25118" custLinFactNeighborY="2539"/>
      <dgm:spPr/>
    </dgm:pt>
    <dgm:pt modelId="{A4E9EB12-E04E-4DBE-8141-F592E966A9D1}" type="pres">
      <dgm:prSet presAssocID="{4C4CDD3A-E181-49F1-95B0-9E4613DFE4AE}" presName="theList" presStyleCnt="0"/>
      <dgm:spPr/>
    </dgm:pt>
    <dgm:pt modelId="{956E199B-AB2B-4F53-9996-68FD271D10DE}" type="pres">
      <dgm:prSet presAssocID="{234D057B-78FD-4C3D-AC6F-4648FEE4E219}" presName="aNode" presStyleLbl="fgAcc1" presStyleIdx="0" presStyleCnt="3">
        <dgm:presLayoutVars>
          <dgm:bulletEnabled val="1"/>
        </dgm:presLayoutVars>
      </dgm:prSet>
      <dgm:spPr/>
      <dgm:t>
        <a:bodyPr/>
        <a:lstStyle/>
        <a:p>
          <a:endParaRPr lang="es-EC"/>
        </a:p>
      </dgm:t>
    </dgm:pt>
    <dgm:pt modelId="{65B445F5-1DD4-45DC-8B52-F006A8E80665}" type="pres">
      <dgm:prSet presAssocID="{234D057B-78FD-4C3D-AC6F-4648FEE4E219}" presName="aSpace" presStyleCnt="0"/>
      <dgm:spPr/>
    </dgm:pt>
    <dgm:pt modelId="{DC6B29BB-6C2F-4CB3-982B-438910FB5B87}" type="pres">
      <dgm:prSet presAssocID="{D76728A4-6252-4C01-B739-1A76CE92389C}" presName="aNode" presStyleLbl="fgAcc1" presStyleIdx="1" presStyleCnt="3">
        <dgm:presLayoutVars>
          <dgm:bulletEnabled val="1"/>
        </dgm:presLayoutVars>
      </dgm:prSet>
      <dgm:spPr/>
      <dgm:t>
        <a:bodyPr/>
        <a:lstStyle/>
        <a:p>
          <a:endParaRPr lang="es-EC"/>
        </a:p>
      </dgm:t>
    </dgm:pt>
    <dgm:pt modelId="{37D2C0B6-0761-4565-95CF-6162A7162130}" type="pres">
      <dgm:prSet presAssocID="{D76728A4-6252-4C01-B739-1A76CE92389C}" presName="aSpace" presStyleCnt="0"/>
      <dgm:spPr/>
    </dgm:pt>
    <dgm:pt modelId="{6AA1D076-1481-451B-ABB1-3C4F40917C84}" type="pres">
      <dgm:prSet presAssocID="{31ECF64C-66A0-4199-AD36-194A967A9005}" presName="aNode" presStyleLbl="fgAcc1" presStyleIdx="2" presStyleCnt="3">
        <dgm:presLayoutVars>
          <dgm:bulletEnabled val="1"/>
        </dgm:presLayoutVars>
      </dgm:prSet>
      <dgm:spPr/>
      <dgm:t>
        <a:bodyPr/>
        <a:lstStyle/>
        <a:p>
          <a:endParaRPr lang="es-EC"/>
        </a:p>
      </dgm:t>
    </dgm:pt>
    <dgm:pt modelId="{399AA701-3732-4969-BBAA-F773C2358218}" type="pres">
      <dgm:prSet presAssocID="{31ECF64C-66A0-4199-AD36-194A967A9005}" presName="aSpace" presStyleCnt="0"/>
      <dgm:spPr/>
    </dgm:pt>
  </dgm:ptLst>
  <dgm:cxnLst>
    <dgm:cxn modelId="{BA3E2580-6152-4727-B9E4-403150399D1F}" srcId="{4C4CDD3A-E181-49F1-95B0-9E4613DFE4AE}" destId="{D76728A4-6252-4C01-B739-1A76CE92389C}" srcOrd="1" destOrd="0" parTransId="{0986419F-3529-497A-853E-FD20267CF773}" sibTransId="{215F69BD-7CEA-4E28-9272-43302F7AF6D2}"/>
    <dgm:cxn modelId="{CBC46C75-6D46-4D8E-B14E-9EC584EAA437}" srcId="{4C4CDD3A-E181-49F1-95B0-9E4613DFE4AE}" destId="{234D057B-78FD-4C3D-AC6F-4648FEE4E219}" srcOrd="0" destOrd="0" parTransId="{BE09AB95-BD50-417E-A56B-D088DBA5B628}" sibTransId="{F314DA85-0D9F-4541-B450-F9942C506FE6}"/>
    <dgm:cxn modelId="{A0777CF7-7362-4F13-94D0-B63BCA02E0DD}" srcId="{4C4CDD3A-E181-49F1-95B0-9E4613DFE4AE}" destId="{31ECF64C-66A0-4199-AD36-194A967A9005}" srcOrd="2" destOrd="0" parTransId="{286515DA-6C78-4FE9-8982-30EDAACCFAAC}" sibTransId="{07B748A2-1680-4E00-B64F-CDFCCF819B01}"/>
    <dgm:cxn modelId="{69DF32DC-379F-4BAA-A539-3E079F967D74}" type="presOf" srcId="{234D057B-78FD-4C3D-AC6F-4648FEE4E219}" destId="{956E199B-AB2B-4F53-9996-68FD271D10DE}" srcOrd="0" destOrd="0" presId="urn:microsoft.com/office/officeart/2005/8/layout/pyramid2"/>
    <dgm:cxn modelId="{15492006-E948-4444-A13D-EFDE97DA1751}" type="presOf" srcId="{4C4CDD3A-E181-49F1-95B0-9E4613DFE4AE}" destId="{D961EAB2-F9CA-405E-8EBE-F1E0266A90DC}" srcOrd="0" destOrd="0" presId="urn:microsoft.com/office/officeart/2005/8/layout/pyramid2"/>
    <dgm:cxn modelId="{4975230E-3CBC-40B9-949D-61673A0678CD}" type="presOf" srcId="{31ECF64C-66A0-4199-AD36-194A967A9005}" destId="{6AA1D076-1481-451B-ABB1-3C4F40917C84}" srcOrd="0" destOrd="0" presId="urn:microsoft.com/office/officeart/2005/8/layout/pyramid2"/>
    <dgm:cxn modelId="{C0221814-4D2F-4E2B-93B8-11F31B73F7EC}" type="presOf" srcId="{D76728A4-6252-4C01-B739-1A76CE92389C}" destId="{DC6B29BB-6C2F-4CB3-982B-438910FB5B87}" srcOrd="0" destOrd="0" presId="urn:microsoft.com/office/officeart/2005/8/layout/pyramid2"/>
    <dgm:cxn modelId="{18F17EF3-726A-4540-B360-1314A7C5C039}" type="presParOf" srcId="{D961EAB2-F9CA-405E-8EBE-F1E0266A90DC}" destId="{A21509DA-A240-47DB-97FA-8EF39D438116}" srcOrd="0" destOrd="0" presId="urn:microsoft.com/office/officeart/2005/8/layout/pyramid2"/>
    <dgm:cxn modelId="{0CCD31C0-4A39-4031-A0D8-D7AD8DD0A650}" type="presParOf" srcId="{D961EAB2-F9CA-405E-8EBE-F1E0266A90DC}" destId="{A4E9EB12-E04E-4DBE-8141-F592E966A9D1}" srcOrd="1" destOrd="0" presId="urn:microsoft.com/office/officeart/2005/8/layout/pyramid2"/>
    <dgm:cxn modelId="{9117C7CB-4DB9-4A6E-973F-B83FDE870544}" type="presParOf" srcId="{A4E9EB12-E04E-4DBE-8141-F592E966A9D1}" destId="{956E199B-AB2B-4F53-9996-68FD271D10DE}" srcOrd="0" destOrd="0" presId="urn:microsoft.com/office/officeart/2005/8/layout/pyramid2"/>
    <dgm:cxn modelId="{7E5B268B-1394-4624-B25D-049F02809658}" type="presParOf" srcId="{A4E9EB12-E04E-4DBE-8141-F592E966A9D1}" destId="{65B445F5-1DD4-45DC-8B52-F006A8E80665}" srcOrd="1" destOrd="0" presId="urn:microsoft.com/office/officeart/2005/8/layout/pyramid2"/>
    <dgm:cxn modelId="{9F813365-10D4-493E-9AB8-C31537383F86}" type="presParOf" srcId="{A4E9EB12-E04E-4DBE-8141-F592E966A9D1}" destId="{DC6B29BB-6C2F-4CB3-982B-438910FB5B87}" srcOrd="2" destOrd="0" presId="urn:microsoft.com/office/officeart/2005/8/layout/pyramid2"/>
    <dgm:cxn modelId="{796DC0BD-14C8-42B3-A0A5-8AA87C46ED13}" type="presParOf" srcId="{A4E9EB12-E04E-4DBE-8141-F592E966A9D1}" destId="{37D2C0B6-0761-4565-95CF-6162A7162130}" srcOrd="3" destOrd="0" presId="urn:microsoft.com/office/officeart/2005/8/layout/pyramid2"/>
    <dgm:cxn modelId="{2CA4D50F-48B1-47D8-BD02-71F1226A385C}" type="presParOf" srcId="{A4E9EB12-E04E-4DBE-8141-F592E966A9D1}" destId="{6AA1D076-1481-451B-ABB1-3C4F40917C84}" srcOrd="4" destOrd="0" presId="urn:microsoft.com/office/officeart/2005/8/layout/pyramid2"/>
    <dgm:cxn modelId="{F2E071E6-537D-4ECD-ABA0-973389022BF3}" type="presParOf" srcId="{A4E9EB12-E04E-4DBE-8141-F592E966A9D1}" destId="{399AA701-3732-4969-BBAA-F773C2358218}" srcOrd="5" destOrd="0" presId="urn:microsoft.com/office/officeart/2005/8/layout/pyramid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CC38942-BCDC-4A9E-9D19-A932E2B0B749}" type="doc">
      <dgm:prSet loTypeId="urn:microsoft.com/office/officeart/2005/8/layout/hProcess9" loCatId="process" qsTypeId="urn:microsoft.com/office/officeart/2005/8/quickstyle/simple3" qsCatId="simple" csTypeId="urn:microsoft.com/office/officeart/2005/8/colors/accent1_5" csCatId="accent1" phldr="1"/>
      <dgm:spPr/>
    </dgm:pt>
    <dgm:pt modelId="{2A3F88D5-078E-4ED0-81F2-9E4278F3CBB0}">
      <dgm:prSet phldrT="[Texto]" custT="1"/>
      <dgm:spPr/>
      <dgm:t>
        <a:bodyPr/>
        <a:lstStyle/>
        <a:p>
          <a:pPr algn="ctr"/>
          <a:r>
            <a:rPr lang="es-EC" sz="1400" dirty="0" smtClean="0">
              <a:latin typeface="Times New Roman" pitchFamily="18" charset="0"/>
              <a:cs typeface="Times New Roman" pitchFamily="18" charset="0"/>
            </a:rPr>
            <a:t>Población</a:t>
          </a:r>
        </a:p>
        <a:p>
          <a:pPr algn="just"/>
          <a:r>
            <a:rPr lang="es-ES" sz="1400" b="0" dirty="0" smtClean="0">
              <a:latin typeface="Times New Roman" pitchFamily="18" charset="0"/>
              <a:cs typeface="Times New Roman" pitchFamily="18" charset="0"/>
            </a:rPr>
            <a:t>Niños de 4 a 5 años y docentes,  de las Instituciones Saint Dominic School y Ángel Polibio Chaves </a:t>
          </a:r>
          <a:endParaRPr lang="es-EC" sz="1400" b="0" dirty="0">
            <a:latin typeface="Times New Roman" pitchFamily="18" charset="0"/>
            <a:cs typeface="Times New Roman" pitchFamily="18" charset="0"/>
          </a:endParaRPr>
        </a:p>
      </dgm:t>
    </dgm:pt>
    <dgm:pt modelId="{7D60D888-3001-4D8D-81E8-2CA6EC668CF8}" type="parTrans" cxnId="{DA3EBEC0-B634-4840-9F91-C992FCEC347A}">
      <dgm:prSet/>
      <dgm:spPr/>
      <dgm:t>
        <a:bodyPr/>
        <a:lstStyle/>
        <a:p>
          <a:endParaRPr lang="es-EC" sz="1400"/>
        </a:p>
      </dgm:t>
    </dgm:pt>
    <dgm:pt modelId="{E21A3241-4C22-47DD-AA93-48A682D1A672}" type="sibTrans" cxnId="{DA3EBEC0-B634-4840-9F91-C992FCEC347A}">
      <dgm:prSet/>
      <dgm:spPr/>
      <dgm:t>
        <a:bodyPr/>
        <a:lstStyle/>
        <a:p>
          <a:endParaRPr lang="es-EC" sz="1400"/>
        </a:p>
      </dgm:t>
    </dgm:pt>
    <dgm:pt modelId="{EABC0BE2-9BCE-4EA7-9D50-9DEA0607D142}">
      <dgm:prSet phldrT="[Texto]" custT="1"/>
      <dgm:spPr/>
      <dgm:t>
        <a:bodyPr/>
        <a:lstStyle/>
        <a:p>
          <a:r>
            <a:rPr lang="es-EC" sz="1400" dirty="0" smtClean="0">
              <a:latin typeface="Times New Roman" pitchFamily="18" charset="0"/>
              <a:cs typeface="Times New Roman" pitchFamily="18" charset="0"/>
            </a:rPr>
            <a:t>Muestra</a:t>
          </a:r>
        </a:p>
        <a:p>
          <a:r>
            <a:rPr lang="es-ES" sz="1400" b="0" dirty="0" smtClean="0">
              <a:latin typeface="Times New Roman" pitchFamily="18" charset="0"/>
              <a:cs typeface="Times New Roman" pitchFamily="18" charset="0"/>
            </a:rPr>
            <a:t>Constituido por la totalidad de la población y docentes  de niños y niñas.</a:t>
          </a:r>
          <a:endParaRPr lang="es-EC" sz="1400" b="0" dirty="0">
            <a:latin typeface="Times New Roman" pitchFamily="18" charset="0"/>
            <a:cs typeface="Times New Roman" pitchFamily="18" charset="0"/>
          </a:endParaRPr>
        </a:p>
      </dgm:t>
    </dgm:pt>
    <dgm:pt modelId="{57BBC853-BD6C-4115-843A-29FBC95F1FF0}" type="parTrans" cxnId="{CEB6B660-B353-475F-80A0-C9FEAA78251D}">
      <dgm:prSet/>
      <dgm:spPr/>
      <dgm:t>
        <a:bodyPr/>
        <a:lstStyle/>
        <a:p>
          <a:endParaRPr lang="es-EC" sz="1400"/>
        </a:p>
      </dgm:t>
    </dgm:pt>
    <dgm:pt modelId="{72DECC29-62A2-470F-835C-5409A6805DDE}" type="sibTrans" cxnId="{CEB6B660-B353-475F-80A0-C9FEAA78251D}">
      <dgm:prSet/>
      <dgm:spPr/>
      <dgm:t>
        <a:bodyPr/>
        <a:lstStyle/>
        <a:p>
          <a:endParaRPr lang="es-EC" sz="1400"/>
        </a:p>
      </dgm:t>
    </dgm:pt>
    <dgm:pt modelId="{D6E36321-3656-4F31-81DB-F9932058B665}" type="pres">
      <dgm:prSet presAssocID="{ACC38942-BCDC-4A9E-9D19-A932E2B0B749}" presName="CompostProcess" presStyleCnt="0">
        <dgm:presLayoutVars>
          <dgm:dir val="rev"/>
          <dgm:resizeHandles val="exact"/>
        </dgm:presLayoutVars>
      </dgm:prSet>
      <dgm:spPr/>
    </dgm:pt>
    <dgm:pt modelId="{C0EAE12D-1F9A-466B-852D-04FA7C936D38}" type="pres">
      <dgm:prSet presAssocID="{ACC38942-BCDC-4A9E-9D19-A932E2B0B749}" presName="arrow" presStyleLbl="bgShp" presStyleIdx="0" presStyleCnt="1" custAng="0" custScaleX="29333" custScaleY="59184" custLinFactX="26882" custLinFactNeighborX="100000" custLinFactNeighborY="38753"/>
      <dgm:spPr/>
    </dgm:pt>
    <dgm:pt modelId="{EF78DC95-085F-4493-BFFF-2E56E7D9C40C}" type="pres">
      <dgm:prSet presAssocID="{ACC38942-BCDC-4A9E-9D19-A932E2B0B749}" presName="linearProcess" presStyleCnt="0"/>
      <dgm:spPr/>
    </dgm:pt>
    <dgm:pt modelId="{C94E3DDE-AD7F-464D-A0DE-8EEFA7DB465E}" type="pres">
      <dgm:prSet presAssocID="{2A3F88D5-078E-4ED0-81F2-9E4278F3CBB0}" presName="textNode" presStyleLbl="node1" presStyleIdx="0" presStyleCnt="2" custScaleY="104370" custLinFactX="22144" custLinFactNeighborX="100000" custLinFactNeighborY="8818">
        <dgm:presLayoutVars>
          <dgm:bulletEnabled val="1"/>
        </dgm:presLayoutVars>
      </dgm:prSet>
      <dgm:spPr/>
      <dgm:t>
        <a:bodyPr/>
        <a:lstStyle/>
        <a:p>
          <a:endParaRPr lang="es-EC"/>
        </a:p>
      </dgm:t>
    </dgm:pt>
    <dgm:pt modelId="{3DB4DA74-E9C6-4752-9D0F-967B572E5734}" type="pres">
      <dgm:prSet presAssocID="{E21A3241-4C22-47DD-AA93-48A682D1A672}" presName="sibTrans" presStyleCnt="0"/>
      <dgm:spPr/>
    </dgm:pt>
    <dgm:pt modelId="{2C6CFB2F-2D99-48ED-B6C9-47570A41D285}" type="pres">
      <dgm:prSet presAssocID="{EABC0BE2-9BCE-4EA7-9D50-9DEA0607D142}" presName="textNode" presStyleLbl="node1" presStyleIdx="1" presStyleCnt="2" custScaleX="70885" custScaleY="111177" custLinFactNeighborX="26491" custLinFactNeighborY="13289">
        <dgm:presLayoutVars>
          <dgm:bulletEnabled val="1"/>
        </dgm:presLayoutVars>
      </dgm:prSet>
      <dgm:spPr/>
      <dgm:t>
        <a:bodyPr/>
        <a:lstStyle/>
        <a:p>
          <a:endParaRPr lang="es-EC"/>
        </a:p>
      </dgm:t>
    </dgm:pt>
  </dgm:ptLst>
  <dgm:cxnLst>
    <dgm:cxn modelId="{CEB6B660-B353-475F-80A0-C9FEAA78251D}" srcId="{ACC38942-BCDC-4A9E-9D19-A932E2B0B749}" destId="{EABC0BE2-9BCE-4EA7-9D50-9DEA0607D142}" srcOrd="1" destOrd="0" parTransId="{57BBC853-BD6C-4115-843A-29FBC95F1FF0}" sibTransId="{72DECC29-62A2-470F-835C-5409A6805DDE}"/>
    <dgm:cxn modelId="{E03E6A77-60AC-4B58-92FE-4E82B56859FB}" type="presOf" srcId="{EABC0BE2-9BCE-4EA7-9D50-9DEA0607D142}" destId="{2C6CFB2F-2D99-48ED-B6C9-47570A41D285}" srcOrd="0" destOrd="0" presId="urn:microsoft.com/office/officeart/2005/8/layout/hProcess9"/>
    <dgm:cxn modelId="{CC9D2373-8A23-4AEC-B225-EA03C24CE778}" type="presOf" srcId="{ACC38942-BCDC-4A9E-9D19-A932E2B0B749}" destId="{D6E36321-3656-4F31-81DB-F9932058B665}" srcOrd="0" destOrd="0" presId="urn:microsoft.com/office/officeart/2005/8/layout/hProcess9"/>
    <dgm:cxn modelId="{13B773D9-B583-4C70-A560-D91352BA61EF}" type="presOf" srcId="{2A3F88D5-078E-4ED0-81F2-9E4278F3CBB0}" destId="{C94E3DDE-AD7F-464D-A0DE-8EEFA7DB465E}" srcOrd="0" destOrd="0" presId="urn:microsoft.com/office/officeart/2005/8/layout/hProcess9"/>
    <dgm:cxn modelId="{DA3EBEC0-B634-4840-9F91-C992FCEC347A}" srcId="{ACC38942-BCDC-4A9E-9D19-A932E2B0B749}" destId="{2A3F88D5-078E-4ED0-81F2-9E4278F3CBB0}" srcOrd="0" destOrd="0" parTransId="{7D60D888-3001-4D8D-81E8-2CA6EC668CF8}" sibTransId="{E21A3241-4C22-47DD-AA93-48A682D1A672}"/>
    <dgm:cxn modelId="{E55E52EF-D17F-43D4-885C-33B1595511C2}" type="presParOf" srcId="{D6E36321-3656-4F31-81DB-F9932058B665}" destId="{C0EAE12D-1F9A-466B-852D-04FA7C936D38}" srcOrd="0" destOrd="0" presId="urn:microsoft.com/office/officeart/2005/8/layout/hProcess9"/>
    <dgm:cxn modelId="{17AE9204-328C-4057-AC26-AB8D54EF0728}" type="presParOf" srcId="{D6E36321-3656-4F31-81DB-F9932058B665}" destId="{EF78DC95-085F-4493-BFFF-2E56E7D9C40C}" srcOrd="1" destOrd="0" presId="urn:microsoft.com/office/officeart/2005/8/layout/hProcess9"/>
    <dgm:cxn modelId="{849FE7A5-18D7-4F66-9EE4-A825B9579F76}" type="presParOf" srcId="{EF78DC95-085F-4493-BFFF-2E56E7D9C40C}" destId="{C94E3DDE-AD7F-464D-A0DE-8EEFA7DB465E}" srcOrd="0" destOrd="0" presId="urn:microsoft.com/office/officeart/2005/8/layout/hProcess9"/>
    <dgm:cxn modelId="{30127E5F-1CFD-4428-BFAB-EBD2F7F746AA}" type="presParOf" srcId="{EF78DC95-085F-4493-BFFF-2E56E7D9C40C}" destId="{3DB4DA74-E9C6-4752-9D0F-967B572E5734}" srcOrd="1" destOrd="0" presId="urn:microsoft.com/office/officeart/2005/8/layout/hProcess9"/>
    <dgm:cxn modelId="{93AB1874-01AE-43EC-B03C-D8AAF1C96040}" type="presParOf" srcId="{EF78DC95-085F-4493-BFFF-2E56E7D9C40C}" destId="{2C6CFB2F-2D99-48ED-B6C9-47570A41D285}" srcOrd="2" destOrd="0" presId="urn:microsoft.com/office/officeart/2005/8/layout/hProcess9"/>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194E12F-42D0-4DE8-943D-E80839F62212}" type="doc">
      <dgm:prSet loTypeId="urn:microsoft.com/office/officeart/2005/8/layout/pList2" loCatId="list" qsTypeId="urn:microsoft.com/office/officeart/2005/8/quickstyle/simple2" qsCatId="simple" csTypeId="urn:microsoft.com/office/officeart/2005/8/colors/colorful1" csCatId="colorful" phldr="1"/>
      <dgm:spPr/>
    </dgm:pt>
    <dgm:pt modelId="{FC2ADAF5-8FEC-42DD-9ED7-604E15A14DE9}">
      <dgm:prSet phldrT="[Texto]" custT="1"/>
      <dgm:spPr/>
      <dgm:t>
        <a:bodyPr/>
        <a:lstStyle/>
        <a:p>
          <a:endParaRPr lang="es-EC" sz="1600" dirty="0" smtClean="0">
            <a:solidFill>
              <a:schemeClr val="tx1"/>
            </a:solidFill>
            <a:latin typeface="Times New Roman" pitchFamily="18" charset="0"/>
            <a:cs typeface="Times New Roman" pitchFamily="18" charset="0"/>
          </a:endParaRPr>
        </a:p>
        <a:p>
          <a:r>
            <a:rPr lang="es-EC" sz="1600" dirty="0" smtClean="0">
              <a:solidFill>
                <a:schemeClr val="tx1"/>
              </a:solidFill>
              <a:latin typeface="Times New Roman" pitchFamily="18" charset="0"/>
              <a:cs typeface="Times New Roman" pitchFamily="18" charset="0"/>
            </a:rPr>
            <a:t>Crea un ambiente de confianza, </a:t>
          </a:r>
        </a:p>
        <a:p>
          <a:r>
            <a:rPr lang="es-EC" sz="1600" dirty="0" smtClean="0">
              <a:solidFill>
                <a:schemeClr val="tx1"/>
              </a:solidFill>
              <a:latin typeface="Times New Roman" pitchFamily="18" charset="0"/>
              <a:cs typeface="Times New Roman" pitchFamily="18" charset="0"/>
            </a:rPr>
            <a:t>diversión y  de aprendizaje</a:t>
          </a:r>
          <a:endParaRPr lang="es-EC" sz="1600" dirty="0">
            <a:solidFill>
              <a:schemeClr val="tx1"/>
            </a:solidFill>
            <a:latin typeface="Times New Roman" pitchFamily="18" charset="0"/>
            <a:cs typeface="Times New Roman" pitchFamily="18" charset="0"/>
          </a:endParaRPr>
        </a:p>
      </dgm:t>
    </dgm:pt>
    <dgm:pt modelId="{A70FB0CB-A9BB-42A6-8E95-DA30D08A550E}" type="parTrans" cxnId="{A265989E-6986-451F-B2D1-74FF411B557A}">
      <dgm:prSet/>
      <dgm:spPr/>
      <dgm:t>
        <a:bodyPr/>
        <a:lstStyle/>
        <a:p>
          <a:endParaRPr lang="es-EC"/>
        </a:p>
      </dgm:t>
    </dgm:pt>
    <dgm:pt modelId="{4150CC7D-94EC-4634-B186-88522FAF0BEF}" type="sibTrans" cxnId="{A265989E-6986-451F-B2D1-74FF411B557A}">
      <dgm:prSet/>
      <dgm:spPr/>
      <dgm:t>
        <a:bodyPr/>
        <a:lstStyle/>
        <a:p>
          <a:endParaRPr lang="es-EC"/>
        </a:p>
      </dgm:t>
    </dgm:pt>
    <dgm:pt modelId="{910E3D11-4AFF-48FF-91E9-43AF0D2E31DB}">
      <dgm:prSet phldrT="[Texto]" custT="1"/>
      <dgm:spPr/>
      <dgm:t>
        <a:bodyPr/>
        <a:lstStyle/>
        <a:p>
          <a:endParaRPr lang="es-EC" sz="1600" dirty="0" smtClean="0">
            <a:solidFill>
              <a:schemeClr val="tx1"/>
            </a:solidFill>
            <a:latin typeface="Times New Roman" pitchFamily="18" charset="0"/>
            <a:cs typeface="Times New Roman" pitchFamily="18" charset="0"/>
          </a:endParaRPr>
        </a:p>
        <a:p>
          <a:endParaRPr lang="es-EC" sz="1600" dirty="0" smtClean="0">
            <a:solidFill>
              <a:schemeClr val="tx1"/>
            </a:solidFill>
            <a:latin typeface="Times New Roman" pitchFamily="18" charset="0"/>
            <a:cs typeface="Times New Roman" pitchFamily="18" charset="0"/>
          </a:endParaRPr>
        </a:p>
        <a:p>
          <a:r>
            <a:rPr lang="es-EC" sz="1600" dirty="0" smtClean="0">
              <a:solidFill>
                <a:schemeClr val="tx1"/>
              </a:solidFill>
              <a:latin typeface="Times New Roman" pitchFamily="18" charset="0"/>
              <a:cs typeface="Times New Roman" pitchFamily="18" charset="0"/>
            </a:rPr>
            <a:t>Investiga  y se capacita constantemente </a:t>
          </a:r>
          <a:endParaRPr lang="es-EC" sz="1600" dirty="0">
            <a:solidFill>
              <a:schemeClr val="tx1"/>
            </a:solidFill>
            <a:latin typeface="Times New Roman" pitchFamily="18" charset="0"/>
            <a:cs typeface="Times New Roman" pitchFamily="18" charset="0"/>
          </a:endParaRPr>
        </a:p>
      </dgm:t>
    </dgm:pt>
    <dgm:pt modelId="{F54B8FB5-C9AC-482A-B05D-E210BC02369B}" type="parTrans" cxnId="{ADC0AE9B-504D-4490-86ED-A2FA1D4CD907}">
      <dgm:prSet/>
      <dgm:spPr/>
      <dgm:t>
        <a:bodyPr/>
        <a:lstStyle/>
        <a:p>
          <a:endParaRPr lang="es-EC"/>
        </a:p>
      </dgm:t>
    </dgm:pt>
    <dgm:pt modelId="{FCFC6C09-8E07-42C5-8CC8-A22B92101585}" type="sibTrans" cxnId="{ADC0AE9B-504D-4490-86ED-A2FA1D4CD907}">
      <dgm:prSet/>
      <dgm:spPr/>
      <dgm:t>
        <a:bodyPr/>
        <a:lstStyle/>
        <a:p>
          <a:endParaRPr lang="es-EC"/>
        </a:p>
      </dgm:t>
    </dgm:pt>
    <dgm:pt modelId="{BC98644A-DBA2-4497-9ECD-FAA84B29E449}">
      <dgm:prSet phldrT="[Texto]" custT="1"/>
      <dgm:spPr/>
      <dgm:t>
        <a:bodyPr/>
        <a:lstStyle/>
        <a:p>
          <a:endParaRPr lang="es-EC" sz="1600" dirty="0" smtClean="0">
            <a:solidFill>
              <a:schemeClr val="tx1"/>
            </a:solidFill>
            <a:latin typeface="Times New Roman" pitchFamily="18" charset="0"/>
            <a:cs typeface="Times New Roman" pitchFamily="18" charset="0"/>
          </a:endParaRPr>
        </a:p>
        <a:p>
          <a:endParaRPr lang="es-EC" sz="1600" dirty="0" smtClean="0">
            <a:solidFill>
              <a:schemeClr val="tx1"/>
            </a:solidFill>
            <a:latin typeface="Times New Roman" pitchFamily="18" charset="0"/>
            <a:cs typeface="Times New Roman" pitchFamily="18" charset="0"/>
          </a:endParaRPr>
        </a:p>
        <a:p>
          <a:r>
            <a:rPr lang="es-EC" sz="1600" dirty="0" smtClean="0">
              <a:solidFill>
                <a:schemeClr val="tx1"/>
              </a:solidFill>
              <a:latin typeface="Times New Roman" pitchFamily="18" charset="0"/>
              <a:cs typeface="Times New Roman" pitchFamily="18" charset="0"/>
            </a:rPr>
            <a:t>Autoevalúa sus fortalezas y debilidades </a:t>
          </a:r>
          <a:endParaRPr lang="es-EC" sz="1600" dirty="0">
            <a:solidFill>
              <a:schemeClr val="tx1"/>
            </a:solidFill>
            <a:latin typeface="Times New Roman" pitchFamily="18" charset="0"/>
            <a:cs typeface="Times New Roman" pitchFamily="18" charset="0"/>
          </a:endParaRPr>
        </a:p>
      </dgm:t>
    </dgm:pt>
    <dgm:pt modelId="{54207E89-FB42-4F93-B831-76BF9C34F103}" type="parTrans" cxnId="{246CEFB8-21C8-41E8-83E4-C9A8D84B3216}">
      <dgm:prSet/>
      <dgm:spPr/>
      <dgm:t>
        <a:bodyPr/>
        <a:lstStyle/>
        <a:p>
          <a:endParaRPr lang="es-EC"/>
        </a:p>
      </dgm:t>
    </dgm:pt>
    <dgm:pt modelId="{40EAC6B8-440D-4864-8D91-82D9023DEDD7}" type="sibTrans" cxnId="{246CEFB8-21C8-41E8-83E4-C9A8D84B3216}">
      <dgm:prSet/>
      <dgm:spPr/>
      <dgm:t>
        <a:bodyPr/>
        <a:lstStyle/>
        <a:p>
          <a:endParaRPr lang="es-EC"/>
        </a:p>
      </dgm:t>
    </dgm:pt>
    <dgm:pt modelId="{5578D3AC-31EC-453B-BDC7-983F41713210}">
      <dgm:prSet custT="1"/>
      <dgm:spPr/>
      <dgm:t>
        <a:bodyPr/>
        <a:lstStyle/>
        <a:p>
          <a:endParaRPr lang="es-EC" sz="1500" dirty="0" smtClean="0">
            <a:solidFill>
              <a:schemeClr val="tx1"/>
            </a:solidFill>
          </a:endParaRPr>
        </a:p>
        <a:p>
          <a:endParaRPr lang="es-EC" sz="1600" dirty="0" smtClean="0">
            <a:solidFill>
              <a:schemeClr val="tx1"/>
            </a:solidFill>
            <a:latin typeface="Times New Roman" pitchFamily="18" charset="0"/>
            <a:cs typeface="Times New Roman" pitchFamily="18" charset="0"/>
          </a:endParaRPr>
        </a:p>
        <a:p>
          <a:r>
            <a:rPr lang="es-EC" sz="1600" dirty="0" smtClean="0">
              <a:solidFill>
                <a:schemeClr val="tx1"/>
              </a:solidFill>
              <a:latin typeface="Times New Roman" pitchFamily="18" charset="0"/>
              <a:cs typeface="Times New Roman" pitchFamily="18" charset="0"/>
            </a:rPr>
            <a:t>Inspira, motiva y da confianza a los niños</a:t>
          </a:r>
          <a:endParaRPr lang="es-EC" sz="1600" dirty="0">
            <a:solidFill>
              <a:schemeClr val="tx1"/>
            </a:solidFill>
            <a:latin typeface="Times New Roman" pitchFamily="18" charset="0"/>
            <a:cs typeface="Times New Roman" pitchFamily="18" charset="0"/>
          </a:endParaRPr>
        </a:p>
      </dgm:t>
    </dgm:pt>
    <dgm:pt modelId="{269625FA-EA4B-403A-867E-BD0C36664165}" type="parTrans" cxnId="{307DE692-0A23-49ED-9C3E-B2A71029E261}">
      <dgm:prSet/>
      <dgm:spPr/>
      <dgm:t>
        <a:bodyPr/>
        <a:lstStyle/>
        <a:p>
          <a:endParaRPr lang="es-EC"/>
        </a:p>
      </dgm:t>
    </dgm:pt>
    <dgm:pt modelId="{79A8D5AB-EDDC-48E8-81F4-6B73F9261F8F}" type="sibTrans" cxnId="{307DE692-0A23-49ED-9C3E-B2A71029E261}">
      <dgm:prSet/>
      <dgm:spPr/>
      <dgm:t>
        <a:bodyPr/>
        <a:lstStyle/>
        <a:p>
          <a:endParaRPr lang="es-EC"/>
        </a:p>
      </dgm:t>
    </dgm:pt>
    <dgm:pt modelId="{CC6B4771-B8A6-4E34-A0C1-A14CA31BB645}" type="pres">
      <dgm:prSet presAssocID="{2194E12F-42D0-4DE8-943D-E80839F62212}" presName="Name0" presStyleCnt="0">
        <dgm:presLayoutVars>
          <dgm:dir/>
          <dgm:resizeHandles val="exact"/>
        </dgm:presLayoutVars>
      </dgm:prSet>
      <dgm:spPr/>
    </dgm:pt>
    <dgm:pt modelId="{70EE7350-2131-4690-87D6-5D3CBDC653CD}" type="pres">
      <dgm:prSet presAssocID="{2194E12F-42D0-4DE8-943D-E80839F62212}" presName="bkgdShp" presStyleLbl="alignAccFollowNode1" presStyleIdx="0" presStyleCnt="1"/>
      <dgm:spPr/>
    </dgm:pt>
    <dgm:pt modelId="{F559FCE4-3502-4D54-9BAD-D6D8132C7B0F}" type="pres">
      <dgm:prSet presAssocID="{2194E12F-42D0-4DE8-943D-E80839F62212}" presName="linComp" presStyleCnt="0"/>
      <dgm:spPr/>
    </dgm:pt>
    <dgm:pt modelId="{1813656E-001E-4CA2-A186-6744B4EBA4A7}" type="pres">
      <dgm:prSet presAssocID="{5578D3AC-31EC-453B-BDC7-983F41713210}" presName="compNode" presStyleCnt="0"/>
      <dgm:spPr/>
    </dgm:pt>
    <dgm:pt modelId="{69118639-99EC-46F0-9EA1-293E38794538}" type="pres">
      <dgm:prSet presAssocID="{5578D3AC-31EC-453B-BDC7-983F41713210}" presName="node" presStyleLbl="node1" presStyleIdx="0" presStyleCnt="4">
        <dgm:presLayoutVars>
          <dgm:bulletEnabled val="1"/>
        </dgm:presLayoutVars>
      </dgm:prSet>
      <dgm:spPr/>
      <dgm:t>
        <a:bodyPr/>
        <a:lstStyle/>
        <a:p>
          <a:endParaRPr lang="es-ES"/>
        </a:p>
      </dgm:t>
    </dgm:pt>
    <dgm:pt modelId="{1C87B1A6-FD83-4BB4-95FD-2436E5DC728E}" type="pres">
      <dgm:prSet presAssocID="{5578D3AC-31EC-453B-BDC7-983F41713210}" presName="invisiNode" presStyleLbl="node1" presStyleIdx="0" presStyleCnt="4"/>
      <dgm:spPr/>
    </dgm:pt>
    <dgm:pt modelId="{7285A243-4D1B-4E9E-9048-64E457D2D4A5}" type="pres">
      <dgm:prSet presAssocID="{5578D3AC-31EC-453B-BDC7-983F41713210}" presName="imagNode" presStyleLbl="fgImgPlace1" presStyleIdx="0" presStyleCnt="4"/>
      <dgm:spPr>
        <a:blipFill rotWithShape="0">
          <a:blip xmlns:r="http://schemas.openxmlformats.org/officeDocument/2006/relationships" r:embed="rId1"/>
          <a:stretch>
            <a:fillRect/>
          </a:stretch>
        </a:blipFill>
      </dgm:spPr>
    </dgm:pt>
    <dgm:pt modelId="{37E224B2-E6C4-4AD8-9318-AB130292E4DC}" type="pres">
      <dgm:prSet presAssocID="{79A8D5AB-EDDC-48E8-81F4-6B73F9261F8F}" presName="sibTrans" presStyleLbl="sibTrans2D1" presStyleIdx="0" presStyleCnt="0"/>
      <dgm:spPr/>
      <dgm:t>
        <a:bodyPr/>
        <a:lstStyle/>
        <a:p>
          <a:endParaRPr lang="es-ES"/>
        </a:p>
      </dgm:t>
    </dgm:pt>
    <dgm:pt modelId="{7F95B310-20C2-401B-97E4-FF3D8508CF04}" type="pres">
      <dgm:prSet presAssocID="{FC2ADAF5-8FEC-42DD-9ED7-604E15A14DE9}" presName="compNode" presStyleCnt="0"/>
      <dgm:spPr/>
    </dgm:pt>
    <dgm:pt modelId="{D97DF9DC-DE78-4227-BE43-DE847C7E69C4}" type="pres">
      <dgm:prSet presAssocID="{FC2ADAF5-8FEC-42DD-9ED7-604E15A14DE9}" presName="node" presStyleLbl="node1" presStyleIdx="1" presStyleCnt="4">
        <dgm:presLayoutVars>
          <dgm:bulletEnabled val="1"/>
        </dgm:presLayoutVars>
      </dgm:prSet>
      <dgm:spPr/>
      <dgm:t>
        <a:bodyPr/>
        <a:lstStyle/>
        <a:p>
          <a:endParaRPr lang="es-EC"/>
        </a:p>
      </dgm:t>
    </dgm:pt>
    <dgm:pt modelId="{63004A50-BBE5-49A9-B465-C259FBF5DE7F}" type="pres">
      <dgm:prSet presAssocID="{FC2ADAF5-8FEC-42DD-9ED7-604E15A14DE9}" presName="invisiNode" presStyleLbl="node1" presStyleIdx="1" presStyleCnt="4"/>
      <dgm:spPr/>
    </dgm:pt>
    <dgm:pt modelId="{AABD6B0F-D95A-472E-A16C-3E6FCFBA8559}" type="pres">
      <dgm:prSet presAssocID="{FC2ADAF5-8FEC-42DD-9ED7-604E15A14DE9}" presName="imagNode" presStyleLbl="fgImgPlace1" presStyleIdx="1" presStyleCnt="4"/>
      <dgm:spPr>
        <a:blipFill rotWithShape="0">
          <a:blip xmlns:r="http://schemas.openxmlformats.org/officeDocument/2006/relationships" r:embed="rId2"/>
          <a:stretch>
            <a:fillRect/>
          </a:stretch>
        </a:blipFill>
      </dgm:spPr>
    </dgm:pt>
    <dgm:pt modelId="{45D6C345-80A4-48D9-BAC8-7F7205B81A49}" type="pres">
      <dgm:prSet presAssocID="{4150CC7D-94EC-4634-B186-88522FAF0BEF}" presName="sibTrans" presStyleLbl="sibTrans2D1" presStyleIdx="0" presStyleCnt="0"/>
      <dgm:spPr/>
      <dgm:t>
        <a:bodyPr/>
        <a:lstStyle/>
        <a:p>
          <a:endParaRPr lang="es-ES"/>
        </a:p>
      </dgm:t>
    </dgm:pt>
    <dgm:pt modelId="{0C567D1D-0E02-48CF-97D6-B12C877E9AD1}" type="pres">
      <dgm:prSet presAssocID="{910E3D11-4AFF-48FF-91E9-43AF0D2E31DB}" presName="compNode" presStyleCnt="0"/>
      <dgm:spPr/>
    </dgm:pt>
    <dgm:pt modelId="{46842546-48DC-4854-954D-230B0544A74F}" type="pres">
      <dgm:prSet presAssocID="{910E3D11-4AFF-48FF-91E9-43AF0D2E31DB}" presName="node" presStyleLbl="node1" presStyleIdx="2" presStyleCnt="4">
        <dgm:presLayoutVars>
          <dgm:bulletEnabled val="1"/>
        </dgm:presLayoutVars>
      </dgm:prSet>
      <dgm:spPr/>
      <dgm:t>
        <a:bodyPr/>
        <a:lstStyle/>
        <a:p>
          <a:endParaRPr lang="es-ES"/>
        </a:p>
      </dgm:t>
    </dgm:pt>
    <dgm:pt modelId="{52FF2648-9956-44C9-B8B3-886C014B45C1}" type="pres">
      <dgm:prSet presAssocID="{910E3D11-4AFF-48FF-91E9-43AF0D2E31DB}" presName="invisiNode" presStyleLbl="node1" presStyleIdx="2" presStyleCnt="4"/>
      <dgm:spPr/>
    </dgm:pt>
    <dgm:pt modelId="{E2EEB9AD-2FE3-48C9-BC82-8F36556E7D02}" type="pres">
      <dgm:prSet presAssocID="{910E3D11-4AFF-48FF-91E9-43AF0D2E31DB}" presName="imagNode" presStyleLbl="fgImgPlace1" presStyleIdx="2" presStyleCnt="4"/>
      <dgm:spPr>
        <a:blipFill rotWithShape="0">
          <a:blip xmlns:r="http://schemas.openxmlformats.org/officeDocument/2006/relationships" r:embed="rId3"/>
          <a:stretch>
            <a:fillRect/>
          </a:stretch>
        </a:blipFill>
      </dgm:spPr>
    </dgm:pt>
    <dgm:pt modelId="{821A88EA-B5F6-43AF-BF7E-E21B20A40950}" type="pres">
      <dgm:prSet presAssocID="{FCFC6C09-8E07-42C5-8CC8-A22B92101585}" presName="sibTrans" presStyleLbl="sibTrans2D1" presStyleIdx="0" presStyleCnt="0"/>
      <dgm:spPr/>
      <dgm:t>
        <a:bodyPr/>
        <a:lstStyle/>
        <a:p>
          <a:endParaRPr lang="es-ES"/>
        </a:p>
      </dgm:t>
    </dgm:pt>
    <dgm:pt modelId="{07816A69-9004-4FAB-AA0D-D58A1D801413}" type="pres">
      <dgm:prSet presAssocID="{BC98644A-DBA2-4497-9ECD-FAA84B29E449}" presName="compNode" presStyleCnt="0"/>
      <dgm:spPr/>
    </dgm:pt>
    <dgm:pt modelId="{8587B2A9-C02A-4ADF-89C6-52215BB0506C}" type="pres">
      <dgm:prSet presAssocID="{BC98644A-DBA2-4497-9ECD-FAA84B29E449}" presName="node" presStyleLbl="node1" presStyleIdx="3" presStyleCnt="4">
        <dgm:presLayoutVars>
          <dgm:bulletEnabled val="1"/>
        </dgm:presLayoutVars>
      </dgm:prSet>
      <dgm:spPr/>
      <dgm:t>
        <a:bodyPr/>
        <a:lstStyle/>
        <a:p>
          <a:endParaRPr lang="es-ES"/>
        </a:p>
      </dgm:t>
    </dgm:pt>
    <dgm:pt modelId="{2ABBD949-FF2C-404C-8325-0F54AA18DAEF}" type="pres">
      <dgm:prSet presAssocID="{BC98644A-DBA2-4497-9ECD-FAA84B29E449}" presName="invisiNode" presStyleLbl="node1" presStyleIdx="3" presStyleCnt="4"/>
      <dgm:spPr/>
    </dgm:pt>
    <dgm:pt modelId="{9E3EEE90-F0B0-4054-9C11-6E8D6D228FC0}" type="pres">
      <dgm:prSet presAssocID="{BC98644A-DBA2-4497-9ECD-FAA84B29E449}" presName="imagNode" presStyleLbl="fgImgPlace1" presStyleIdx="3" presStyleCnt="4"/>
      <dgm:spPr>
        <a:blipFill rotWithShape="0">
          <a:blip xmlns:r="http://schemas.openxmlformats.org/officeDocument/2006/relationships" r:embed="rId4"/>
          <a:stretch>
            <a:fillRect/>
          </a:stretch>
        </a:blipFill>
      </dgm:spPr>
    </dgm:pt>
  </dgm:ptLst>
  <dgm:cxnLst>
    <dgm:cxn modelId="{ADC0AE9B-504D-4490-86ED-A2FA1D4CD907}" srcId="{2194E12F-42D0-4DE8-943D-E80839F62212}" destId="{910E3D11-4AFF-48FF-91E9-43AF0D2E31DB}" srcOrd="2" destOrd="0" parTransId="{F54B8FB5-C9AC-482A-B05D-E210BC02369B}" sibTransId="{FCFC6C09-8E07-42C5-8CC8-A22B92101585}"/>
    <dgm:cxn modelId="{F3560B20-F760-4270-84F2-C0B8567D92FD}" type="presOf" srcId="{910E3D11-4AFF-48FF-91E9-43AF0D2E31DB}" destId="{46842546-48DC-4854-954D-230B0544A74F}" srcOrd="0" destOrd="0" presId="urn:microsoft.com/office/officeart/2005/8/layout/pList2"/>
    <dgm:cxn modelId="{3FDFB8EA-7052-4678-8ED8-34502D4FBBD5}" type="presOf" srcId="{5578D3AC-31EC-453B-BDC7-983F41713210}" destId="{69118639-99EC-46F0-9EA1-293E38794538}" srcOrd="0" destOrd="0" presId="urn:microsoft.com/office/officeart/2005/8/layout/pList2"/>
    <dgm:cxn modelId="{6F5F5FCB-2EDD-4550-A0CA-043242F2631E}" type="presOf" srcId="{BC98644A-DBA2-4497-9ECD-FAA84B29E449}" destId="{8587B2A9-C02A-4ADF-89C6-52215BB0506C}" srcOrd="0" destOrd="0" presId="urn:microsoft.com/office/officeart/2005/8/layout/pList2"/>
    <dgm:cxn modelId="{246CEFB8-21C8-41E8-83E4-C9A8D84B3216}" srcId="{2194E12F-42D0-4DE8-943D-E80839F62212}" destId="{BC98644A-DBA2-4497-9ECD-FAA84B29E449}" srcOrd="3" destOrd="0" parTransId="{54207E89-FB42-4F93-B831-76BF9C34F103}" sibTransId="{40EAC6B8-440D-4864-8D91-82D9023DEDD7}"/>
    <dgm:cxn modelId="{307DE692-0A23-49ED-9C3E-B2A71029E261}" srcId="{2194E12F-42D0-4DE8-943D-E80839F62212}" destId="{5578D3AC-31EC-453B-BDC7-983F41713210}" srcOrd="0" destOrd="0" parTransId="{269625FA-EA4B-403A-867E-BD0C36664165}" sibTransId="{79A8D5AB-EDDC-48E8-81F4-6B73F9261F8F}"/>
    <dgm:cxn modelId="{4E047C75-F247-46DB-99C1-3F0B11C1572F}" type="presOf" srcId="{2194E12F-42D0-4DE8-943D-E80839F62212}" destId="{CC6B4771-B8A6-4E34-A0C1-A14CA31BB645}" srcOrd="0" destOrd="0" presId="urn:microsoft.com/office/officeart/2005/8/layout/pList2"/>
    <dgm:cxn modelId="{0E5F7EBC-1C4A-4C42-B8B0-FB360EDCC710}" type="presOf" srcId="{79A8D5AB-EDDC-48E8-81F4-6B73F9261F8F}" destId="{37E224B2-E6C4-4AD8-9318-AB130292E4DC}" srcOrd="0" destOrd="0" presId="urn:microsoft.com/office/officeart/2005/8/layout/pList2"/>
    <dgm:cxn modelId="{A265989E-6986-451F-B2D1-74FF411B557A}" srcId="{2194E12F-42D0-4DE8-943D-E80839F62212}" destId="{FC2ADAF5-8FEC-42DD-9ED7-604E15A14DE9}" srcOrd="1" destOrd="0" parTransId="{A70FB0CB-A9BB-42A6-8E95-DA30D08A550E}" sibTransId="{4150CC7D-94EC-4634-B186-88522FAF0BEF}"/>
    <dgm:cxn modelId="{42CC4E11-CCE1-4C86-AB17-464DF73C6E2E}" type="presOf" srcId="{4150CC7D-94EC-4634-B186-88522FAF0BEF}" destId="{45D6C345-80A4-48D9-BAC8-7F7205B81A49}" srcOrd="0" destOrd="0" presId="urn:microsoft.com/office/officeart/2005/8/layout/pList2"/>
    <dgm:cxn modelId="{E974197B-11B4-4DEE-8DE0-EF5C65A3685A}" type="presOf" srcId="{FC2ADAF5-8FEC-42DD-9ED7-604E15A14DE9}" destId="{D97DF9DC-DE78-4227-BE43-DE847C7E69C4}" srcOrd="0" destOrd="0" presId="urn:microsoft.com/office/officeart/2005/8/layout/pList2"/>
    <dgm:cxn modelId="{BC82A90D-AE02-4145-B197-0F6D3F63E4CE}" type="presOf" srcId="{FCFC6C09-8E07-42C5-8CC8-A22B92101585}" destId="{821A88EA-B5F6-43AF-BF7E-E21B20A40950}" srcOrd="0" destOrd="0" presId="urn:microsoft.com/office/officeart/2005/8/layout/pList2"/>
    <dgm:cxn modelId="{69C30077-0B02-4FAF-ABD5-43D3750E1743}" type="presParOf" srcId="{CC6B4771-B8A6-4E34-A0C1-A14CA31BB645}" destId="{70EE7350-2131-4690-87D6-5D3CBDC653CD}" srcOrd="0" destOrd="0" presId="urn:microsoft.com/office/officeart/2005/8/layout/pList2"/>
    <dgm:cxn modelId="{20923FBC-AD35-4619-A50B-6EB61D76DBFB}" type="presParOf" srcId="{CC6B4771-B8A6-4E34-A0C1-A14CA31BB645}" destId="{F559FCE4-3502-4D54-9BAD-D6D8132C7B0F}" srcOrd="1" destOrd="0" presId="urn:microsoft.com/office/officeart/2005/8/layout/pList2"/>
    <dgm:cxn modelId="{6FB90A6D-D48C-4016-84A5-536683EAA567}" type="presParOf" srcId="{F559FCE4-3502-4D54-9BAD-D6D8132C7B0F}" destId="{1813656E-001E-4CA2-A186-6744B4EBA4A7}" srcOrd="0" destOrd="0" presId="urn:microsoft.com/office/officeart/2005/8/layout/pList2"/>
    <dgm:cxn modelId="{1392DCBD-4F68-4A47-9A2B-16A57230C220}" type="presParOf" srcId="{1813656E-001E-4CA2-A186-6744B4EBA4A7}" destId="{69118639-99EC-46F0-9EA1-293E38794538}" srcOrd="0" destOrd="0" presId="urn:microsoft.com/office/officeart/2005/8/layout/pList2"/>
    <dgm:cxn modelId="{68F3F76E-CBEB-4574-8CA3-F552AA3D3C85}" type="presParOf" srcId="{1813656E-001E-4CA2-A186-6744B4EBA4A7}" destId="{1C87B1A6-FD83-4BB4-95FD-2436E5DC728E}" srcOrd="1" destOrd="0" presId="urn:microsoft.com/office/officeart/2005/8/layout/pList2"/>
    <dgm:cxn modelId="{427CECFC-7E2F-4FD1-A964-1635F783BFF4}" type="presParOf" srcId="{1813656E-001E-4CA2-A186-6744B4EBA4A7}" destId="{7285A243-4D1B-4E9E-9048-64E457D2D4A5}" srcOrd="2" destOrd="0" presId="urn:microsoft.com/office/officeart/2005/8/layout/pList2"/>
    <dgm:cxn modelId="{352B9B14-8D4C-4EC1-945A-8BA481C573E0}" type="presParOf" srcId="{F559FCE4-3502-4D54-9BAD-D6D8132C7B0F}" destId="{37E224B2-E6C4-4AD8-9318-AB130292E4DC}" srcOrd="1" destOrd="0" presId="urn:microsoft.com/office/officeart/2005/8/layout/pList2"/>
    <dgm:cxn modelId="{88F2A9F8-D71B-4A1B-AE74-AC237334D5A9}" type="presParOf" srcId="{F559FCE4-3502-4D54-9BAD-D6D8132C7B0F}" destId="{7F95B310-20C2-401B-97E4-FF3D8508CF04}" srcOrd="2" destOrd="0" presId="urn:microsoft.com/office/officeart/2005/8/layout/pList2"/>
    <dgm:cxn modelId="{420F1E81-E111-4DAC-BA59-33F4876B404F}" type="presParOf" srcId="{7F95B310-20C2-401B-97E4-FF3D8508CF04}" destId="{D97DF9DC-DE78-4227-BE43-DE847C7E69C4}" srcOrd="0" destOrd="0" presId="urn:microsoft.com/office/officeart/2005/8/layout/pList2"/>
    <dgm:cxn modelId="{89218336-B976-4DFA-917D-D0268814AC3E}" type="presParOf" srcId="{7F95B310-20C2-401B-97E4-FF3D8508CF04}" destId="{63004A50-BBE5-49A9-B465-C259FBF5DE7F}" srcOrd="1" destOrd="0" presId="urn:microsoft.com/office/officeart/2005/8/layout/pList2"/>
    <dgm:cxn modelId="{85251DC2-221A-4181-8186-784CDB660DB1}" type="presParOf" srcId="{7F95B310-20C2-401B-97E4-FF3D8508CF04}" destId="{AABD6B0F-D95A-472E-A16C-3E6FCFBA8559}" srcOrd="2" destOrd="0" presId="urn:microsoft.com/office/officeart/2005/8/layout/pList2"/>
    <dgm:cxn modelId="{18F40189-3969-43BA-89F1-760B25EEBA9A}" type="presParOf" srcId="{F559FCE4-3502-4D54-9BAD-D6D8132C7B0F}" destId="{45D6C345-80A4-48D9-BAC8-7F7205B81A49}" srcOrd="3" destOrd="0" presId="urn:microsoft.com/office/officeart/2005/8/layout/pList2"/>
    <dgm:cxn modelId="{D6EF00D0-8875-4B8B-B365-55305A7A4124}" type="presParOf" srcId="{F559FCE4-3502-4D54-9BAD-D6D8132C7B0F}" destId="{0C567D1D-0E02-48CF-97D6-B12C877E9AD1}" srcOrd="4" destOrd="0" presId="urn:microsoft.com/office/officeart/2005/8/layout/pList2"/>
    <dgm:cxn modelId="{26E3266F-5CB0-4436-92F3-1C9FFBDC61BB}" type="presParOf" srcId="{0C567D1D-0E02-48CF-97D6-B12C877E9AD1}" destId="{46842546-48DC-4854-954D-230B0544A74F}" srcOrd="0" destOrd="0" presId="urn:microsoft.com/office/officeart/2005/8/layout/pList2"/>
    <dgm:cxn modelId="{3EC8114C-C144-49C0-9660-1BE1931947C2}" type="presParOf" srcId="{0C567D1D-0E02-48CF-97D6-B12C877E9AD1}" destId="{52FF2648-9956-44C9-B8B3-886C014B45C1}" srcOrd="1" destOrd="0" presId="urn:microsoft.com/office/officeart/2005/8/layout/pList2"/>
    <dgm:cxn modelId="{A24CF9C0-6B3F-4B2F-B6FE-42F96CAE80A7}" type="presParOf" srcId="{0C567D1D-0E02-48CF-97D6-B12C877E9AD1}" destId="{E2EEB9AD-2FE3-48C9-BC82-8F36556E7D02}" srcOrd="2" destOrd="0" presId="urn:microsoft.com/office/officeart/2005/8/layout/pList2"/>
    <dgm:cxn modelId="{50DC7F5B-A628-475B-ADCB-7D39B93BA0CD}" type="presParOf" srcId="{F559FCE4-3502-4D54-9BAD-D6D8132C7B0F}" destId="{821A88EA-B5F6-43AF-BF7E-E21B20A40950}" srcOrd="5" destOrd="0" presId="urn:microsoft.com/office/officeart/2005/8/layout/pList2"/>
    <dgm:cxn modelId="{22EC07CE-A2D5-4ED5-9EAD-2926EEF07D36}" type="presParOf" srcId="{F559FCE4-3502-4D54-9BAD-D6D8132C7B0F}" destId="{07816A69-9004-4FAB-AA0D-D58A1D801413}" srcOrd="6" destOrd="0" presId="urn:microsoft.com/office/officeart/2005/8/layout/pList2"/>
    <dgm:cxn modelId="{195AF5DA-C1D9-4B5B-BC6F-6933E12422FC}" type="presParOf" srcId="{07816A69-9004-4FAB-AA0D-D58A1D801413}" destId="{8587B2A9-C02A-4ADF-89C6-52215BB0506C}" srcOrd="0" destOrd="0" presId="urn:microsoft.com/office/officeart/2005/8/layout/pList2"/>
    <dgm:cxn modelId="{DF828517-F350-4B36-8D91-91046B5E6A10}" type="presParOf" srcId="{07816A69-9004-4FAB-AA0D-D58A1D801413}" destId="{2ABBD949-FF2C-404C-8325-0F54AA18DAEF}" srcOrd="1" destOrd="0" presId="urn:microsoft.com/office/officeart/2005/8/layout/pList2"/>
    <dgm:cxn modelId="{55915B75-E867-4CCB-B019-6CC3D3EE834D}" type="presParOf" srcId="{07816A69-9004-4FAB-AA0D-D58A1D801413}" destId="{9E3EEE90-F0B0-4054-9C11-6E8D6D228FC0}" srcOrd="2" destOrd="0" presId="urn:microsoft.com/office/officeart/2005/8/layout/pList2"/>
  </dgm:cxnLst>
  <dgm:bg/>
  <dgm:whole/>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2">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6.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pList2">
  <dgm:title val=""/>
  <dgm:desc val=""/>
  <dgm:catLst>
    <dgm:cat type="list" pri="1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C"/>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EDD14C6-1A57-483D-9523-4B923015CC89}" type="datetimeFigureOut">
              <a:rPr lang="es-EC" smtClean="0"/>
              <a:pPr/>
              <a:t>16/04/2013</a:t>
            </a:fld>
            <a:endParaRPr lang="es-EC"/>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C"/>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C"/>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A95E50C-02EF-4237-8050-77A4C333B2BB}" type="slidenum">
              <a:rPr lang="es-EC" smtClean="0"/>
              <a:pPr/>
              <a:t>‹Nº›</a:t>
            </a:fld>
            <a:endParaRPr lang="es-EC"/>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dirty="0"/>
          </a:p>
        </p:txBody>
      </p:sp>
      <p:sp>
        <p:nvSpPr>
          <p:cNvPr id="4" name="3 Marcador de número de diapositiva"/>
          <p:cNvSpPr>
            <a:spLocks noGrp="1"/>
          </p:cNvSpPr>
          <p:nvPr>
            <p:ph type="sldNum" sz="quarter" idx="10"/>
          </p:nvPr>
        </p:nvSpPr>
        <p:spPr/>
        <p:txBody>
          <a:bodyPr/>
          <a:lstStyle/>
          <a:p>
            <a:fld id="{8A95E50C-02EF-4237-8050-77A4C333B2BB}" type="slidenum">
              <a:rPr lang="es-EC" smtClean="0"/>
              <a:pPr/>
              <a:t>47</a:t>
            </a:fld>
            <a:endParaRPr lang="es-EC"/>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Ref idx="1001">
        <a:schemeClr val="bg2"/>
      </p:bgRef>
    </p:bg>
    <p:spTree>
      <p:nvGrpSpPr>
        <p:cNvPr id="1" name=""/>
        <p:cNvGrpSpPr/>
        <p:nvPr/>
      </p:nvGrpSpPr>
      <p:grpSpPr>
        <a:xfrm>
          <a:off x="0" y="0"/>
          <a:ext cx="0" cy="0"/>
          <a:chOff x="0" y="0"/>
          <a:chExt cx="0" cy="0"/>
        </a:xfrm>
      </p:grpSpPr>
      <p:sp>
        <p:nvSpPr>
          <p:cNvPr id="7" name="6 Rectángulo"/>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Rectángulo"/>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Rectángulo"/>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Título"/>
          <p:cNvSpPr>
            <a:spLocks noGrp="1"/>
          </p:cNvSpPr>
          <p:nvPr>
            <p:ph type="ctrTitle"/>
          </p:nvPr>
        </p:nvSpPr>
        <p:spPr>
          <a:xfrm>
            <a:off x="2362200" y="4038600"/>
            <a:ext cx="6477000" cy="1828800"/>
          </a:xfrm>
        </p:spPr>
        <p:txBody>
          <a:bodyPr anchor="b"/>
          <a:lstStyle>
            <a:lvl1pPr>
              <a:defRPr cap="all" baseline="0"/>
            </a:lvl1pPr>
          </a:lstStyle>
          <a:p>
            <a:r>
              <a:rPr kumimoji="0" lang="es-ES" smtClean="0"/>
              <a:t>Haga clic para modificar el estilo de título del patrón</a:t>
            </a:r>
            <a:endParaRPr kumimoji="0" lang="en-US"/>
          </a:p>
        </p:txBody>
      </p:sp>
      <p:sp>
        <p:nvSpPr>
          <p:cNvPr id="9" name="8 Subtítulo"/>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28" name="27 Marcador de fecha"/>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9D156855-1059-4214-AFF2-3117F8B6DE78}" type="datetimeFigureOut">
              <a:rPr lang="es-EC" smtClean="0"/>
              <a:pPr/>
              <a:t>16/04/2013</a:t>
            </a:fld>
            <a:endParaRPr lang="es-EC"/>
          </a:p>
        </p:txBody>
      </p:sp>
      <p:sp>
        <p:nvSpPr>
          <p:cNvPr id="17" name="16 Marcador de pie de página"/>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s-EC"/>
          </a:p>
        </p:txBody>
      </p:sp>
      <p:sp>
        <p:nvSpPr>
          <p:cNvPr id="29" name="28 Marcador de número de diapositiva"/>
          <p:cNvSpPr>
            <a:spLocks noGrp="1"/>
          </p:cNvSpPr>
          <p:nvPr>
            <p:ph type="sldNum" sz="quarter" idx="12"/>
          </p:nvPr>
        </p:nvSpPr>
        <p:spPr>
          <a:xfrm>
            <a:off x="8001000" y="228600"/>
            <a:ext cx="838200" cy="381000"/>
          </a:xfrm>
        </p:spPr>
        <p:txBody>
          <a:bodyPr/>
          <a:lstStyle>
            <a:lvl1pPr>
              <a:defRPr>
                <a:solidFill>
                  <a:schemeClr val="tx2"/>
                </a:solidFill>
              </a:defRPr>
            </a:lvl1pPr>
          </a:lstStyle>
          <a:p>
            <a:fld id="{45972FB8-7BA7-4282-BB24-A7694D888F01}" type="slidenum">
              <a:rPr lang="es-EC" smtClean="0"/>
              <a:pPr/>
              <a:t>‹Nº›</a:t>
            </a:fld>
            <a:endParaRPr lang="es-EC"/>
          </a:p>
        </p:txBody>
      </p:sp>
    </p:spTree>
  </p:cSld>
  <p:clrMapOvr>
    <a:overrideClrMapping bg1="dk1" tx1="lt1" bg2="dk2" tx2="lt2" accent1="accent1" accent2="accent2" accent3="accent3" accent4="accent4" accent5="accent5" accent6="accent6" hlink="hlink" folHlink="folHlink"/>
  </p:clrMapOvr>
  <p:transition spd="slow"/>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9D156855-1059-4214-AFF2-3117F8B6DE78}" type="datetimeFigureOut">
              <a:rPr lang="es-EC" smtClean="0"/>
              <a:pPr/>
              <a:t>16/04/2013</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45972FB8-7BA7-4282-BB24-A7694D888F01}" type="slidenum">
              <a:rPr lang="es-EC" smtClean="0"/>
              <a:pPr/>
              <a:t>‹Nº›</a:t>
            </a:fld>
            <a:endParaRPr lang="es-EC"/>
          </a:p>
        </p:txBody>
      </p:sp>
    </p:spTree>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bg>
      <p:bgRef idx="1001">
        <a:schemeClr val="bg1"/>
      </p:bgRef>
    </p:bg>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53200" y="609600"/>
            <a:ext cx="2057400" cy="5516563"/>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609600"/>
            <a:ext cx="5562600" cy="5516564"/>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a:xfrm>
            <a:off x="6553200" y="6248402"/>
            <a:ext cx="2209800" cy="365125"/>
          </a:xfrm>
        </p:spPr>
        <p:txBody>
          <a:bodyPr/>
          <a:lstStyle/>
          <a:p>
            <a:fld id="{9D156855-1059-4214-AFF2-3117F8B6DE78}" type="datetimeFigureOut">
              <a:rPr lang="es-EC" smtClean="0"/>
              <a:pPr/>
              <a:t>16/04/2013</a:t>
            </a:fld>
            <a:endParaRPr lang="es-EC"/>
          </a:p>
        </p:txBody>
      </p:sp>
      <p:sp>
        <p:nvSpPr>
          <p:cNvPr id="5" name="4 Marcador de pie de página"/>
          <p:cNvSpPr>
            <a:spLocks noGrp="1"/>
          </p:cNvSpPr>
          <p:nvPr>
            <p:ph type="ftr" sz="quarter" idx="11"/>
          </p:nvPr>
        </p:nvSpPr>
        <p:spPr>
          <a:xfrm>
            <a:off x="457201" y="6248207"/>
            <a:ext cx="5573483" cy="365125"/>
          </a:xfrm>
        </p:spPr>
        <p:txBody>
          <a:bodyPr/>
          <a:lstStyle/>
          <a:p>
            <a:endParaRPr lang="es-EC"/>
          </a:p>
        </p:txBody>
      </p:sp>
      <p:sp>
        <p:nvSpPr>
          <p:cNvPr id="7" name="6 Rectángulo"/>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7 Rectángulo"/>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8 Rectángulo"/>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5 Marcador de número de diapositiva"/>
          <p:cNvSpPr>
            <a:spLocks noGrp="1"/>
          </p:cNvSpPr>
          <p:nvPr>
            <p:ph type="sldNum" sz="quarter" idx="12"/>
          </p:nvPr>
        </p:nvSpPr>
        <p:spPr>
          <a:xfrm rot="5400000">
            <a:off x="5989638" y="144462"/>
            <a:ext cx="533400" cy="244476"/>
          </a:xfrm>
        </p:spPr>
        <p:txBody>
          <a:bodyPr/>
          <a:lstStyle/>
          <a:p>
            <a:fld id="{45972FB8-7BA7-4282-BB24-A7694D888F01}" type="slidenum">
              <a:rPr lang="es-EC" smtClean="0"/>
              <a:pPr/>
              <a:t>‹Nº›</a:t>
            </a:fld>
            <a:endParaRPr lang="es-EC"/>
          </a:p>
        </p:txBody>
      </p:sp>
    </p:spTree>
  </p:cSld>
  <p:clrMapOvr>
    <a:overrideClrMapping bg1="lt1" tx1="dk1" bg2="lt2" tx2="dk2" accent1="accent1" accent2="accent2" accent3="accent3" accent4="accent4" accent5="accent5" accent6="accent6" hlink="hlink" folHlink="folHlink"/>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612648" y="228600"/>
            <a:ext cx="8153400" cy="990600"/>
          </a:xfrm>
        </p:spPr>
        <p:txBody>
          <a:bodyPr/>
          <a:lstStyle/>
          <a:p>
            <a:r>
              <a:rPr kumimoji="0" lang="es-ES" smtClean="0"/>
              <a:t>Haga clic para modificar el estilo de título del patrón</a:t>
            </a:r>
            <a:endParaRPr kumimoji="0" lang="en-US"/>
          </a:p>
        </p:txBody>
      </p:sp>
      <p:sp>
        <p:nvSpPr>
          <p:cNvPr id="4" name="3 Marcador de fecha"/>
          <p:cNvSpPr>
            <a:spLocks noGrp="1"/>
          </p:cNvSpPr>
          <p:nvPr>
            <p:ph type="dt" sz="half" idx="10"/>
          </p:nvPr>
        </p:nvSpPr>
        <p:spPr/>
        <p:txBody>
          <a:bodyPr/>
          <a:lstStyle/>
          <a:p>
            <a:fld id="{9D156855-1059-4214-AFF2-3117F8B6DE78}" type="datetimeFigureOut">
              <a:rPr lang="es-EC" smtClean="0"/>
              <a:pPr/>
              <a:t>16/04/2013</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lvl1pPr>
              <a:defRPr>
                <a:solidFill>
                  <a:srgbClr val="FFFFFF"/>
                </a:solidFill>
              </a:defRPr>
            </a:lvl1pPr>
          </a:lstStyle>
          <a:p>
            <a:fld id="{45972FB8-7BA7-4282-BB24-A7694D888F01}" type="slidenum">
              <a:rPr lang="es-EC" smtClean="0"/>
              <a:pPr/>
              <a:t>‹Nº›</a:t>
            </a:fld>
            <a:endParaRPr lang="es-EC"/>
          </a:p>
        </p:txBody>
      </p:sp>
      <p:sp>
        <p:nvSpPr>
          <p:cNvPr id="8" name="7 Marcador de contenido"/>
          <p:cNvSpPr>
            <a:spLocks noGrp="1"/>
          </p:cNvSpPr>
          <p:nvPr>
            <p:ph sz="quarter" idx="1"/>
          </p:nvPr>
        </p:nvSpPr>
        <p:spPr>
          <a:xfrm>
            <a:off x="612648" y="1600200"/>
            <a:ext cx="8153400" cy="44958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3">
        <a:schemeClr val="bg1"/>
      </p:bgRef>
    </p:bg>
    <p:spTree>
      <p:nvGrpSpPr>
        <p:cNvPr id="1" name=""/>
        <p:cNvGrpSpPr/>
        <p:nvPr/>
      </p:nvGrpSpPr>
      <p:grpSpPr>
        <a:xfrm>
          <a:off x="0" y="0"/>
          <a:ext cx="0" cy="0"/>
          <a:chOff x="0" y="0"/>
          <a:chExt cx="0" cy="0"/>
        </a:xfrm>
      </p:grpSpPr>
      <p:sp>
        <p:nvSpPr>
          <p:cNvPr id="3" name="2 Marcador de texto"/>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7" name="6 Rectángulo"/>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Rectángulo"/>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Rectángulo"/>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1 Título"/>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s-ES" smtClean="0"/>
              <a:t>Haga clic para modificar el estilo de título del patrón</a:t>
            </a:r>
            <a:endParaRPr kumimoji="0" lang="en-US"/>
          </a:p>
        </p:txBody>
      </p:sp>
      <p:sp>
        <p:nvSpPr>
          <p:cNvPr id="12" name="11 Marcador de fecha"/>
          <p:cNvSpPr>
            <a:spLocks noGrp="1"/>
          </p:cNvSpPr>
          <p:nvPr>
            <p:ph type="dt" sz="half" idx="10"/>
          </p:nvPr>
        </p:nvSpPr>
        <p:spPr/>
        <p:txBody>
          <a:bodyPr/>
          <a:lstStyle/>
          <a:p>
            <a:fld id="{9D156855-1059-4214-AFF2-3117F8B6DE78}" type="datetimeFigureOut">
              <a:rPr lang="es-EC" smtClean="0"/>
              <a:pPr/>
              <a:t>16/04/2013</a:t>
            </a:fld>
            <a:endParaRPr lang="es-EC"/>
          </a:p>
        </p:txBody>
      </p:sp>
      <p:sp>
        <p:nvSpPr>
          <p:cNvPr id="13" name="12 Marcador de número de diapositiva"/>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45972FB8-7BA7-4282-BB24-A7694D888F01}" type="slidenum">
              <a:rPr lang="es-EC" smtClean="0"/>
              <a:pPr/>
              <a:t>‹Nº›</a:t>
            </a:fld>
            <a:endParaRPr lang="es-EC"/>
          </a:p>
        </p:txBody>
      </p:sp>
      <p:sp>
        <p:nvSpPr>
          <p:cNvPr id="14" name="13 Marcador de pie de página"/>
          <p:cNvSpPr>
            <a:spLocks noGrp="1"/>
          </p:cNvSpPr>
          <p:nvPr>
            <p:ph type="ftr" sz="quarter" idx="12"/>
          </p:nvPr>
        </p:nvSpPr>
        <p:spPr/>
        <p:txBody>
          <a:bodyPr/>
          <a:lstStyle/>
          <a:p>
            <a:endParaRPr lang="es-EC"/>
          </a:p>
        </p:txBody>
      </p:sp>
    </p:spTree>
  </p:cSld>
  <p:clrMapOvr>
    <a:overrideClrMapping bg1="lt1" tx1="dk1" bg2="lt2" tx2="dk2" accent1="accent1" accent2="accent2" accent3="accent3" accent4="accent4" accent5="accent5" accent6="accent6" hlink="hlink" folHlink="folHlink"/>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9" name="8 Marcador de contenido"/>
          <p:cNvSpPr>
            <a:spLocks noGrp="1"/>
          </p:cNvSpPr>
          <p:nvPr>
            <p:ph sz="quarter" idx="1"/>
          </p:nvPr>
        </p:nvSpPr>
        <p:spPr>
          <a:xfrm>
            <a:off x="609600" y="1589567"/>
            <a:ext cx="3886200" cy="4572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1" name="10 Marcador de contenido"/>
          <p:cNvSpPr>
            <a:spLocks noGrp="1"/>
          </p:cNvSpPr>
          <p:nvPr>
            <p:ph sz="quarter" idx="2"/>
          </p:nvPr>
        </p:nvSpPr>
        <p:spPr>
          <a:xfrm>
            <a:off x="4844901" y="1589567"/>
            <a:ext cx="3886200" cy="4572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8" name="7 Marcador de fecha"/>
          <p:cNvSpPr>
            <a:spLocks noGrp="1"/>
          </p:cNvSpPr>
          <p:nvPr>
            <p:ph type="dt" sz="half" idx="15"/>
          </p:nvPr>
        </p:nvSpPr>
        <p:spPr/>
        <p:txBody>
          <a:bodyPr rtlCol="0"/>
          <a:lstStyle/>
          <a:p>
            <a:fld id="{9D156855-1059-4214-AFF2-3117F8B6DE78}" type="datetimeFigureOut">
              <a:rPr lang="es-EC" smtClean="0"/>
              <a:pPr/>
              <a:t>16/04/2013</a:t>
            </a:fld>
            <a:endParaRPr lang="es-EC"/>
          </a:p>
        </p:txBody>
      </p:sp>
      <p:sp>
        <p:nvSpPr>
          <p:cNvPr id="10" name="9 Marcador de número de diapositiva"/>
          <p:cNvSpPr>
            <a:spLocks noGrp="1"/>
          </p:cNvSpPr>
          <p:nvPr>
            <p:ph type="sldNum" sz="quarter" idx="16"/>
          </p:nvPr>
        </p:nvSpPr>
        <p:spPr/>
        <p:txBody>
          <a:bodyPr rtlCol="0"/>
          <a:lstStyle/>
          <a:p>
            <a:fld id="{45972FB8-7BA7-4282-BB24-A7694D888F01}" type="slidenum">
              <a:rPr lang="es-EC" smtClean="0"/>
              <a:pPr/>
              <a:t>‹Nº›</a:t>
            </a:fld>
            <a:endParaRPr lang="es-EC"/>
          </a:p>
        </p:txBody>
      </p:sp>
      <p:sp>
        <p:nvSpPr>
          <p:cNvPr id="12" name="11 Marcador de pie de página"/>
          <p:cNvSpPr>
            <a:spLocks noGrp="1"/>
          </p:cNvSpPr>
          <p:nvPr>
            <p:ph type="ftr" sz="quarter" idx="17"/>
          </p:nvPr>
        </p:nvSpPr>
        <p:spPr/>
        <p:txBody>
          <a:bodyPr rtlCol="0"/>
          <a:lstStyle/>
          <a:p>
            <a:endParaRPr lang="es-EC"/>
          </a:p>
        </p:txBody>
      </p:sp>
    </p:spTree>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533400" y="273050"/>
            <a:ext cx="8153400" cy="869950"/>
          </a:xfrm>
        </p:spPr>
        <p:txBody>
          <a:bodyPr anchor="ctr"/>
          <a:lstStyle>
            <a:lvl1pPr>
              <a:defRPr/>
            </a:lvl1pPr>
          </a:lstStyle>
          <a:p>
            <a:r>
              <a:rPr kumimoji="0" lang="es-ES" smtClean="0"/>
              <a:t>Haga clic para modificar el estilo de título del patrón</a:t>
            </a:r>
            <a:endParaRPr kumimoji="0" lang="en-US"/>
          </a:p>
        </p:txBody>
      </p:sp>
      <p:sp>
        <p:nvSpPr>
          <p:cNvPr id="11" name="10 Marcador de contenido"/>
          <p:cNvSpPr>
            <a:spLocks noGrp="1"/>
          </p:cNvSpPr>
          <p:nvPr>
            <p:ph sz="quarter" idx="2"/>
          </p:nvPr>
        </p:nvSpPr>
        <p:spPr>
          <a:xfrm>
            <a:off x="609600" y="2438400"/>
            <a:ext cx="3886200" cy="35814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3" name="12 Marcador de contenido"/>
          <p:cNvSpPr>
            <a:spLocks noGrp="1"/>
          </p:cNvSpPr>
          <p:nvPr>
            <p:ph sz="quarter" idx="4"/>
          </p:nvPr>
        </p:nvSpPr>
        <p:spPr>
          <a:xfrm>
            <a:off x="4800600" y="2438400"/>
            <a:ext cx="3886200" cy="35814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0" name="9 Marcador de fecha"/>
          <p:cNvSpPr>
            <a:spLocks noGrp="1"/>
          </p:cNvSpPr>
          <p:nvPr>
            <p:ph type="dt" sz="half" idx="15"/>
          </p:nvPr>
        </p:nvSpPr>
        <p:spPr/>
        <p:txBody>
          <a:bodyPr rtlCol="0"/>
          <a:lstStyle/>
          <a:p>
            <a:fld id="{9D156855-1059-4214-AFF2-3117F8B6DE78}" type="datetimeFigureOut">
              <a:rPr lang="es-EC" smtClean="0"/>
              <a:pPr/>
              <a:t>16/04/2013</a:t>
            </a:fld>
            <a:endParaRPr lang="es-EC"/>
          </a:p>
        </p:txBody>
      </p:sp>
      <p:sp>
        <p:nvSpPr>
          <p:cNvPr id="12" name="11 Marcador de número de diapositiva"/>
          <p:cNvSpPr>
            <a:spLocks noGrp="1"/>
          </p:cNvSpPr>
          <p:nvPr>
            <p:ph type="sldNum" sz="quarter" idx="16"/>
          </p:nvPr>
        </p:nvSpPr>
        <p:spPr/>
        <p:txBody>
          <a:bodyPr rtlCol="0"/>
          <a:lstStyle/>
          <a:p>
            <a:fld id="{45972FB8-7BA7-4282-BB24-A7694D888F01}" type="slidenum">
              <a:rPr lang="es-EC" smtClean="0"/>
              <a:pPr/>
              <a:t>‹Nº›</a:t>
            </a:fld>
            <a:endParaRPr lang="es-EC"/>
          </a:p>
        </p:txBody>
      </p:sp>
      <p:sp>
        <p:nvSpPr>
          <p:cNvPr id="14" name="13 Marcador de pie de página"/>
          <p:cNvSpPr>
            <a:spLocks noGrp="1"/>
          </p:cNvSpPr>
          <p:nvPr>
            <p:ph type="ftr" sz="quarter" idx="17"/>
          </p:nvPr>
        </p:nvSpPr>
        <p:spPr/>
        <p:txBody>
          <a:bodyPr rtlCol="0"/>
          <a:lstStyle/>
          <a:p>
            <a:endParaRPr lang="es-EC"/>
          </a:p>
        </p:txBody>
      </p:sp>
      <p:sp>
        <p:nvSpPr>
          <p:cNvPr id="16" name="15 Marcador de texto"/>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s-ES" smtClean="0"/>
              <a:t>Haga clic para modificar el estilo de texto del patrón</a:t>
            </a:r>
          </a:p>
        </p:txBody>
      </p:sp>
      <p:sp>
        <p:nvSpPr>
          <p:cNvPr id="15" name="14 Marcador de texto"/>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s-ES" smtClean="0"/>
              <a:t>Haga clic para modificar el estilo de texto del patrón</a:t>
            </a:r>
          </a:p>
        </p:txBody>
      </p:sp>
    </p:spTree>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p>
            <a:fld id="{9D156855-1059-4214-AFF2-3117F8B6DE78}" type="datetimeFigureOut">
              <a:rPr lang="es-EC" smtClean="0"/>
              <a:pPr/>
              <a:t>16/04/2013</a:t>
            </a:fld>
            <a:endParaRPr lang="es-EC"/>
          </a:p>
        </p:txBody>
      </p:sp>
      <p:sp>
        <p:nvSpPr>
          <p:cNvPr id="4" name="3 Marcador de pie de página"/>
          <p:cNvSpPr>
            <a:spLocks noGrp="1"/>
          </p:cNvSpPr>
          <p:nvPr>
            <p:ph type="ftr" sz="quarter" idx="11"/>
          </p:nvPr>
        </p:nvSpPr>
        <p:spPr/>
        <p:txBody>
          <a:bodyPr/>
          <a:lstStyle/>
          <a:p>
            <a:endParaRPr lang="es-EC"/>
          </a:p>
        </p:txBody>
      </p:sp>
      <p:sp>
        <p:nvSpPr>
          <p:cNvPr id="5" name="4 Marcador de número de diapositiva"/>
          <p:cNvSpPr>
            <a:spLocks noGrp="1"/>
          </p:cNvSpPr>
          <p:nvPr>
            <p:ph type="sldNum" sz="quarter" idx="12"/>
          </p:nvPr>
        </p:nvSpPr>
        <p:spPr/>
        <p:txBody>
          <a:bodyPr/>
          <a:lstStyle>
            <a:lvl1pPr>
              <a:defRPr>
                <a:solidFill>
                  <a:srgbClr val="FFFFFF"/>
                </a:solidFill>
              </a:defRPr>
            </a:lvl1pPr>
          </a:lstStyle>
          <a:p>
            <a:fld id="{45972FB8-7BA7-4282-BB24-A7694D888F01}" type="slidenum">
              <a:rPr lang="es-EC" smtClean="0"/>
              <a:pPr/>
              <a:t>‹Nº›</a:t>
            </a:fld>
            <a:endParaRPr lang="es-EC"/>
          </a:p>
        </p:txBody>
      </p:sp>
    </p:spTree>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9D156855-1059-4214-AFF2-3117F8B6DE78}" type="datetimeFigureOut">
              <a:rPr lang="es-EC" smtClean="0"/>
              <a:pPr/>
              <a:t>16/04/2013</a:t>
            </a:fld>
            <a:endParaRPr lang="es-EC"/>
          </a:p>
        </p:txBody>
      </p:sp>
      <p:sp>
        <p:nvSpPr>
          <p:cNvPr id="3" name="2 Marcador de pie de página"/>
          <p:cNvSpPr>
            <a:spLocks noGrp="1"/>
          </p:cNvSpPr>
          <p:nvPr>
            <p:ph type="ftr" sz="quarter" idx="11"/>
          </p:nvPr>
        </p:nvSpPr>
        <p:spPr/>
        <p:txBody>
          <a:bodyPr/>
          <a:lstStyle/>
          <a:p>
            <a:endParaRPr lang="es-EC"/>
          </a:p>
        </p:txBody>
      </p:sp>
      <p:sp>
        <p:nvSpPr>
          <p:cNvPr id="4" name="3 Marcador de número de diapositiva"/>
          <p:cNvSpPr>
            <a:spLocks noGrp="1"/>
          </p:cNvSpPr>
          <p:nvPr>
            <p:ph type="sldNum" sz="quarter" idx="12"/>
          </p:nvPr>
        </p:nvSpPr>
        <p:spPr>
          <a:xfrm>
            <a:off x="0" y="6248400"/>
            <a:ext cx="533400" cy="381000"/>
          </a:xfrm>
        </p:spPr>
        <p:txBody>
          <a:bodyPr/>
          <a:lstStyle>
            <a:lvl1pPr>
              <a:defRPr>
                <a:solidFill>
                  <a:schemeClr val="tx2"/>
                </a:solidFill>
              </a:defRPr>
            </a:lvl1pPr>
          </a:lstStyle>
          <a:p>
            <a:fld id="{45972FB8-7BA7-4282-BB24-A7694D888F01}" type="slidenum">
              <a:rPr lang="es-EC" smtClean="0"/>
              <a:pPr/>
              <a:t>‹Nº›</a:t>
            </a:fld>
            <a:endParaRPr lang="es-EC"/>
          </a:p>
        </p:txBody>
      </p:sp>
    </p:spTree>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3050"/>
            <a:ext cx="8077200" cy="869950"/>
          </a:xfrm>
        </p:spPr>
        <p:txBody>
          <a:bodyPr anchor="ctr"/>
          <a:lstStyle>
            <a:lvl1pPr algn="l">
              <a:buNone/>
              <a:defRPr sz="4400" b="0"/>
            </a:lvl1pPr>
          </a:lstStyle>
          <a:p>
            <a:r>
              <a:rPr kumimoji="0" lang="es-ES" smtClean="0"/>
              <a:t>Haga clic para modificar el estilo de título del patrón</a:t>
            </a:r>
            <a:endParaRPr kumimoji="0" lang="en-US"/>
          </a:p>
        </p:txBody>
      </p:sp>
      <p:sp>
        <p:nvSpPr>
          <p:cNvPr id="5" name="4 Marcador de fecha"/>
          <p:cNvSpPr>
            <a:spLocks noGrp="1"/>
          </p:cNvSpPr>
          <p:nvPr>
            <p:ph type="dt" sz="half" idx="10"/>
          </p:nvPr>
        </p:nvSpPr>
        <p:spPr/>
        <p:txBody>
          <a:bodyPr/>
          <a:lstStyle/>
          <a:p>
            <a:fld id="{9D156855-1059-4214-AFF2-3117F8B6DE78}" type="datetimeFigureOut">
              <a:rPr lang="es-EC" smtClean="0"/>
              <a:pPr/>
              <a:t>16/04/2013</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lvl1pPr>
              <a:defRPr>
                <a:solidFill>
                  <a:srgbClr val="FFFFFF"/>
                </a:solidFill>
              </a:defRPr>
            </a:lvl1pPr>
          </a:lstStyle>
          <a:p>
            <a:fld id="{45972FB8-7BA7-4282-BB24-A7694D888F01}" type="slidenum">
              <a:rPr lang="es-EC" smtClean="0"/>
              <a:pPr/>
              <a:t>‹Nº›</a:t>
            </a:fld>
            <a:endParaRPr lang="es-EC"/>
          </a:p>
        </p:txBody>
      </p:sp>
      <p:sp>
        <p:nvSpPr>
          <p:cNvPr id="3" name="2 Marcador de texto"/>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9" name="8 Marcador de contenido"/>
          <p:cNvSpPr>
            <a:spLocks noGrp="1"/>
          </p:cNvSpPr>
          <p:nvPr>
            <p:ph sz="quarter" idx="1"/>
          </p:nvPr>
        </p:nvSpPr>
        <p:spPr>
          <a:xfrm>
            <a:off x="2362200" y="1752600"/>
            <a:ext cx="6400800" cy="44196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bg>
      <p:bgRef idx="1003">
        <a:schemeClr val="bg2"/>
      </p:bgRef>
    </p:bg>
    <p:spTree>
      <p:nvGrpSpPr>
        <p:cNvPr id="1" name=""/>
        <p:cNvGrpSpPr/>
        <p:nvPr/>
      </p:nvGrpSpPr>
      <p:grpSpPr>
        <a:xfrm>
          <a:off x="0" y="0"/>
          <a:ext cx="0" cy="0"/>
          <a:chOff x="0" y="0"/>
          <a:chExt cx="0" cy="0"/>
        </a:xfrm>
      </p:grpSpPr>
      <p:sp>
        <p:nvSpPr>
          <p:cNvPr id="4" name="3 Marcador de texto"/>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s-ES" smtClean="0"/>
              <a:t>Haga clic para modificar el estilo de texto del patrón</a:t>
            </a:r>
          </a:p>
        </p:txBody>
      </p:sp>
      <p:sp>
        <p:nvSpPr>
          <p:cNvPr id="8" name="7 Rectángulo"/>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Rectángulo"/>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Rectángulo"/>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1 Título"/>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s-ES" smtClean="0"/>
              <a:t>Haga clic para modificar el estilo de título del patrón</a:t>
            </a:r>
            <a:endParaRPr kumimoji="0" lang="en-US"/>
          </a:p>
        </p:txBody>
      </p:sp>
      <p:sp>
        <p:nvSpPr>
          <p:cNvPr id="11" name="10 Rectángulo"/>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Marcador de fecha"/>
          <p:cNvSpPr>
            <a:spLocks noGrp="1"/>
          </p:cNvSpPr>
          <p:nvPr>
            <p:ph type="dt" sz="half" idx="10"/>
          </p:nvPr>
        </p:nvSpPr>
        <p:spPr>
          <a:xfrm>
            <a:off x="6248400" y="6248400"/>
            <a:ext cx="2667000" cy="365125"/>
          </a:xfrm>
        </p:spPr>
        <p:txBody>
          <a:bodyPr rtlCol="0"/>
          <a:lstStyle/>
          <a:p>
            <a:fld id="{9D156855-1059-4214-AFF2-3117F8B6DE78}" type="datetimeFigureOut">
              <a:rPr lang="es-EC" smtClean="0"/>
              <a:pPr/>
              <a:t>16/04/2013</a:t>
            </a:fld>
            <a:endParaRPr lang="es-EC"/>
          </a:p>
        </p:txBody>
      </p:sp>
      <p:sp>
        <p:nvSpPr>
          <p:cNvPr id="13" name="12 Marcador de número de diapositiva"/>
          <p:cNvSpPr>
            <a:spLocks noGrp="1"/>
          </p:cNvSpPr>
          <p:nvPr>
            <p:ph type="sldNum" sz="quarter" idx="11"/>
          </p:nvPr>
        </p:nvSpPr>
        <p:spPr>
          <a:xfrm>
            <a:off x="0" y="4667249"/>
            <a:ext cx="1447800" cy="663578"/>
          </a:xfrm>
        </p:spPr>
        <p:txBody>
          <a:bodyPr rtlCol="0"/>
          <a:lstStyle>
            <a:lvl1pPr>
              <a:defRPr sz="2800"/>
            </a:lvl1pPr>
          </a:lstStyle>
          <a:p>
            <a:fld id="{45972FB8-7BA7-4282-BB24-A7694D888F01}" type="slidenum">
              <a:rPr lang="es-EC" smtClean="0"/>
              <a:pPr/>
              <a:t>‹Nº›</a:t>
            </a:fld>
            <a:endParaRPr lang="es-EC"/>
          </a:p>
        </p:txBody>
      </p:sp>
      <p:sp>
        <p:nvSpPr>
          <p:cNvPr id="14" name="13 Marcador de pie de página"/>
          <p:cNvSpPr>
            <a:spLocks noGrp="1"/>
          </p:cNvSpPr>
          <p:nvPr>
            <p:ph type="ftr" sz="quarter" idx="12"/>
          </p:nvPr>
        </p:nvSpPr>
        <p:spPr>
          <a:xfrm>
            <a:off x="1600200" y="6248206"/>
            <a:ext cx="4572000" cy="365125"/>
          </a:xfrm>
        </p:spPr>
        <p:txBody>
          <a:bodyPr rtlCol="0"/>
          <a:lstStyle/>
          <a:p>
            <a:endParaRPr lang="es-EC"/>
          </a:p>
        </p:txBody>
      </p:sp>
      <p:sp>
        <p:nvSpPr>
          <p:cNvPr id="3" name="2 Marcador de posición de imagen"/>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s-ES" smtClean="0"/>
              <a:t>Haga clic en el icono para agregar una imagen</a:t>
            </a:r>
            <a:endParaRPr kumimoji="0" lang="en-US" dirty="0"/>
          </a:p>
        </p:txBody>
      </p:sp>
    </p:spTree>
  </p:cSld>
  <p:clrMapOvr>
    <a:overrideClrMapping bg1="lt1" tx1="dk1" bg2="lt2" tx2="dk2" accent1="accent1" accent2="accent2" accent3="accent3" accent4="accent4" accent5="accent5" accent6="accent6" hlink="hlink" folHlink="folHlink"/>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21 Marcador de título"/>
          <p:cNvSpPr>
            <a:spLocks noGrp="1"/>
          </p:cNvSpPr>
          <p:nvPr>
            <p:ph type="title"/>
          </p:nvPr>
        </p:nvSpPr>
        <p:spPr>
          <a:xfrm>
            <a:off x="609600" y="228600"/>
            <a:ext cx="8153400" cy="990600"/>
          </a:xfrm>
          <a:prstGeom prst="rect">
            <a:avLst/>
          </a:prstGeom>
        </p:spPr>
        <p:txBody>
          <a:bodyPr vert="horz" anchor="ctr">
            <a:normAutofit/>
          </a:bodyPr>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4" name="13 Marcador de fecha"/>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9D156855-1059-4214-AFF2-3117F8B6DE78}" type="datetimeFigureOut">
              <a:rPr lang="es-EC" smtClean="0"/>
              <a:pPr/>
              <a:t>16/04/2013</a:t>
            </a:fld>
            <a:endParaRPr lang="es-EC"/>
          </a:p>
        </p:txBody>
      </p:sp>
      <p:sp>
        <p:nvSpPr>
          <p:cNvPr id="3" name="2 Marcador de pie de página"/>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s-EC"/>
          </a:p>
        </p:txBody>
      </p:sp>
      <p:sp>
        <p:nvSpPr>
          <p:cNvPr id="7" name="6 Rectángulo"/>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Rectángulo"/>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Rectángulo"/>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22 Marcador de número de diapositiva"/>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45972FB8-7BA7-4282-BB24-A7694D888F01}" type="slidenum">
              <a:rPr lang="es-EC" smtClean="0"/>
              <a:pPr/>
              <a:t>‹Nº›</a:t>
            </a:fld>
            <a:endParaRPr lang="es-EC"/>
          </a:p>
        </p:txBody>
      </p:sp>
    </p:spTree>
  </p:cSld>
  <p:clrMap bg1="lt1" tx1="dk1" bg2="lt2" tx2="dk2" accent1="accent1" accent2="accent2" accent3="accent3" accent4="accent4" accent5="accent5" accent6="accent6" hlink="hlink" folHlink="folHlink"/>
  <p:sldLayoutIdLst>
    <p:sldLayoutId id="2147483939" r:id="rId1"/>
    <p:sldLayoutId id="2147483940" r:id="rId2"/>
    <p:sldLayoutId id="2147483941" r:id="rId3"/>
    <p:sldLayoutId id="2147483942" r:id="rId4"/>
    <p:sldLayoutId id="2147483943" r:id="rId5"/>
    <p:sldLayoutId id="2147483944" r:id="rId6"/>
    <p:sldLayoutId id="2147483945" r:id="rId7"/>
    <p:sldLayoutId id="2147483946" r:id="rId8"/>
    <p:sldLayoutId id="2147483947" r:id="rId9"/>
    <p:sldLayoutId id="2147483948" r:id="rId10"/>
    <p:sldLayoutId id="2147483949" r:id="rId11"/>
  </p:sldLayoutIdLst>
  <p:transition spd="slow"/>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diagramData" Target="../diagrams/data3.xml"/><Relationship Id="rId7" Type="http://schemas.openxmlformats.org/officeDocument/2006/relationships/diagramData" Target="../diagrams/data4.xml"/><Relationship Id="rId2" Type="http://schemas.openxmlformats.org/officeDocument/2006/relationships/image" Target="../media/image24.jpeg"/><Relationship Id="rId1" Type="http://schemas.openxmlformats.org/officeDocument/2006/relationships/slideLayout" Target="../slideLayouts/slideLayout7.xml"/><Relationship Id="rId6" Type="http://schemas.openxmlformats.org/officeDocument/2006/relationships/diagramColors" Target="../diagrams/colors3.xml"/><Relationship Id="rId11" Type="http://schemas.openxmlformats.org/officeDocument/2006/relationships/image" Target="../media/image25.jpeg"/><Relationship Id="rId5" Type="http://schemas.openxmlformats.org/officeDocument/2006/relationships/diagramQuickStyle" Target="../diagrams/quickStyle3.xml"/><Relationship Id="rId10" Type="http://schemas.openxmlformats.org/officeDocument/2006/relationships/diagramColors" Target="../diagrams/colors4.xml"/><Relationship Id="rId4" Type="http://schemas.openxmlformats.org/officeDocument/2006/relationships/diagramLayout" Target="../diagrams/layout3.xml"/><Relationship Id="rId9" Type="http://schemas.openxmlformats.org/officeDocument/2006/relationships/diagramQuickStyle" Target="../diagrams/quickStyle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6.xml"/><Relationship Id="rId6" Type="http://schemas.microsoft.com/office/2007/relationships/diagramDrawing" Target="../diagrams/drawing3.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6.xml"/><Relationship Id="rId6" Type="http://schemas.microsoft.com/office/2007/relationships/diagramDrawing" Target="../diagrams/drawing4.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image" Target="../media/image34.gif"/><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6.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51.xml.rels><?xml version="1.0" encoding="UTF-8" standalone="yes"?>
<Relationships xmlns="http://schemas.openxmlformats.org/package/2006/relationships"><Relationship Id="rId8" Type="http://schemas.openxmlformats.org/officeDocument/2006/relationships/image" Target="../media/image46.jpeg"/><Relationship Id="rId3" Type="http://schemas.openxmlformats.org/officeDocument/2006/relationships/image" Target="../media/image41.jpeg"/><Relationship Id="rId7" Type="http://schemas.openxmlformats.org/officeDocument/2006/relationships/image" Target="../media/image45.jpeg"/><Relationship Id="rId2" Type="http://schemas.openxmlformats.org/officeDocument/2006/relationships/image" Target="../media/image40.jpeg"/><Relationship Id="rId1" Type="http://schemas.openxmlformats.org/officeDocument/2006/relationships/slideLayout" Target="../slideLayouts/slideLayout6.xml"/><Relationship Id="rId6" Type="http://schemas.openxmlformats.org/officeDocument/2006/relationships/image" Target="../media/image44.jpeg"/><Relationship Id="rId5" Type="http://schemas.openxmlformats.org/officeDocument/2006/relationships/image" Target="../media/image43.jpeg"/><Relationship Id="rId10" Type="http://schemas.openxmlformats.org/officeDocument/2006/relationships/image" Target="../media/image48.jpeg"/><Relationship Id="rId4" Type="http://schemas.openxmlformats.org/officeDocument/2006/relationships/image" Target="../media/image42.jpeg"/><Relationship Id="rId9" Type="http://schemas.openxmlformats.org/officeDocument/2006/relationships/image" Target="../media/image47.jpeg"/></Relationships>
</file>

<file path=ppt/slides/_rels/slide52.xml.rels><?xml version="1.0" encoding="UTF-8" standalone="yes"?>
<Relationships xmlns="http://schemas.openxmlformats.org/package/2006/relationships"><Relationship Id="rId3" Type="http://schemas.openxmlformats.org/officeDocument/2006/relationships/image" Target="../media/image50.jpeg"/><Relationship Id="rId7" Type="http://schemas.openxmlformats.org/officeDocument/2006/relationships/image" Target="../media/image54.jpeg"/><Relationship Id="rId2" Type="http://schemas.openxmlformats.org/officeDocument/2006/relationships/image" Target="../media/image49.jpeg"/><Relationship Id="rId1" Type="http://schemas.openxmlformats.org/officeDocument/2006/relationships/slideLayout" Target="../slideLayouts/slideLayout6.xml"/><Relationship Id="rId6" Type="http://schemas.openxmlformats.org/officeDocument/2006/relationships/image" Target="../media/image53.jpeg"/><Relationship Id="rId5" Type="http://schemas.openxmlformats.org/officeDocument/2006/relationships/image" Target="../media/image52.jpeg"/><Relationship Id="rId4" Type="http://schemas.openxmlformats.org/officeDocument/2006/relationships/image" Target="../media/image51.jpeg"/></Relationships>
</file>

<file path=ppt/slides/_rels/slide53.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diagramLayout" Target="../diagrams/layout2.xml"/><Relationship Id="rId7" Type="http://schemas.openxmlformats.org/officeDocument/2006/relationships/image" Target="../media/image8.jpeg"/><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openxmlformats.org/officeDocument/2006/relationships/image" Target="../media/image7.jpeg"/><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357290" y="285728"/>
            <a:ext cx="6477000" cy="1828800"/>
          </a:xfrm>
        </p:spPr>
        <p:txBody>
          <a:bodyPr>
            <a:normAutofit fontScale="90000"/>
          </a:bodyPr>
          <a:lstStyle/>
          <a:p>
            <a:pPr algn="ctr"/>
            <a:r>
              <a:rPr lang="es-EC" sz="2000" b="1" dirty="0" smtClean="0">
                <a:solidFill>
                  <a:schemeClr val="tx1"/>
                </a:solidFill>
                <a:latin typeface="Times New Roman" pitchFamily="18" charset="0"/>
                <a:cs typeface="Times New Roman" pitchFamily="18" charset="0"/>
              </a:rPr>
              <a:t>ESCUELA POLITÉCNICA DEL EJERCITO</a:t>
            </a:r>
            <a:br>
              <a:rPr lang="es-EC" sz="2000" b="1" dirty="0" smtClean="0">
                <a:solidFill>
                  <a:schemeClr val="tx1"/>
                </a:solidFill>
                <a:latin typeface="Times New Roman" pitchFamily="18" charset="0"/>
                <a:cs typeface="Times New Roman" pitchFamily="18" charset="0"/>
              </a:rPr>
            </a:br>
            <a:r>
              <a:rPr lang="es-EC" sz="2000" b="1" dirty="0" smtClean="0">
                <a:solidFill>
                  <a:schemeClr val="tx1"/>
                </a:solidFill>
                <a:latin typeface="Times New Roman" pitchFamily="18" charset="0"/>
                <a:cs typeface="Times New Roman" pitchFamily="18" charset="0"/>
              </a:rPr>
              <a:t/>
            </a:r>
            <a:br>
              <a:rPr lang="es-EC" sz="2000" b="1" dirty="0" smtClean="0">
                <a:solidFill>
                  <a:schemeClr val="tx1"/>
                </a:solidFill>
                <a:latin typeface="Times New Roman" pitchFamily="18" charset="0"/>
                <a:cs typeface="Times New Roman" pitchFamily="18" charset="0"/>
              </a:rPr>
            </a:br>
            <a:r>
              <a:rPr lang="es-EC" sz="2000" b="1" dirty="0" smtClean="0">
                <a:solidFill>
                  <a:schemeClr val="tx1"/>
                </a:solidFill>
                <a:latin typeface="Times New Roman" pitchFamily="18" charset="0"/>
                <a:cs typeface="Times New Roman" pitchFamily="18" charset="0"/>
              </a:rPr>
              <a:t>DEPARTAMENTO DE CIENCIAS HUMANAS Y SOCIALES</a:t>
            </a:r>
            <a:br>
              <a:rPr lang="es-EC" sz="2000" b="1" dirty="0" smtClean="0">
                <a:solidFill>
                  <a:schemeClr val="tx1"/>
                </a:solidFill>
                <a:latin typeface="Times New Roman" pitchFamily="18" charset="0"/>
                <a:cs typeface="Times New Roman" pitchFamily="18" charset="0"/>
              </a:rPr>
            </a:br>
            <a:r>
              <a:rPr lang="es-EC" sz="2000" b="1" dirty="0" smtClean="0">
                <a:solidFill>
                  <a:schemeClr val="tx1"/>
                </a:solidFill>
                <a:latin typeface="Times New Roman" pitchFamily="18" charset="0"/>
                <a:cs typeface="Times New Roman" pitchFamily="18" charset="0"/>
              </a:rPr>
              <a:t/>
            </a:r>
            <a:br>
              <a:rPr lang="es-EC" sz="2000" b="1" dirty="0" smtClean="0">
                <a:solidFill>
                  <a:schemeClr val="tx1"/>
                </a:solidFill>
                <a:latin typeface="Times New Roman" pitchFamily="18" charset="0"/>
                <a:cs typeface="Times New Roman" pitchFamily="18" charset="0"/>
              </a:rPr>
            </a:br>
            <a:r>
              <a:rPr lang="es-EC" sz="2000" b="1" dirty="0" smtClean="0">
                <a:solidFill>
                  <a:schemeClr val="tx1"/>
                </a:solidFill>
                <a:latin typeface="Times New Roman" pitchFamily="18" charset="0"/>
                <a:cs typeface="Times New Roman" pitchFamily="18" charset="0"/>
              </a:rPr>
              <a:t>CARRERA DE EDUCACIÓN INFANTIL</a:t>
            </a:r>
            <a:endParaRPr lang="es-EC" sz="2000" b="1" dirty="0">
              <a:solidFill>
                <a:schemeClr val="tx1"/>
              </a:solidFill>
              <a:latin typeface="Times New Roman" pitchFamily="18" charset="0"/>
              <a:cs typeface="Times New Roman" pitchFamily="18" charset="0"/>
            </a:endParaRPr>
          </a:p>
        </p:txBody>
      </p:sp>
      <p:sp>
        <p:nvSpPr>
          <p:cNvPr id="3" name="2 Subtítulo"/>
          <p:cNvSpPr>
            <a:spLocks noGrp="1"/>
          </p:cNvSpPr>
          <p:nvPr>
            <p:ph type="subTitle" idx="1"/>
          </p:nvPr>
        </p:nvSpPr>
        <p:spPr>
          <a:xfrm>
            <a:off x="857224" y="3214686"/>
            <a:ext cx="7715304" cy="2395550"/>
          </a:xfrm>
        </p:spPr>
        <p:txBody>
          <a:bodyPr>
            <a:normAutofit fontScale="25000" lnSpcReduction="20000"/>
          </a:bodyPr>
          <a:lstStyle/>
          <a:p>
            <a:r>
              <a:rPr lang="es-EC" sz="8000" dirty="0" smtClean="0">
                <a:solidFill>
                  <a:schemeClr val="tx1"/>
                </a:solidFill>
                <a:latin typeface="Times New Roman" pitchFamily="18" charset="0"/>
                <a:cs typeface="Times New Roman" pitchFamily="18" charset="0"/>
              </a:rPr>
              <a:t>TEMA:</a:t>
            </a:r>
          </a:p>
          <a:p>
            <a:pPr algn="just"/>
            <a:r>
              <a:rPr lang="es-EC" sz="8000" b="1" dirty="0" smtClean="0">
                <a:solidFill>
                  <a:schemeClr val="tx1"/>
                </a:solidFill>
                <a:latin typeface="Times New Roman" pitchFamily="18" charset="0"/>
                <a:cs typeface="Times New Roman" pitchFamily="18" charset="0"/>
              </a:rPr>
              <a:t>Incidencia de la expresión dramática en el lenguaje  expresivo y comprensivo, en los niños de 4 a 5 años de edad, en las Unidades Educativas “Saint Dominic School” y “Ángel Polibio Chaves”,  durante el año lectivo 2012-2013. Propuesta Alternativa</a:t>
            </a:r>
          </a:p>
          <a:p>
            <a:endParaRPr lang="es-EC" dirty="0" smtClean="0">
              <a:solidFill>
                <a:schemeClr val="tx1"/>
              </a:solidFill>
              <a:latin typeface="Times New Roman" pitchFamily="18" charset="0"/>
              <a:cs typeface="Times New Roman" pitchFamily="18" charset="0"/>
            </a:endParaRPr>
          </a:p>
          <a:p>
            <a:pPr algn="ctr"/>
            <a:r>
              <a:rPr lang="es-EC" sz="8000" dirty="0" smtClean="0">
                <a:solidFill>
                  <a:schemeClr val="tx1"/>
                </a:solidFill>
                <a:latin typeface="Times New Roman" pitchFamily="18" charset="0"/>
                <a:cs typeface="Times New Roman" pitchFamily="18" charset="0"/>
              </a:rPr>
              <a:t>AUTORAS:</a:t>
            </a:r>
          </a:p>
          <a:p>
            <a:pPr algn="ctr"/>
            <a:r>
              <a:rPr lang="es-EC" sz="8000" dirty="0" smtClean="0">
                <a:solidFill>
                  <a:schemeClr val="tx1"/>
                </a:solidFill>
                <a:latin typeface="Times New Roman" pitchFamily="18" charset="0"/>
                <a:cs typeface="Times New Roman" pitchFamily="18" charset="0"/>
              </a:rPr>
              <a:t>PAULINA SANMARTÍN</a:t>
            </a:r>
          </a:p>
          <a:p>
            <a:pPr algn="ctr"/>
            <a:r>
              <a:rPr lang="es-EC" sz="8000" dirty="0" smtClean="0">
                <a:solidFill>
                  <a:schemeClr val="tx1"/>
                </a:solidFill>
                <a:latin typeface="Times New Roman" pitchFamily="18" charset="0"/>
                <a:cs typeface="Times New Roman" pitchFamily="18" charset="0"/>
              </a:rPr>
              <a:t>KAREN TASHIGUANO</a:t>
            </a:r>
          </a:p>
          <a:p>
            <a:endParaRPr lang="es-EC" sz="8000" dirty="0" smtClean="0">
              <a:solidFill>
                <a:schemeClr val="tx1"/>
              </a:solidFill>
              <a:latin typeface="Times New Roman" pitchFamily="18" charset="0"/>
              <a:cs typeface="Times New Roman" pitchFamily="18" charset="0"/>
            </a:endParaRPr>
          </a:p>
          <a:p>
            <a:pPr algn="ctr"/>
            <a:r>
              <a:rPr lang="es-EC" sz="8000" dirty="0" smtClean="0">
                <a:solidFill>
                  <a:schemeClr val="tx1"/>
                </a:solidFill>
                <a:latin typeface="Times New Roman" pitchFamily="18" charset="0"/>
                <a:cs typeface="Times New Roman" pitchFamily="18" charset="0"/>
              </a:rPr>
              <a:t>SANGOLQUÍ 2013</a:t>
            </a:r>
          </a:p>
          <a:p>
            <a:endParaRPr lang="es-EC" dirty="0" smtClean="0">
              <a:solidFill>
                <a:schemeClr val="tx1"/>
              </a:solidFill>
              <a:latin typeface="Times New Roman" pitchFamily="18" charset="0"/>
              <a:cs typeface="Times New Roman" pitchFamily="18" charset="0"/>
            </a:endParaRPr>
          </a:p>
          <a:p>
            <a:endParaRPr lang="es-EC" dirty="0" smtClean="0">
              <a:solidFill>
                <a:schemeClr val="tx1"/>
              </a:solidFill>
              <a:latin typeface="Times New Roman" pitchFamily="18" charset="0"/>
              <a:cs typeface="Times New Roman" pitchFamily="18" charset="0"/>
            </a:endParaRPr>
          </a:p>
          <a:p>
            <a:endParaRPr lang="es-EC" dirty="0" smtClean="0"/>
          </a:p>
          <a:p>
            <a:endParaRPr lang="es-EC" dirty="0"/>
          </a:p>
        </p:txBody>
      </p:sp>
    </p:spTree>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Estrella de 10 puntas"/>
          <p:cNvSpPr/>
          <p:nvPr/>
        </p:nvSpPr>
        <p:spPr>
          <a:xfrm>
            <a:off x="1714480" y="1500174"/>
            <a:ext cx="6143668" cy="4071966"/>
          </a:xfrm>
          <a:prstGeom prst="star10">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EC" sz="3200" b="1" i="1" dirty="0" smtClean="0">
                <a:solidFill>
                  <a:schemeClr val="tx1"/>
                </a:solidFill>
                <a:latin typeface="Times New Roman" pitchFamily="18" charset="0"/>
                <a:cs typeface="Times New Roman" pitchFamily="18" charset="0"/>
              </a:rPr>
              <a:t>UNIDAD I</a:t>
            </a:r>
          </a:p>
          <a:p>
            <a:pPr algn="ctr"/>
            <a:endParaRPr lang="es-EC" sz="3200" b="1" i="1" dirty="0" smtClean="0">
              <a:solidFill>
                <a:schemeClr val="tx1"/>
              </a:solidFill>
              <a:latin typeface="Times New Roman" pitchFamily="18" charset="0"/>
              <a:cs typeface="Times New Roman" pitchFamily="18" charset="0"/>
            </a:endParaRPr>
          </a:p>
          <a:p>
            <a:pPr algn="ctr"/>
            <a:r>
              <a:rPr lang="es-EC" sz="3200" b="1" i="1" dirty="0" smtClean="0">
                <a:solidFill>
                  <a:schemeClr val="tx1"/>
                </a:solidFill>
                <a:latin typeface="Times New Roman" pitchFamily="18" charset="0"/>
                <a:cs typeface="Times New Roman" pitchFamily="18" charset="0"/>
              </a:rPr>
              <a:t>EXPRESIÓN DRAMÁTICA</a:t>
            </a:r>
          </a:p>
          <a:p>
            <a:pPr algn="ctr"/>
            <a:endParaRPr lang="es-EC" sz="2400" b="1" i="1" dirty="0">
              <a:solidFill>
                <a:schemeClr val="tx1"/>
              </a:solidFill>
              <a:latin typeface="Times New Roman" pitchFamily="18" charset="0"/>
              <a:cs typeface="Times New Roman" pitchFamily="18" charset="0"/>
            </a:endParaRPr>
          </a:p>
        </p:txBody>
      </p:sp>
    </p:spTree>
  </p:cSld>
  <p:clrMapOvr>
    <a:masterClrMapping/>
  </p:clrMapOvr>
  <p:transition spd="slow">
    <p:pull/>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idx="4294967295"/>
          </p:nvPr>
        </p:nvSpPr>
        <p:spPr>
          <a:xfrm>
            <a:off x="0" y="214290"/>
            <a:ext cx="8534400" cy="758825"/>
          </a:xfrm>
        </p:spPr>
        <p:txBody>
          <a:bodyPr>
            <a:normAutofit fontScale="90000"/>
          </a:bodyPr>
          <a:lstStyle/>
          <a:p>
            <a:pPr algn="ctr"/>
            <a:r>
              <a:rPr lang="es-EC" dirty="0" smtClean="0">
                <a:solidFill>
                  <a:schemeClr val="tx1"/>
                </a:solidFill>
                <a:latin typeface="Comic Sans MS" pitchFamily="66" charset="0"/>
              </a:rPr>
              <a:t>EXPRESIÓN DRAMÁTICA</a:t>
            </a:r>
            <a:endParaRPr lang="es-EC" dirty="0">
              <a:solidFill>
                <a:schemeClr val="tx1"/>
              </a:solidFill>
              <a:latin typeface="Comic Sans MS" pitchFamily="66" charset="0"/>
            </a:endParaRPr>
          </a:p>
        </p:txBody>
      </p:sp>
      <p:grpSp>
        <p:nvGrpSpPr>
          <p:cNvPr id="5" name="4 Grupo"/>
          <p:cNvGrpSpPr/>
          <p:nvPr/>
        </p:nvGrpSpPr>
        <p:grpSpPr>
          <a:xfrm>
            <a:off x="642910" y="1357298"/>
            <a:ext cx="2983250" cy="1341346"/>
            <a:chOff x="142864" y="71438"/>
            <a:chExt cx="2983250" cy="1341346"/>
          </a:xfrm>
        </p:grpSpPr>
        <p:sp>
          <p:nvSpPr>
            <p:cNvPr id="6" name="5 Rectángulo redondeado"/>
            <p:cNvSpPr/>
            <p:nvPr/>
          </p:nvSpPr>
          <p:spPr>
            <a:xfrm>
              <a:off x="142864" y="71438"/>
              <a:ext cx="2983250" cy="1341346"/>
            </a:xfrm>
            <a:prstGeom prst="roundRect">
              <a:avLst/>
            </a:prstGeom>
          </p:spPr>
          <p:style>
            <a:lnRef idx="1">
              <a:schemeClr val="accent2"/>
            </a:lnRef>
            <a:fillRef idx="2">
              <a:schemeClr val="accent2"/>
            </a:fillRef>
            <a:effectRef idx="1">
              <a:schemeClr val="accent2"/>
            </a:effectRef>
            <a:fontRef idx="minor">
              <a:schemeClr val="dk1"/>
            </a:fontRef>
          </p:style>
        </p:sp>
        <p:sp>
          <p:nvSpPr>
            <p:cNvPr id="7" name="6 Rectángulo"/>
            <p:cNvSpPr/>
            <p:nvPr/>
          </p:nvSpPr>
          <p:spPr>
            <a:xfrm>
              <a:off x="208343" y="136917"/>
              <a:ext cx="2852292" cy="1210388"/>
            </a:xfrm>
            <a:prstGeom prst="rect">
              <a:avLst/>
            </a:prstGeom>
          </p:spPr>
          <p:style>
            <a:lnRef idx="1">
              <a:schemeClr val="accent2"/>
            </a:lnRef>
            <a:fillRef idx="2">
              <a:schemeClr val="accent2"/>
            </a:fillRef>
            <a:effectRef idx="1">
              <a:schemeClr val="accent2"/>
            </a:effectRef>
            <a:fontRef idx="minor">
              <a:schemeClr val="dk1"/>
            </a:fontRef>
          </p:style>
          <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es-EC" sz="1800" kern="1200" dirty="0" smtClean="0">
                  <a:solidFill>
                    <a:schemeClr val="tx1"/>
                  </a:solidFill>
                  <a:latin typeface="Times New Roman" pitchFamily="18" charset="0"/>
                  <a:cs typeface="Times New Roman" pitchFamily="18" charset="0"/>
                </a:rPr>
                <a:t>Definición</a:t>
              </a:r>
              <a:endParaRPr lang="es-EC" sz="1800" kern="1200" dirty="0">
                <a:solidFill>
                  <a:schemeClr val="tx1"/>
                </a:solidFill>
                <a:latin typeface="Times New Roman" pitchFamily="18" charset="0"/>
                <a:cs typeface="Times New Roman" pitchFamily="18" charset="0"/>
              </a:endParaRPr>
            </a:p>
          </p:txBody>
        </p:sp>
      </p:grpSp>
      <p:grpSp>
        <p:nvGrpSpPr>
          <p:cNvPr id="8" name="7 Grupo"/>
          <p:cNvGrpSpPr/>
          <p:nvPr/>
        </p:nvGrpSpPr>
        <p:grpSpPr>
          <a:xfrm>
            <a:off x="660056" y="4643446"/>
            <a:ext cx="2983250" cy="1341346"/>
            <a:chOff x="4572037" y="71438"/>
            <a:chExt cx="2983250" cy="1341346"/>
          </a:xfrm>
        </p:grpSpPr>
        <p:sp>
          <p:nvSpPr>
            <p:cNvPr id="9" name="8 Rectángulo redondeado"/>
            <p:cNvSpPr/>
            <p:nvPr/>
          </p:nvSpPr>
          <p:spPr>
            <a:xfrm>
              <a:off x="4572037" y="71438"/>
              <a:ext cx="2983250" cy="1341346"/>
            </a:xfrm>
            <a:prstGeom prst="roundRect">
              <a:avLst/>
            </a:prstGeom>
          </p:spPr>
          <p:style>
            <a:lnRef idx="1">
              <a:schemeClr val="accent2"/>
            </a:lnRef>
            <a:fillRef idx="2">
              <a:schemeClr val="accent2"/>
            </a:fillRef>
            <a:effectRef idx="1">
              <a:schemeClr val="accent2"/>
            </a:effectRef>
            <a:fontRef idx="minor">
              <a:schemeClr val="dk1"/>
            </a:fontRef>
          </p:style>
        </p:sp>
        <p:sp>
          <p:nvSpPr>
            <p:cNvPr id="10" name="9 Rectángulo"/>
            <p:cNvSpPr/>
            <p:nvPr/>
          </p:nvSpPr>
          <p:spPr>
            <a:xfrm>
              <a:off x="4637516" y="136917"/>
              <a:ext cx="2852292" cy="1210388"/>
            </a:xfrm>
            <a:prstGeom prst="rect">
              <a:avLst/>
            </a:prstGeom>
          </p:spPr>
          <p:style>
            <a:lnRef idx="1">
              <a:schemeClr val="accent2"/>
            </a:lnRef>
            <a:fillRef idx="2">
              <a:schemeClr val="accent2"/>
            </a:fillRef>
            <a:effectRef idx="1">
              <a:schemeClr val="accent2"/>
            </a:effectRef>
            <a:fontRef idx="minor">
              <a:schemeClr val="dk1"/>
            </a:fontRef>
          </p:style>
          <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es-EC" sz="1800" kern="1200" dirty="0" smtClean="0">
                  <a:solidFill>
                    <a:schemeClr val="tx1"/>
                  </a:solidFill>
                  <a:latin typeface="Times New Roman" pitchFamily="18" charset="0"/>
                  <a:cs typeface="Times New Roman" pitchFamily="18" charset="0"/>
                </a:rPr>
                <a:t>Importancia</a:t>
              </a:r>
              <a:endParaRPr lang="es-EC" sz="1800" kern="1200" dirty="0">
                <a:solidFill>
                  <a:schemeClr val="tx1"/>
                </a:solidFill>
                <a:latin typeface="Times New Roman" pitchFamily="18" charset="0"/>
                <a:cs typeface="Times New Roman" pitchFamily="18" charset="0"/>
              </a:endParaRPr>
            </a:p>
          </p:txBody>
        </p:sp>
      </p:grpSp>
      <p:cxnSp>
        <p:nvCxnSpPr>
          <p:cNvPr id="20" name="19 Conector angular"/>
          <p:cNvCxnSpPr>
            <a:stCxn id="6" idx="3"/>
            <a:endCxn id="22" idx="1"/>
          </p:cNvCxnSpPr>
          <p:nvPr/>
        </p:nvCxnSpPr>
        <p:spPr>
          <a:xfrm>
            <a:off x="3626160" y="2027971"/>
            <a:ext cx="1731658" cy="258021"/>
          </a:xfrm>
          <a:prstGeom prst="bentConnector3">
            <a:avLst>
              <a:gd name="adj1" fmla="val 50000"/>
            </a:avLst>
          </a:prstGeom>
          <a:ln>
            <a:headEnd type="arrow"/>
            <a:tailEnd type="arrow"/>
          </a:ln>
        </p:spPr>
        <p:style>
          <a:lnRef idx="1">
            <a:schemeClr val="dk1"/>
          </a:lnRef>
          <a:fillRef idx="0">
            <a:schemeClr val="dk1"/>
          </a:fillRef>
          <a:effectRef idx="0">
            <a:schemeClr val="dk1"/>
          </a:effectRef>
          <a:fontRef idx="minor">
            <a:schemeClr val="tx1"/>
          </a:fontRef>
        </p:style>
      </p:cxnSp>
      <p:pic>
        <p:nvPicPr>
          <p:cNvPr id="25602" name="Picture 2" descr="http://cursodeingles7.files.wordpress.com/2011/05/leyendo-0ac2a.png"/>
          <p:cNvPicPr>
            <a:picLocks noChangeAspect="1" noChangeArrowheads="1"/>
          </p:cNvPicPr>
          <p:nvPr/>
        </p:nvPicPr>
        <p:blipFill>
          <a:blip r:embed="rId2" cstate="print"/>
          <a:srcRect/>
          <a:stretch>
            <a:fillRect/>
          </a:stretch>
        </p:blipFill>
        <p:spPr bwMode="auto">
          <a:xfrm>
            <a:off x="1500166" y="3000372"/>
            <a:ext cx="1416029" cy="1339782"/>
          </a:xfrm>
          <a:prstGeom prst="rect">
            <a:avLst/>
          </a:prstGeom>
          <a:noFill/>
        </p:spPr>
      </p:pic>
      <p:pic>
        <p:nvPicPr>
          <p:cNvPr id="25604" name="Picture 4" descr="https://encrypted-tbn1.gstatic.com/images?q=tbn:ANd9GcTTnx1adGEdpB-iPgrVGcX7GfXl4n1wtdA20r_kjIGg8dDKku0B"/>
          <p:cNvPicPr>
            <a:picLocks noChangeAspect="1" noChangeArrowheads="1"/>
          </p:cNvPicPr>
          <p:nvPr/>
        </p:nvPicPr>
        <p:blipFill>
          <a:blip r:embed="rId3" cstate="print"/>
          <a:srcRect/>
          <a:stretch>
            <a:fillRect/>
          </a:stretch>
        </p:blipFill>
        <p:spPr bwMode="auto">
          <a:xfrm>
            <a:off x="7929586" y="214290"/>
            <a:ext cx="876300" cy="1276350"/>
          </a:xfrm>
          <a:prstGeom prst="rect">
            <a:avLst/>
          </a:prstGeom>
          <a:noFill/>
        </p:spPr>
      </p:pic>
      <p:cxnSp>
        <p:nvCxnSpPr>
          <p:cNvPr id="21" name="20 Conector angular"/>
          <p:cNvCxnSpPr>
            <a:stCxn id="9" idx="3"/>
          </p:cNvCxnSpPr>
          <p:nvPr/>
        </p:nvCxnSpPr>
        <p:spPr>
          <a:xfrm>
            <a:off x="3643306" y="5314119"/>
            <a:ext cx="1660220" cy="258021"/>
          </a:xfrm>
          <a:prstGeom prst="bentConnector3">
            <a:avLst>
              <a:gd name="adj1" fmla="val 50000"/>
            </a:avLst>
          </a:prstGeom>
          <a:ln>
            <a:headEnd type="arrow"/>
            <a:tailEnd type="arrow"/>
          </a:ln>
        </p:spPr>
        <p:style>
          <a:lnRef idx="1">
            <a:schemeClr val="dk1"/>
          </a:lnRef>
          <a:fillRef idx="0">
            <a:schemeClr val="dk1"/>
          </a:fillRef>
          <a:effectRef idx="0">
            <a:schemeClr val="dk1"/>
          </a:effectRef>
          <a:fontRef idx="minor">
            <a:schemeClr val="tx1"/>
          </a:fontRef>
        </p:style>
      </p:cxnSp>
      <p:sp>
        <p:nvSpPr>
          <p:cNvPr id="22" name="21 Proceso alternativo"/>
          <p:cNvSpPr/>
          <p:nvPr/>
        </p:nvSpPr>
        <p:spPr>
          <a:xfrm>
            <a:off x="5357818" y="1571612"/>
            <a:ext cx="3214710" cy="1428760"/>
          </a:xfrm>
          <a:prstGeom prst="flowChartAlternateProcess">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EC" dirty="0" smtClean="0">
                <a:solidFill>
                  <a:schemeClr val="tx1"/>
                </a:solidFill>
                <a:latin typeface="Times New Roman" pitchFamily="18" charset="0"/>
                <a:cs typeface="Times New Roman" pitchFamily="18" charset="0"/>
              </a:rPr>
              <a:t>Según: </a:t>
            </a:r>
          </a:p>
          <a:p>
            <a:pPr algn="ctr">
              <a:buFont typeface="Arial" pitchFamily="34" charset="0"/>
              <a:buChar char="•"/>
            </a:pPr>
            <a:r>
              <a:rPr lang="es-EC" dirty="0" smtClean="0">
                <a:solidFill>
                  <a:schemeClr val="tx1"/>
                </a:solidFill>
                <a:latin typeface="Times New Roman" pitchFamily="18" charset="0"/>
                <a:cs typeface="Times New Roman" pitchFamily="18" charset="0"/>
              </a:rPr>
              <a:t>Tejerina Isabel</a:t>
            </a:r>
          </a:p>
          <a:p>
            <a:pPr algn="ctr">
              <a:buFont typeface="Arial" pitchFamily="34" charset="0"/>
              <a:buChar char="•"/>
            </a:pPr>
            <a:r>
              <a:rPr lang="es-EC" dirty="0" smtClean="0">
                <a:solidFill>
                  <a:schemeClr val="tx1"/>
                </a:solidFill>
                <a:latin typeface="Times New Roman" pitchFamily="18" charset="0"/>
                <a:cs typeface="Times New Roman" pitchFamily="18" charset="0"/>
              </a:rPr>
              <a:t>Cañas José</a:t>
            </a:r>
            <a:endParaRPr lang="es-EC" dirty="0">
              <a:solidFill>
                <a:schemeClr val="tx1"/>
              </a:solidFill>
              <a:latin typeface="Times New Roman" pitchFamily="18" charset="0"/>
              <a:cs typeface="Times New Roman" pitchFamily="18" charset="0"/>
            </a:endParaRPr>
          </a:p>
        </p:txBody>
      </p:sp>
      <p:sp>
        <p:nvSpPr>
          <p:cNvPr id="23" name="22 Proceso alternativo"/>
          <p:cNvSpPr/>
          <p:nvPr/>
        </p:nvSpPr>
        <p:spPr>
          <a:xfrm>
            <a:off x="5286380" y="4500570"/>
            <a:ext cx="3214710" cy="1785950"/>
          </a:xfrm>
          <a:prstGeom prst="flowChartAlternateProcess">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EC" dirty="0" smtClean="0">
                <a:solidFill>
                  <a:schemeClr val="tx1"/>
                </a:solidFill>
                <a:latin typeface="Times New Roman" pitchFamily="18" charset="0"/>
                <a:cs typeface="Times New Roman" pitchFamily="18" charset="0"/>
              </a:rPr>
              <a:t>Ayuda en cada una de las áreas:</a:t>
            </a:r>
          </a:p>
          <a:p>
            <a:pPr>
              <a:buFont typeface="Arial" pitchFamily="34" charset="0"/>
              <a:buChar char="•"/>
            </a:pPr>
            <a:r>
              <a:rPr lang="es-EC" dirty="0" smtClean="0">
                <a:solidFill>
                  <a:schemeClr val="tx1"/>
                </a:solidFill>
                <a:latin typeface="Times New Roman" pitchFamily="18" charset="0"/>
                <a:cs typeface="Times New Roman" pitchFamily="18" charset="0"/>
              </a:rPr>
              <a:t>Área Cognitiva</a:t>
            </a:r>
          </a:p>
          <a:p>
            <a:pPr>
              <a:buFont typeface="Arial" pitchFamily="34" charset="0"/>
              <a:buChar char="•"/>
            </a:pPr>
            <a:r>
              <a:rPr lang="es-EC" dirty="0" smtClean="0">
                <a:solidFill>
                  <a:schemeClr val="tx1"/>
                </a:solidFill>
                <a:latin typeface="Times New Roman" pitchFamily="18" charset="0"/>
                <a:cs typeface="Times New Roman" pitchFamily="18" charset="0"/>
              </a:rPr>
              <a:t>Área Psicomotriz</a:t>
            </a:r>
          </a:p>
          <a:p>
            <a:pPr>
              <a:buFont typeface="Arial" pitchFamily="34" charset="0"/>
              <a:buChar char="•"/>
            </a:pPr>
            <a:r>
              <a:rPr lang="es-EC" dirty="0" smtClean="0">
                <a:solidFill>
                  <a:schemeClr val="tx1"/>
                </a:solidFill>
                <a:latin typeface="Times New Roman" pitchFamily="18" charset="0"/>
                <a:cs typeface="Times New Roman" pitchFamily="18" charset="0"/>
              </a:rPr>
              <a:t>Área del Lenguaje</a:t>
            </a:r>
          </a:p>
          <a:p>
            <a:pPr>
              <a:buFont typeface="Arial" pitchFamily="34" charset="0"/>
              <a:buChar char="•"/>
            </a:pPr>
            <a:r>
              <a:rPr lang="es-EC" dirty="0" smtClean="0">
                <a:solidFill>
                  <a:schemeClr val="tx1"/>
                </a:solidFill>
                <a:latin typeface="Times New Roman" pitchFamily="18" charset="0"/>
                <a:cs typeface="Times New Roman" pitchFamily="18" charset="0"/>
              </a:rPr>
              <a:t>Área Socio Afectiva</a:t>
            </a:r>
            <a:endParaRPr lang="es-EC" dirty="0">
              <a:solidFill>
                <a:schemeClr val="tx1"/>
              </a:solidFill>
              <a:latin typeface="Times New Roman" pitchFamily="18" charset="0"/>
              <a:cs typeface="Times New Roman" pitchFamily="18" charset="0"/>
            </a:endParaRPr>
          </a:p>
        </p:txBody>
      </p:sp>
    </p:spTree>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 Grupo"/>
          <p:cNvGrpSpPr/>
          <p:nvPr/>
        </p:nvGrpSpPr>
        <p:grpSpPr>
          <a:xfrm>
            <a:off x="428596" y="285728"/>
            <a:ext cx="2983250" cy="1341346"/>
            <a:chOff x="214313" y="2500335"/>
            <a:chExt cx="2983250" cy="1341346"/>
          </a:xfrm>
        </p:grpSpPr>
        <p:sp>
          <p:nvSpPr>
            <p:cNvPr id="3" name="2 Rectángulo redondeado"/>
            <p:cNvSpPr/>
            <p:nvPr/>
          </p:nvSpPr>
          <p:spPr>
            <a:xfrm>
              <a:off x="214313" y="2500335"/>
              <a:ext cx="2983250" cy="1341346"/>
            </a:xfrm>
            <a:prstGeom prst="roundRect">
              <a:avLst/>
            </a:prstGeom>
          </p:spPr>
          <p:style>
            <a:lnRef idx="1">
              <a:schemeClr val="accent2"/>
            </a:lnRef>
            <a:fillRef idx="2">
              <a:schemeClr val="accent2"/>
            </a:fillRef>
            <a:effectRef idx="1">
              <a:schemeClr val="accent2"/>
            </a:effectRef>
            <a:fontRef idx="minor">
              <a:schemeClr val="dk1"/>
            </a:fontRef>
          </p:style>
        </p:sp>
        <p:sp>
          <p:nvSpPr>
            <p:cNvPr id="4" name="3 Rectángulo"/>
            <p:cNvSpPr/>
            <p:nvPr/>
          </p:nvSpPr>
          <p:spPr>
            <a:xfrm>
              <a:off x="279792" y="2565814"/>
              <a:ext cx="2852292" cy="1210388"/>
            </a:xfrm>
            <a:prstGeom prst="rect">
              <a:avLst/>
            </a:prstGeom>
          </p:spPr>
          <p:style>
            <a:lnRef idx="1">
              <a:schemeClr val="accent2"/>
            </a:lnRef>
            <a:fillRef idx="2">
              <a:schemeClr val="accent2"/>
            </a:fillRef>
            <a:effectRef idx="1">
              <a:schemeClr val="accent2"/>
            </a:effectRef>
            <a:fontRef idx="minor">
              <a:schemeClr val="dk1"/>
            </a:fontRef>
          </p:style>
          <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es-EC" sz="1800" kern="1200" dirty="0" smtClean="0">
                  <a:solidFill>
                    <a:schemeClr val="tx1"/>
                  </a:solidFill>
                  <a:latin typeface="Times New Roman" pitchFamily="18" charset="0"/>
                  <a:cs typeface="Times New Roman" pitchFamily="18" charset="0"/>
                </a:rPr>
                <a:t>Concepciones de la expresión dramática</a:t>
              </a:r>
              <a:endParaRPr lang="es-EC" sz="1800" kern="1200" dirty="0">
                <a:solidFill>
                  <a:schemeClr val="tx1"/>
                </a:solidFill>
                <a:latin typeface="Times New Roman" pitchFamily="18" charset="0"/>
                <a:cs typeface="Times New Roman" pitchFamily="18" charset="0"/>
              </a:endParaRPr>
            </a:p>
          </p:txBody>
        </p:sp>
      </p:grpSp>
      <p:sp>
        <p:nvSpPr>
          <p:cNvPr id="6" name="5 Onda"/>
          <p:cNvSpPr/>
          <p:nvPr/>
        </p:nvSpPr>
        <p:spPr>
          <a:xfrm>
            <a:off x="642910" y="3214686"/>
            <a:ext cx="3929090" cy="1500198"/>
          </a:xfrm>
          <a:prstGeom prst="wav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s-EC" sz="1600" dirty="0" smtClean="0">
                <a:solidFill>
                  <a:schemeClr val="tx1"/>
                </a:solidFill>
                <a:latin typeface="Times New Roman" pitchFamily="18" charset="0"/>
                <a:cs typeface="Times New Roman" pitchFamily="18" charset="0"/>
              </a:rPr>
              <a:t> </a:t>
            </a:r>
          </a:p>
          <a:p>
            <a:endParaRPr lang="es-EC" sz="1600" dirty="0" smtClean="0">
              <a:solidFill>
                <a:schemeClr val="tx1"/>
              </a:solidFill>
              <a:latin typeface="Times New Roman" pitchFamily="18" charset="0"/>
              <a:cs typeface="Times New Roman" pitchFamily="18" charset="0"/>
            </a:endParaRPr>
          </a:p>
          <a:p>
            <a:r>
              <a:rPr lang="es-EC" sz="1600" dirty="0" smtClean="0">
                <a:solidFill>
                  <a:schemeClr val="tx1"/>
                </a:solidFill>
                <a:latin typeface="Times New Roman" pitchFamily="18" charset="0"/>
                <a:cs typeface="Times New Roman" pitchFamily="18" charset="0"/>
              </a:rPr>
              <a:t>Peter Slade:  Su esencia debe de ser  la tensión de los verdaderos intereses y necesidades expresivas.</a:t>
            </a:r>
          </a:p>
          <a:p>
            <a:pPr algn="ctr"/>
            <a:endParaRPr lang="es-EC" sz="1600" dirty="0" smtClean="0">
              <a:solidFill>
                <a:schemeClr val="tx1"/>
              </a:solidFill>
              <a:latin typeface="Times New Roman" pitchFamily="18" charset="0"/>
              <a:cs typeface="Times New Roman" pitchFamily="18" charset="0"/>
            </a:endParaRPr>
          </a:p>
          <a:p>
            <a:pPr algn="ctr"/>
            <a:endParaRPr lang="es-EC" sz="1600" dirty="0">
              <a:solidFill>
                <a:schemeClr val="tx1"/>
              </a:solidFill>
              <a:latin typeface="Times New Roman" pitchFamily="18" charset="0"/>
              <a:cs typeface="Times New Roman" pitchFamily="18" charset="0"/>
            </a:endParaRPr>
          </a:p>
        </p:txBody>
      </p:sp>
      <p:sp>
        <p:nvSpPr>
          <p:cNvPr id="8" name="7 Onda"/>
          <p:cNvSpPr/>
          <p:nvPr/>
        </p:nvSpPr>
        <p:spPr>
          <a:xfrm>
            <a:off x="2928926" y="5214950"/>
            <a:ext cx="3929090" cy="1357322"/>
          </a:xfrm>
          <a:prstGeom prst="wave">
            <a:avLst/>
          </a:prstGeom>
        </p:spPr>
        <p:style>
          <a:lnRef idx="1">
            <a:schemeClr val="accent4"/>
          </a:lnRef>
          <a:fillRef idx="2">
            <a:schemeClr val="accent4"/>
          </a:fillRef>
          <a:effectRef idx="1">
            <a:schemeClr val="accent4"/>
          </a:effectRef>
          <a:fontRef idx="minor">
            <a:schemeClr val="dk1"/>
          </a:fontRef>
        </p:style>
        <p:txBody>
          <a:bodyPr rtlCol="0" anchor="ctr"/>
          <a:lstStyle/>
          <a:p>
            <a:r>
              <a:rPr lang="es-EC" sz="1600" dirty="0" smtClean="0">
                <a:solidFill>
                  <a:schemeClr val="tx1"/>
                </a:solidFill>
                <a:latin typeface="Times New Roman" pitchFamily="18" charset="0"/>
                <a:cs typeface="Times New Roman" pitchFamily="18" charset="0"/>
              </a:rPr>
              <a:t>Winnicott (Psicólogo): Dramatizando es la creatividad. </a:t>
            </a:r>
            <a:endParaRPr lang="es-EC" sz="1600" dirty="0">
              <a:solidFill>
                <a:schemeClr val="tx1"/>
              </a:solidFill>
              <a:latin typeface="Times New Roman" pitchFamily="18" charset="0"/>
              <a:cs typeface="Times New Roman" pitchFamily="18" charset="0"/>
            </a:endParaRPr>
          </a:p>
        </p:txBody>
      </p:sp>
      <p:sp>
        <p:nvSpPr>
          <p:cNvPr id="9" name="8 Onda"/>
          <p:cNvSpPr/>
          <p:nvPr/>
        </p:nvSpPr>
        <p:spPr>
          <a:xfrm>
            <a:off x="4929190" y="3143248"/>
            <a:ext cx="3929090" cy="1571636"/>
          </a:xfrm>
          <a:prstGeom prst="wave">
            <a:avLst>
              <a:gd name="adj1" fmla="val 12500"/>
              <a:gd name="adj2" fmla="val -353"/>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s-EC" sz="1600" dirty="0" smtClean="0">
              <a:solidFill>
                <a:schemeClr val="tx1"/>
              </a:solidFill>
              <a:latin typeface="Times New Roman" pitchFamily="18" charset="0"/>
              <a:cs typeface="Times New Roman" pitchFamily="18" charset="0"/>
            </a:endParaRPr>
          </a:p>
          <a:p>
            <a:pPr algn="ctr"/>
            <a:r>
              <a:rPr lang="es-EC" sz="1600" dirty="0" smtClean="0">
                <a:solidFill>
                  <a:schemeClr val="tx1"/>
                </a:solidFill>
                <a:latin typeface="Times New Roman" pitchFamily="18" charset="0"/>
                <a:cs typeface="Times New Roman" pitchFamily="18" charset="0"/>
              </a:rPr>
              <a:t>Lev Vigotsky: Medio natural de aprendizaje</a:t>
            </a:r>
          </a:p>
          <a:p>
            <a:pPr algn="ctr"/>
            <a:r>
              <a:rPr lang="es-EC" sz="1600" dirty="0" smtClean="0">
                <a:solidFill>
                  <a:schemeClr val="tx1"/>
                </a:solidFill>
                <a:latin typeface="Times New Roman" pitchFamily="18" charset="0"/>
                <a:cs typeface="Times New Roman" pitchFamily="18" charset="0"/>
              </a:rPr>
              <a:t>Crea una zona de desarrollo próximo</a:t>
            </a:r>
          </a:p>
          <a:p>
            <a:pPr algn="ctr"/>
            <a:endParaRPr lang="es-EC" sz="1600" dirty="0" smtClean="0">
              <a:solidFill>
                <a:schemeClr val="tx1"/>
              </a:solidFill>
              <a:latin typeface="Times New Roman" pitchFamily="18" charset="0"/>
              <a:cs typeface="Times New Roman" pitchFamily="18" charset="0"/>
            </a:endParaRPr>
          </a:p>
        </p:txBody>
      </p:sp>
      <p:sp>
        <p:nvSpPr>
          <p:cNvPr id="11" name="10 Onda"/>
          <p:cNvSpPr/>
          <p:nvPr/>
        </p:nvSpPr>
        <p:spPr>
          <a:xfrm>
            <a:off x="3428992" y="1357298"/>
            <a:ext cx="3929090" cy="1357322"/>
          </a:xfrm>
          <a:prstGeom prst="wav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s-EC" sz="1600" dirty="0" smtClean="0">
              <a:solidFill>
                <a:schemeClr val="tx1"/>
              </a:solidFill>
              <a:latin typeface="Times New Roman" pitchFamily="18" charset="0"/>
              <a:cs typeface="Times New Roman" pitchFamily="18" charset="0"/>
            </a:endParaRPr>
          </a:p>
          <a:p>
            <a:pPr algn="ctr"/>
            <a:r>
              <a:rPr lang="es-EC" sz="1600" dirty="0" smtClean="0">
                <a:solidFill>
                  <a:schemeClr val="tx1"/>
                </a:solidFill>
                <a:latin typeface="Times New Roman" pitchFamily="18" charset="0"/>
                <a:cs typeface="Times New Roman" pitchFamily="18" charset="0"/>
              </a:rPr>
              <a:t>Inicio en Grecia, con las representaciones teatrales</a:t>
            </a:r>
          </a:p>
        </p:txBody>
      </p:sp>
      <p:pic>
        <p:nvPicPr>
          <p:cNvPr id="10" name="9 Imagen" descr="http://www.olusumdrama.com/news/PeterSlade_400_300.jpg"/>
          <p:cNvPicPr/>
          <p:nvPr/>
        </p:nvPicPr>
        <p:blipFill>
          <a:blip r:embed="rId2"/>
          <a:srcRect/>
          <a:stretch>
            <a:fillRect/>
          </a:stretch>
        </p:blipFill>
        <p:spPr bwMode="auto">
          <a:xfrm>
            <a:off x="357158" y="2571744"/>
            <a:ext cx="785818" cy="722906"/>
          </a:xfrm>
          <a:prstGeom prst="rect">
            <a:avLst/>
          </a:prstGeom>
          <a:noFill/>
          <a:ln w="9525">
            <a:noFill/>
            <a:miter lim="800000"/>
            <a:headEnd/>
            <a:tailEnd/>
          </a:ln>
        </p:spPr>
      </p:pic>
      <p:pic>
        <p:nvPicPr>
          <p:cNvPr id="30722" name="Picture 2" descr="http://3.bp.blogspot.com/-0flbzdtRBKM/T7LLG8UdQNI/AAAAAAAAAF0/VRgkZIFvCnk/s1600/vigotsky1.jpg"/>
          <p:cNvPicPr>
            <a:picLocks noChangeAspect="1" noChangeArrowheads="1"/>
          </p:cNvPicPr>
          <p:nvPr/>
        </p:nvPicPr>
        <p:blipFill>
          <a:blip r:embed="rId3" cstate="print"/>
          <a:srcRect/>
          <a:stretch>
            <a:fillRect/>
          </a:stretch>
        </p:blipFill>
        <p:spPr bwMode="auto">
          <a:xfrm>
            <a:off x="8215338" y="2656577"/>
            <a:ext cx="600062" cy="843837"/>
          </a:xfrm>
          <a:prstGeom prst="rect">
            <a:avLst/>
          </a:prstGeom>
          <a:noFill/>
        </p:spPr>
      </p:pic>
      <p:pic>
        <p:nvPicPr>
          <p:cNvPr id="30724" name="Picture 4" descr="http://3.bp.blogspot.com/_hU7PYRQ5_RM/S-c8XCJhlOI/AAAAAAAAB30/18fRKjigq78/s1600/winnicott.jpg"/>
          <p:cNvPicPr>
            <a:picLocks noChangeAspect="1" noChangeArrowheads="1"/>
          </p:cNvPicPr>
          <p:nvPr/>
        </p:nvPicPr>
        <p:blipFill>
          <a:blip r:embed="rId4"/>
          <a:srcRect/>
          <a:stretch>
            <a:fillRect/>
          </a:stretch>
        </p:blipFill>
        <p:spPr bwMode="auto">
          <a:xfrm>
            <a:off x="6786578" y="5072074"/>
            <a:ext cx="874719" cy="1033238"/>
          </a:xfrm>
          <a:prstGeom prst="rect">
            <a:avLst/>
          </a:prstGeom>
          <a:noFill/>
        </p:spPr>
      </p:pic>
    </p:spTree>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 Grupo"/>
          <p:cNvGrpSpPr/>
          <p:nvPr/>
        </p:nvGrpSpPr>
        <p:grpSpPr>
          <a:xfrm>
            <a:off x="3500430" y="2285992"/>
            <a:ext cx="2983250" cy="1341346"/>
            <a:chOff x="4643456" y="2214574"/>
            <a:chExt cx="2983250" cy="1341346"/>
          </a:xfrm>
        </p:grpSpPr>
        <p:sp>
          <p:nvSpPr>
            <p:cNvPr id="3" name="2 Rectángulo redondeado"/>
            <p:cNvSpPr/>
            <p:nvPr/>
          </p:nvSpPr>
          <p:spPr>
            <a:xfrm>
              <a:off x="4643456" y="2214574"/>
              <a:ext cx="2983250" cy="1341346"/>
            </a:xfrm>
            <a:prstGeom prst="roundRect">
              <a:avLst/>
            </a:prstGeom>
          </p:spPr>
          <p:style>
            <a:lnRef idx="1">
              <a:schemeClr val="accent2"/>
            </a:lnRef>
            <a:fillRef idx="2">
              <a:schemeClr val="accent2"/>
            </a:fillRef>
            <a:effectRef idx="1">
              <a:schemeClr val="accent2"/>
            </a:effectRef>
            <a:fontRef idx="minor">
              <a:schemeClr val="dk1"/>
            </a:fontRef>
          </p:style>
        </p:sp>
        <p:sp>
          <p:nvSpPr>
            <p:cNvPr id="4" name="3 Rectángulo"/>
            <p:cNvSpPr/>
            <p:nvPr/>
          </p:nvSpPr>
          <p:spPr>
            <a:xfrm>
              <a:off x="4708935" y="2280053"/>
              <a:ext cx="2852292" cy="1210388"/>
            </a:xfrm>
            <a:prstGeom prst="rect">
              <a:avLst/>
            </a:prstGeom>
          </p:spPr>
          <p:style>
            <a:lnRef idx="1">
              <a:schemeClr val="accent2"/>
            </a:lnRef>
            <a:fillRef idx="2">
              <a:schemeClr val="accent2"/>
            </a:fillRef>
            <a:effectRef idx="1">
              <a:schemeClr val="accent2"/>
            </a:effectRef>
            <a:fontRef idx="minor">
              <a:schemeClr val="dk1"/>
            </a:fontRef>
          </p:style>
          <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es-EC" sz="1800" kern="1200" dirty="0" smtClean="0">
                  <a:solidFill>
                    <a:schemeClr val="tx1"/>
                  </a:solidFill>
                  <a:latin typeface="Times New Roman" pitchFamily="18" charset="0"/>
                  <a:cs typeface="Times New Roman" pitchFamily="18" charset="0"/>
                </a:rPr>
                <a:t>Tipos de la expresión dramática</a:t>
              </a:r>
              <a:endParaRPr lang="es-EC" sz="1800" kern="1200" dirty="0">
                <a:solidFill>
                  <a:schemeClr val="tx1"/>
                </a:solidFill>
                <a:latin typeface="Times New Roman" pitchFamily="18" charset="0"/>
                <a:cs typeface="Times New Roman" pitchFamily="18" charset="0"/>
              </a:endParaRPr>
            </a:p>
          </p:txBody>
        </p:sp>
      </p:grpSp>
      <p:sp>
        <p:nvSpPr>
          <p:cNvPr id="15" name="14 Estrella de 16 puntas"/>
          <p:cNvSpPr/>
          <p:nvPr/>
        </p:nvSpPr>
        <p:spPr>
          <a:xfrm>
            <a:off x="357158" y="571480"/>
            <a:ext cx="3500462" cy="1428760"/>
          </a:xfrm>
          <a:prstGeom prst="star16">
            <a:avLst/>
          </a:prstGeom>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400" dirty="0" smtClean="0">
                <a:solidFill>
                  <a:schemeClr val="tx1"/>
                </a:solidFill>
                <a:latin typeface="Times New Roman" pitchFamily="18" charset="0"/>
                <a:cs typeface="Times New Roman" pitchFamily="18" charset="0"/>
              </a:rPr>
              <a:t>DRAMATIZACIÓN</a:t>
            </a:r>
            <a:endParaRPr lang="es-EC" sz="1400" dirty="0">
              <a:solidFill>
                <a:schemeClr val="tx1"/>
              </a:solidFill>
              <a:latin typeface="Times New Roman" pitchFamily="18" charset="0"/>
              <a:cs typeface="Times New Roman" pitchFamily="18" charset="0"/>
            </a:endParaRPr>
          </a:p>
        </p:txBody>
      </p:sp>
      <p:sp>
        <p:nvSpPr>
          <p:cNvPr id="16" name="15 Estrella de 16 puntas"/>
          <p:cNvSpPr/>
          <p:nvPr/>
        </p:nvSpPr>
        <p:spPr>
          <a:xfrm>
            <a:off x="571472" y="3571876"/>
            <a:ext cx="2143140" cy="1428760"/>
          </a:xfrm>
          <a:prstGeom prst="star16">
            <a:avLst/>
          </a:prstGeom>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solidFill>
                  <a:schemeClr val="tx1"/>
                </a:solidFill>
                <a:latin typeface="Times New Roman" pitchFamily="18" charset="0"/>
                <a:cs typeface="Times New Roman" pitchFamily="18" charset="0"/>
              </a:rPr>
              <a:t>MIMO</a:t>
            </a:r>
            <a:endParaRPr lang="es-EC" dirty="0">
              <a:solidFill>
                <a:schemeClr val="tx1"/>
              </a:solidFill>
              <a:latin typeface="Times New Roman" pitchFamily="18" charset="0"/>
              <a:cs typeface="Times New Roman" pitchFamily="18" charset="0"/>
            </a:endParaRPr>
          </a:p>
        </p:txBody>
      </p:sp>
      <p:sp>
        <p:nvSpPr>
          <p:cNvPr id="17" name="16 Estrella de 16 puntas"/>
          <p:cNvSpPr/>
          <p:nvPr/>
        </p:nvSpPr>
        <p:spPr>
          <a:xfrm>
            <a:off x="3428992" y="4500570"/>
            <a:ext cx="2571768" cy="1428760"/>
          </a:xfrm>
          <a:prstGeom prst="star16">
            <a:avLst/>
          </a:prstGeom>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600" dirty="0" smtClean="0">
                <a:solidFill>
                  <a:schemeClr val="tx1"/>
                </a:solidFill>
                <a:latin typeface="Times New Roman" pitchFamily="18" charset="0"/>
                <a:cs typeface="Times New Roman" pitchFamily="18" charset="0"/>
              </a:rPr>
              <a:t>EXPRESIÓN</a:t>
            </a:r>
          </a:p>
          <a:p>
            <a:pPr algn="ctr"/>
            <a:r>
              <a:rPr lang="es-EC" sz="1600" dirty="0" smtClean="0">
                <a:solidFill>
                  <a:schemeClr val="tx1"/>
                </a:solidFill>
                <a:latin typeface="Times New Roman" pitchFamily="18" charset="0"/>
                <a:cs typeface="Times New Roman" pitchFamily="18" charset="0"/>
              </a:rPr>
              <a:t>CORPORAL</a:t>
            </a:r>
            <a:endParaRPr lang="es-EC" sz="1600" dirty="0">
              <a:solidFill>
                <a:schemeClr val="tx1"/>
              </a:solidFill>
              <a:latin typeface="Times New Roman" pitchFamily="18" charset="0"/>
              <a:cs typeface="Times New Roman" pitchFamily="18" charset="0"/>
            </a:endParaRPr>
          </a:p>
        </p:txBody>
      </p:sp>
      <p:sp>
        <p:nvSpPr>
          <p:cNvPr id="18" name="17 Estrella de 16 puntas"/>
          <p:cNvSpPr/>
          <p:nvPr/>
        </p:nvSpPr>
        <p:spPr>
          <a:xfrm>
            <a:off x="6429388" y="500042"/>
            <a:ext cx="2357454" cy="1428760"/>
          </a:xfrm>
          <a:prstGeom prst="star16">
            <a:avLst/>
          </a:prstGeom>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solidFill>
                  <a:schemeClr val="tx1"/>
                </a:solidFill>
                <a:latin typeface="Times New Roman" pitchFamily="18" charset="0"/>
                <a:cs typeface="Times New Roman" pitchFamily="18" charset="0"/>
              </a:rPr>
              <a:t>TÍTERES</a:t>
            </a:r>
            <a:endParaRPr lang="es-EC" dirty="0">
              <a:solidFill>
                <a:schemeClr val="tx1"/>
              </a:solidFill>
              <a:latin typeface="Times New Roman" pitchFamily="18" charset="0"/>
              <a:cs typeface="Times New Roman" pitchFamily="18" charset="0"/>
            </a:endParaRPr>
          </a:p>
        </p:txBody>
      </p:sp>
      <p:sp>
        <p:nvSpPr>
          <p:cNvPr id="19" name="18 Estrella de 16 puntas"/>
          <p:cNvSpPr/>
          <p:nvPr/>
        </p:nvSpPr>
        <p:spPr>
          <a:xfrm>
            <a:off x="6357918" y="3643314"/>
            <a:ext cx="2786082" cy="1428760"/>
          </a:xfrm>
          <a:prstGeom prst="star16">
            <a:avLst/>
          </a:prstGeom>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solidFill>
                  <a:schemeClr val="tx1"/>
                </a:solidFill>
                <a:latin typeface="Times New Roman" pitchFamily="18" charset="0"/>
                <a:cs typeface="Times New Roman" pitchFamily="18" charset="0"/>
              </a:rPr>
              <a:t>SOMBRAS </a:t>
            </a:r>
          </a:p>
          <a:p>
            <a:pPr algn="ctr"/>
            <a:r>
              <a:rPr lang="es-EC" dirty="0" smtClean="0">
                <a:solidFill>
                  <a:schemeClr val="tx1"/>
                </a:solidFill>
                <a:latin typeface="Times New Roman" pitchFamily="18" charset="0"/>
                <a:cs typeface="Times New Roman" pitchFamily="18" charset="0"/>
              </a:rPr>
              <a:t>CHINESCAS</a:t>
            </a:r>
            <a:endParaRPr lang="es-EC" dirty="0">
              <a:solidFill>
                <a:schemeClr val="tx1"/>
              </a:solidFill>
              <a:latin typeface="Times New Roman" pitchFamily="18" charset="0"/>
              <a:cs typeface="Times New Roman" pitchFamily="18" charset="0"/>
            </a:endParaRPr>
          </a:p>
        </p:txBody>
      </p:sp>
      <p:cxnSp>
        <p:nvCxnSpPr>
          <p:cNvPr id="20" name="19 Conector curvado"/>
          <p:cNvCxnSpPr/>
          <p:nvPr/>
        </p:nvCxnSpPr>
        <p:spPr>
          <a:xfrm>
            <a:off x="2357422" y="2000240"/>
            <a:ext cx="1143008" cy="428628"/>
          </a:xfrm>
          <a:prstGeom prst="curvedConnector3">
            <a:avLst>
              <a:gd name="adj1" fmla="val 50000"/>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1" name="20 Conector curvado"/>
          <p:cNvCxnSpPr/>
          <p:nvPr/>
        </p:nvCxnSpPr>
        <p:spPr>
          <a:xfrm>
            <a:off x="6500826" y="3429000"/>
            <a:ext cx="571504" cy="285752"/>
          </a:xfrm>
          <a:prstGeom prst="curvedConnector3">
            <a:avLst>
              <a:gd name="adj1" fmla="val 50000"/>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2" name="21 Conector curvado"/>
          <p:cNvCxnSpPr/>
          <p:nvPr/>
        </p:nvCxnSpPr>
        <p:spPr>
          <a:xfrm rot="5400000">
            <a:off x="6286512" y="1857364"/>
            <a:ext cx="642942" cy="357190"/>
          </a:xfrm>
          <a:prstGeom prst="curvedConnector3">
            <a:avLst>
              <a:gd name="adj1" fmla="val 50000"/>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3" name="22 Conector curvado"/>
          <p:cNvCxnSpPr/>
          <p:nvPr/>
        </p:nvCxnSpPr>
        <p:spPr>
          <a:xfrm rot="10800000" flipV="1">
            <a:off x="2643174" y="3643314"/>
            <a:ext cx="857256" cy="428628"/>
          </a:xfrm>
          <a:prstGeom prst="curvedConnector3">
            <a:avLst>
              <a:gd name="adj1" fmla="val 50000"/>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6" name="35 Conector curvado"/>
          <p:cNvCxnSpPr>
            <a:endCxn id="17" idx="14"/>
          </p:cNvCxnSpPr>
          <p:nvPr/>
        </p:nvCxnSpPr>
        <p:spPr>
          <a:xfrm rot="5400000">
            <a:off x="4357686" y="4143380"/>
            <a:ext cx="714380" cy="1588"/>
          </a:xfrm>
          <a:prstGeom prst="curvedConnector3">
            <a:avLst>
              <a:gd name="adj1" fmla="val 50000"/>
            </a:avLst>
          </a:prstGeom>
          <a:ln>
            <a:headEnd type="arrow"/>
            <a:tailEnd type="arrow"/>
          </a:ln>
        </p:spPr>
        <p:style>
          <a:lnRef idx="1">
            <a:schemeClr val="dk1"/>
          </a:lnRef>
          <a:fillRef idx="0">
            <a:schemeClr val="dk1"/>
          </a:fillRef>
          <a:effectRef idx="0">
            <a:schemeClr val="dk1"/>
          </a:effectRef>
          <a:fontRef idx="minor">
            <a:schemeClr val="tx1"/>
          </a:fontRef>
        </p:style>
      </p:cxnSp>
      <p:pic>
        <p:nvPicPr>
          <p:cNvPr id="29" name="28 Imagen" descr="DSC00191.JPG"/>
          <p:cNvPicPr>
            <a:picLocks noChangeAspect="1"/>
          </p:cNvPicPr>
          <p:nvPr/>
        </p:nvPicPr>
        <p:blipFill>
          <a:blip r:embed="rId2" cstate="print"/>
          <a:stretch>
            <a:fillRect/>
          </a:stretch>
        </p:blipFill>
        <p:spPr>
          <a:xfrm>
            <a:off x="714348" y="2357430"/>
            <a:ext cx="1333477" cy="1000108"/>
          </a:xfrm>
          <a:prstGeom prst="rect">
            <a:avLst/>
          </a:prstGeom>
        </p:spPr>
      </p:pic>
      <p:pic>
        <p:nvPicPr>
          <p:cNvPr id="30" name="29 Imagen" descr="DSC00205.JPG"/>
          <p:cNvPicPr>
            <a:picLocks noChangeAspect="1"/>
          </p:cNvPicPr>
          <p:nvPr/>
        </p:nvPicPr>
        <p:blipFill>
          <a:blip r:embed="rId3" cstate="print"/>
          <a:stretch>
            <a:fillRect/>
          </a:stretch>
        </p:blipFill>
        <p:spPr>
          <a:xfrm>
            <a:off x="714348" y="5286388"/>
            <a:ext cx="1428728" cy="1071546"/>
          </a:xfrm>
          <a:prstGeom prst="rect">
            <a:avLst/>
          </a:prstGeom>
        </p:spPr>
      </p:pic>
      <p:pic>
        <p:nvPicPr>
          <p:cNvPr id="31" name="30 Imagen" descr="DSC00177.JPG"/>
          <p:cNvPicPr>
            <a:picLocks noChangeAspect="1"/>
          </p:cNvPicPr>
          <p:nvPr/>
        </p:nvPicPr>
        <p:blipFill>
          <a:blip r:embed="rId4" cstate="print"/>
          <a:stretch>
            <a:fillRect/>
          </a:stretch>
        </p:blipFill>
        <p:spPr>
          <a:xfrm>
            <a:off x="4572000" y="571480"/>
            <a:ext cx="1619228" cy="1214421"/>
          </a:xfrm>
          <a:prstGeom prst="rect">
            <a:avLst/>
          </a:prstGeom>
        </p:spPr>
      </p:pic>
      <p:pic>
        <p:nvPicPr>
          <p:cNvPr id="32" name="31 Imagen" descr="sombraschinescas.jpg"/>
          <p:cNvPicPr>
            <a:picLocks noChangeAspect="1"/>
          </p:cNvPicPr>
          <p:nvPr/>
        </p:nvPicPr>
        <p:blipFill>
          <a:blip r:embed="rId5"/>
          <a:stretch>
            <a:fillRect/>
          </a:stretch>
        </p:blipFill>
        <p:spPr>
          <a:xfrm>
            <a:off x="7358082" y="2285992"/>
            <a:ext cx="1357323" cy="1017993"/>
          </a:xfrm>
          <a:prstGeom prst="rect">
            <a:avLst/>
          </a:prstGeom>
        </p:spPr>
      </p:pic>
      <p:pic>
        <p:nvPicPr>
          <p:cNvPr id="33" name="32 Imagen" descr="DSC00155.JPG"/>
          <p:cNvPicPr>
            <a:picLocks noChangeAspect="1"/>
          </p:cNvPicPr>
          <p:nvPr/>
        </p:nvPicPr>
        <p:blipFill>
          <a:blip r:embed="rId6" cstate="print"/>
          <a:stretch>
            <a:fillRect/>
          </a:stretch>
        </p:blipFill>
        <p:spPr>
          <a:xfrm>
            <a:off x="6357950" y="5286388"/>
            <a:ext cx="1714479" cy="1285859"/>
          </a:xfrm>
          <a:prstGeom prst="rect">
            <a:avLst/>
          </a:prstGeom>
        </p:spPr>
      </p:pic>
    </p:spTree>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 Grupo"/>
          <p:cNvGrpSpPr/>
          <p:nvPr/>
        </p:nvGrpSpPr>
        <p:grpSpPr>
          <a:xfrm>
            <a:off x="285720" y="500042"/>
            <a:ext cx="3786214" cy="1143008"/>
            <a:chOff x="357191" y="71441"/>
            <a:chExt cx="6050798" cy="767520"/>
          </a:xfrm>
          <a:scene3d>
            <a:camera prst="orthographicFront"/>
            <a:lightRig rig="chilly" dir="t"/>
          </a:scene3d>
        </p:grpSpPr>
        <p:sp>
          <p:nvSpPr>
            <p:cNvPr id="3" name="2 Rectángulo redondeado"/>
            <p:cNvSpPr/>
            <p:nvPr/>
          </p:nvSpPr>
          <p:spPr>
            <a:xfrm>
              <a:off x="357191" y="71441"/>
              <a:ext cx="6050798" cy="767520"/>
            </a:xfrm>
            <a:prstGeom prst="roundRect">
              <a:avLst/>
            </a:prstGeom>
            <a:sp3d prstMaterial="translucentPowder">
              <a:bevelT w="127000" h="25400" prst="softRound"/>
            </a:sp3d>
          </p:spPr>
          <p:style>
            <a:lnRef idx="0">
              <a:schemeClr val="lt1">
                <a:hueOff val="0"/>
                <a:satOff val="0"/>
                <a:lumOff val="0"/>
                <a:alphaOff val="0"/>
              </a:schemeClr>
            </a:lnRef>
            <a:fillRef idx="1">
              <a:schemeClr val="accent1">
                <a:shade val="80000"/>
                <a:hueOff val="0"/>
                <a:satOff val="0"/>
                <a:lumOff val="0"/>
                <a:alphaOff val="0"/>
              </a:schemeClr>
            </a:fillRef>
            <a:effectRef idx="0">
              <a:schemeClr val="accent1">
                <a:shade val="80000"/>
                <a:hueOff val="0"/>
                <a:satOff val="0"/>
                <a:lumOff val="0"/>
                <a:alphaOff val="0"/>
              </a:schemeClr>
            </a:effectRef>
            <a:fontRef idx="minor">
              <a:schemeClr val="lt1"/>
            </a:fontRef>
          </p:style>
        </p:sp>
        <p:sp>
          <p:nvSpPr>
            <p:cNvPr id="4" name="3 Rectángulo"/>
            <p:cNvSpPr/>
            <p:nvPr/>
          </p:nvSpPr>
          <p:spPr>
            <a:xfrm>
              <a:off x="394658" y="108908"/>
              <a:ext cx="5975864" cy="692586"/>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28706" tIns="0" rIns="228706" bIns="0" numCol="1" spcCol="1270" anchor="ctr" anchorCtr="0">
              <a:noAutofit/>
            </a:bodyPr>
            <a:lstStyle/>
            <a:p>
              <a:pPr lvl="0" algn="just" defTabSz="800100">
                <a:lnSpc>
                  <a:spcPct val="90000"/>
                </a:lnSpc>
                <a:spcBef>
                  <a:spcPct val="0"/>
                </a:spcBef>
                <a:spcAft>
                  <a:spcPct val="35000"/>
                </a:spcAft>
              </a:pPr>
              <a:r>
                <a:rPr lang="es-EC" sz="1800" kern="1200" dirty="0" smtClean="0">
                  <a:solidFill>
                    <a:schemeClr val="tx1"/>
                  </a:solidFill>
                  <a:latin typeface="Times New Roman" pitchFamily="18" charset="0"/>
                  <a:cs typeface="Times New Roman" pitchFamily="18" charset="0"/>
                </a:rPr>
                <a:t>Metodología aplicada para la expresión dramática</a:t>
              </a:r>
              <a:endParaRPr lang="es-EC" sz="1800" kern="1200" dirty="0">
                <a:solidFill>
                  <a:schemeClr val="tx1"/>
                </a:solidFill>
                <a:latin typeface="Times New Roman" pitchFamily="18" charset="0"/>
                <a:cs typeface="Times New Roman" pitchFamily="18" charset="0"/>
              </a:endParaRPr>
            </a:p>
          </p:txBody>
        </p:sp>
      </p:grpSp>
      <p:sp>
        <p:nvSpPr>
          <p:cNvPr id="8" name="7 Pergamino horizontal"/>
          <p:cNvSpPr/>
          <p:nvPr/>
        </p:nvSpPr>
        <p:spPr>
          <a:xfrm>
            <a:off x="5072066" y="285728"/>
            <a:ext cx="3571900" cy="1714512"/>
          </a:xfrm>
          <a:prstGeom prst="horizontalScroll">
            <a:avLst/>
          </a:prstGeom>
        </p:spPr>
        <p:style>
          <a:lnRef idx="1">
            <a:schemeClr val="accent1"/>
          </a:lnRef>
          <a:fillRef idx="2">
            <a:schemeClr val="accent1"/>
          </a:fillRef>
          <a:effectRef idx="1">
            <a:schemeClr val="accent1"/>
          </a:effectRef>
          <a:fontRef idx="minor">
            <a:schemeClr val="dk1"/>
          </a:fontRef>
        </p:style>
        <p:txBody>
          <a:bodyPr rtlCol="0" anchor="ctr"/>
          <a:lstStyle/>
          <a:p>
            <a:pPr>
              <a:buFont typeface="Arial" pitchFamily="34" charset="0"/>
              <a:buChar char="•"/>
            </a:pPr>
            <a:r>
              <a:rPr lang="es-EC" dirty="0" smtClean="0">
                <a:solidFill>
                  <a:schemeClr val="tx1"/>
                </a:solidFill>
                <a:latin typeface="Times New Roman" pitchFamily="18" charset="0"/>
                <a:cs typeface="Times New Roman" pitchFamily="18" charset="0"/>
              </a:rPr>
              <a:t>Actividad inicial</a:t>
            </a:r>
          </a:p>
          <a:p>
            <a:pPr>
              <a:buFont typeface="Arial" pitchFamily="34" charset="0"/>
              <a:buChar char="•"/>
            </a:pPr>
            <a:r>
              <a:rPr lang="es-EC" dirty="0" smtClean="0">
                <a:solidFill>
                  <a:schemeClr val="tx1"/>
                </a:solidFill>
                <a:latin typeface="Times New Roman" pitchFamily="18" charset="0"/>
                <a:cs typeface="Times New Roman" pitchFamily="18" charset="0"/>
              </a:rPr>
              <a:t>Actividad de desarrollo</a:t>
            </a:r>
          </a:p>
          <a:p>
            <a:pPr>
              <a:buFont typeface="Arial" pitchFamily="34" charset="0"/>
              <a:buChar char="•"/>
            </a:pPr>
            <a:r>
              <a:rPr lang="es-EC" dirty="0" smtClean="0">
                <a:solidFill>
                  <a:schemeClr val="tx1"/>
                </a:solidFill>
                <a:latin typeface="Times New Roman" pitchFamily="18" charset="0"/>
                <a:cs typeface="Times New Roman" pitchFamily="18" charset="0"/>
              </a:rPr>
              <a:t>Actividad de cierre</a:t>
            </a:r>
            <a:endParaRPr lang="es-EC" dirty="0">
              <a:solidFill>
                <a:schemeClr val="tx1"/>
              </a:solidFill>
              <a:latin typeface="Times New Roman" pitchFamily="18" charset="0"/>
              <a:cs typeface="Times New Roman" pitchFamily="18" charset="0"/>
            </a:endParaRPr>
          </a:p>
        </p:txBody>
      </p:sp>
      <p:cxnSp>
        <p:nvCxnSpPr>
          <p:cNvPr id="25" name="24 Conector angular"/>
          <p:cNvCxnSpPr/>
          <p:nvPr/>
        </p:nvCxnSpPr>
        <p:spPr>
          <a:xfrm>
            <a:off x="4000496" y="857232"/>
            <a:ext cx="1088716" cy="258021"/>
          </a:xfrm>
          <a:prstGeom prst="bentConnector3">
            <a:avLst>
              <a:gd name="adj1" fmla="val 50000"/>
            </a:avLst>
          </a:prstGeom>
          <a:ln>
            <a:headEnd type="arrow"/>
            <a:tailEnd type="arrow"/>
          </a:ln>
        </p:spPr>
        <p:style>
          <a:lnRef idx="1">
            <a:schemeClr val="dk1"/>
          </a:lnRef>
          <a:fillRef idx="0">
            <a:schemeClr val="dk1"/>
          </a:fillRef>
          <a:effectRef idx="0">
            <a:schemeClr val="dk1"/>
          </a:effectRef>
          <a:fontRef idx="minor">
            <a:schemeClr val="tx1"/>
          </a:fontRef>
        </p:style>
      </p:cxnSp>
      <p:grpSp>
        <p:nvGrpSpPr>
          <p:cNvPr id="12" name="11 Grupo"/>
          <p:cNvGrpSpPr/>
          <p:nvPr/>
        </p:nvGrpSpPr>
        <p:grpSpPr>
          <a:xfrm>
            <a:off x="214282" y="2571744"/>
            <a:ext cx="4025531" cy="1000132"/>
            <a:chOff x="432199" y="1265836"/>
            <a:chExt cx="6050798" cy="767520"/>
          </a:xfrm>
          <a:scene3d>
            <a:camera prst="orthographicFront"/>
            <a:lightRig rig="chilly" dir="t"/>
          </a:scene3d>
        </p:grpSpPr>
        <p:sp>
          <p:nvSpPr>
            <p:cNvPr id="13" name="12 Rectángulo redondeado"/>
            <p:cNvSpPr/>
            <p:nvPr/>
          </p:nvSpPr>
          <p:spPr>
            <a:xfrm>
              <a:off x="432199" y="1265836"/>
              <a:ext cx="6050798" cy="767520"/>
            </a:xfrm>
            <a:prstGeom prst="roundRect">
              <a:avLst/>
            </a:prstGeom>
            <a:sp3d prstMaterial="translucentPowder">
              <a:bevelT w="127000" h="25400" prst="softRound"/>
            </a:sp3d>
          </p:spPr>
          <p:style>
            <a:lnRef idx="0">
              <a:schemeClr val="lt1">
                <a:hueOff val="0"/>
                <a:satOff val="0"/>
                <a:lumOff val="0"/>
                <a:alphaOff val="0"/>
              </a:schemeClr>
            </a:lnRef>
            <a:fillRef idx="1">
              <a:schemeClr val="accent1">
                <a:shade val="80000"/>
                <a:hueOff val="24420"/>
                <a:satOff val="1750"/>
                <a:lumOff val="4401"/>
                <a:alphaOff val="0"/>
              </a:schemeClr>
            </a:fillRef>
            <a:effectRef idx="0">
              <a:schemeClr val="accent1">
                <a:shade val="80000"/>
                <a:hueOff val="24420"/>
                <a:satOff val="1750"/>
                <a:lumOff val="4401"/>
                <a:alphaOff val="0"/>
              </a:schemeClr>
            </a:effectRef>
            <a:fontRef idx="minor">
              <a:schemeClr val="lt1"/>
            </a:fontRef>
          </p:style>
        </p:sp>
        <p:sp>
          <p:nvSpPr>
            <p:cNvPr id="15" name="14 Rectángulo"/>
            <p:cNvSpPr/>
            <p:nvPr/>
          </p:nvSpPr>
          <p:spPr>
            <a:xfrm>
              <a:off x="469666" y="1303303"/>
              <a:ext cx="5975864" cy="692586"/>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28706" tIns="0" rIns="228706" bIns="0" numCol="1" spcCol="1270" anchor="ctr" anchorCtr="0">
              <a:noAutofit/>
            </a:bodyPr>
            <a:lstStyle/>
            <a:p>
              <a:pPr lvl="0" algn="just" defTabSz="800100">
                <a:lnSpc>
                  <a:spcPct val="90000"/>
                </a:lnSpc>
                <a:spcBef>
                  <a:spcPct val="0"/>
                </a:spcBef>
                <a:spcAft>
                  <a:spcPct val="35000"/>
                </a:spcAft>
              </a:pPr>
              <a:r>
                <a:rPr lang="es-EC" sz="1800" kern="1200" smtClean="0">
                  <a:solidFill>
                    <a:schemeClr val="tx1"/>
                  </a:solidFill>
                  <a:latin typeface="Times New Roman" pitchFamily="18" charset="0"/>
                  <a:cs typeface="Times New Roman" pitchFamily="18" charset="0"/>
                </a:rPr>
                <a:t>Recursos y materiales para el desarrollo de la expresión dramática</a:t>
              </a:r>
              <a:endParaRPr lang="es-EC" sz="1800" kern="1200" dirty="0">
                <a:solidFill>
                  <a:schemeClr val="tx1"/>
                </a:solidFill>
                <a:latin typeface="Times New Roman" pitchFamily="18" charset="0"/>
                <a:cs typeface="Times New Roman" pitchFamily="18" charset="0"/>
              </a:endParaRPr>
            </a:p>
          </p:txBody>
        </p:sp>
      </p:grpSp>
      <p:grpSp>
        <p:nvGrpSpPr>
          <p:cNvPr id="16" name="15 Grupo"/>
          <p:cNvGrpSpPr/>
          <p:nvPr/>
        </p:nvGrpSpPr>
        <p:grpSpPr>
          <a:xfrm>
            <a:off x="357158" y="4857760"/>
            <a:ext cx="4572032" cy="1328400"/>
            <a:chOff x="432199" y="24376"/>
            <a:chExt cx="6050798" cy="1328400"/>
          </a:xfrm>
          <a:scene3d>
            <a:camera prst="orthographicFront"/>
            <a:lightRig rig="chilly" dir="t"/>
          </a:scene3d>
        </p:grpSpPr>
        <p:sp>
          <p:nvSpPr>
            <p:cNvPr id="17" name="16 Rectángulo redondeado"/>
            <p:cNvSpPr/>
            <p:nvPr/>
          </p:nvSpPr>
          <p:spPr>
            <a:xfrm>
              <a:off x="432199" y="24376"/>
              <a:ext cx="6050798" cy="1328400"/>
            </a:xfrm>
            <a:prstGeom prst="roundRect">
              <a:avLst/>
            </a:prstGeom>
            <a:sp3d prstMaterial="translucentPowder">
              <a:bevelT w="127000" h="25400" prst="softRound"/>
            </a:sp3d>
          </p:spPr>
          <p:style>
            <a:lnRef idx="0">
              <a:schemeClr val="lt1">
                <a:hueOff val="0"/>
                <a:satOff val="0"/>
                <a:lumOff val="0"/>
                <a:alphaOff val="0"/>
              </a:schemeClr>
            </a:lnRef>
            <a:fillRef idx="1">
              <a:schemeClr val="accent1">
                <a:shade val="80000"/>
                <a:hueOff val="0"/>
                <a:satOff val="0"/>
                <a:lumOff val="0"/>
                <a:alphaOff val="0"/>
              </a:schemeClr>
            </a:fillRef>
            <a:effectRef idx="0">
              <a:schemeClr val="accent1">
                <a:shade val="80000"/>
                <a:hueOff val="0"/>
                <a:satOff val="0"/>
                <a:lumOff val="0"/>
                <a:alphaOff val="0"/>
              </a:schemeClr>
            </a:effectRef>
            <a:fontRef idx="minor">
              <a:schemeClr val="lt1"/>
            </a:fontRef>
          </p:style>
        </p:sp>
        <p:sp>
          <p:nvSpPr>
            <p:cNvPr id="19" name="18 Rectángulo"/>
            <p:cNvSpPr/>
            <p:nvPr/>
          </p:nvSpPr>
          <p:spPr>
            <a:xfrm>
              <a:off x="497046" y="89223"/>
              <a:ext cx="5921104" cy="1198706"/>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28706" tIns="0" rIns="228706" bIns="0" numCol="1" spcCol="1270" anchor="ctr" anchorCtr="0">
              <a:noAutofit/>
            </a:bodyPr>
            <a:lstStyle/>
            <a:p>
              <a:pPr lvl="0" algn="just" defTabSz="800100">
                <a:lnSpc>
                  <a:spcPct val="90000"/>
                </a:lnSpc>
                <a:spcBef>
                  <a:spcPct val="0"/>
                </a:spcBef>
                <a:spcAft>
                  <a:spcPct val="35000"/>
                </a:spcAft>
              </a:pPr>
              <a:r>
                <a:rPr lang="es-EC" sz="1800" kern="1200" smtClean="0">
                  <a:solidFill>
                    <a:schemeClr val="tx1"/>
                  </a:solidFill>
                  <a:latin typeface="Times New Roman" pitchFamily="18" charset="0"/>
                  <a:cs typeface="Times New Roman" pitchFamily="18" charset="0"/>
                </a:rPr>
                <a:t>Evaluación de la expresión dramática</a:t>
              </a:r>
              <a:endParaRPr lang="es-EC" sz="1800" kern="1200" dirty="0">
                <a:solidFill>
                  <a:schemeClr val="tx1"/>
                </a:solidFill>
                <a:latin typeface="Times New Roman" pitchFamily="18" charset="0"/>
                <a:cs typeface="Times New Roman" pitchFamily="18" charset="0"/>
              </a:endParaRPr>
            </a:p>
          </p:txBody>
        </p:sp>
      </p:grpSp>
      <p:sp>
        <p:nvSpPr>
          <p:cNvPr id="21" name="20 Pergamino vertical"/>
          <p:cNvSpPr/>
          <p:nvPr/>
        </p:nvSpPr>
        <p:spPr>
          <a:xfrm>
            <a:off x="5929322" y="4500570"/>
            <a:ext cx="2857520" cy="2071702"/>
          </a:xfrm>
          <a:prstGeom prst="verticalScroll">
            <a:avLst/>
          </a:prstGeom>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buFont typeface="Arial" pitchFamily="34" charset="0"/>
              <a:buChar char="•"/>
            </a:pPr>
            <a:r>
              <a:rPr lang="es-EC" dirty="0" smtClean="0">
                <a:solidFill>
                  <a:schemeClr val="tx1"/>
                </a:solidFill>
                <a:latin typeface="Times New Roman" pitchFamily="18" charset="0"/>
                <a:cs typeface="Times New Roman" pitchFamily="18" charset="0"/>
              </a:rPr>
              <a:t>Personal</a:t>
            </a:r>
          </a:p>
          <a:p>
            <a:pPr>
              <a:buFont typeface="Arial" pitchFamily="34" charset="0"/>
              <a:buChar char="•"/>
            </a:pPr>
            <a:r>
              <a:rPr lang="es-EC" dirty="0" smtClean="0">
                <a:solidFill>
                  <a:schemeClr val="tx1"/>
                </a:solidFill>
                <a:latin typeface="Times New Roman" pitchFamily="18" charset="0"/>
                <a:cs typeface="Times New Roman" pitchFamily="18" charset="0"/>
              </a:rPr>
              <a:t>Grupal</a:t>
            </a:r>
          </a:p>
          <a:p>
            <a:pPr>
              <a:buFont typeface="Arial" pitchFamily="34" charset="0"/>
              <a:buChar char="•"/>
            </a:pPr>
            <a:r>
              <a:rPr lang="es-EC" dirty="0" smtClean="0">
                <a:solidFill>
                  <a:schemeClr val="tx1"/>
                </a:solidFill>
                <a:latin typeface="Times New Roman" pitchFamily="18" charset="0"/>
                <a:cs typeface="Times New Roman" pitchFamily="18" charset="0"/>
              </a:rPr>
              <a:t>Dramático</a:t>
            </a:r>
          </a:p>
          <a:p>
            <a:pPr>
              <a:buFont typeface="Arial" pitchFamily="34" charset="0"/>
              <a:buChar char="•"/>
            </a:pPr>
            <a:endParaRPr lang="es-EC" dirty="0">
              <a:solidFill>
                <a:schemeClr val="tx1"/>
              </a:solidFill>
              <a:latin typeface="Times New Roman" pitchFamily="18" charset="0"/>
              <a:cs typeface="Times New Roman" pitchFamily="18" charset="0"/>
            </a:endParaRPr>
          </a:p>
        </p:txBody>
      </p:sp>
      <p:cxnSp>
        <p:nvCxnSpPr>
          <p:cNvPr id="23" name="22 Conector angular"/>
          <p:cNvCxnSpPr/>
          <p:nvPr/>
        </p:nvCxnSpPr>
        <p:spPr>
          <a:xfrm>
            <a:off x="5000628" y="5429264"/>
            <a:ext cx="1000132" cy="214314"/>
          </a:xfrm>
          <a:prstGeom prst="bentConnector3">
            <a:avLst>
              <a:gd name="adj1" fmla="val 50000"/>
            </a:avLst>
          </a:prstGeom>
          <a:ln>
            <a:headEnd type="arrow"/>
            <a:tailEnd type="arrow"/>
          </a:ln>
        </p:spPr>
        <p:style>
          <a:lnRef idx="1">
            <a:schemeClr val="dk1"/>
          </a:lnRef>
          <a:fillRef idx="0">
            <a:schemeClr val="dk1"/>
          </a:fillRef>
          <a:effectRef idx="0">
            <a:schemeClr val="dk1"/>
          </a:effectRef>
          <a:fontRef idx="minor">
            <a:schemeClr val="tx1"/>
          </a:fontRef>
        </p:style>
      </p:cxnSp>
      <p:pic>
        <p:nvPicPr>
          <p:cNvPr id="26" name="25 Imagen" descr="http://2.bp.blogspot.com/-mu_oZ5h_NDg/TeMpPBQK5DI/AAAAAAAAAjw/pSKYb52EVpg/s1600/titeres-de-papel.jpg"/>
          <p:cNvPicPr/>
          <p:nvPr/>
        </p:nvPicPr>
        <p:blipFill>
          <a:blip r:embed="rId2" cstate="print"/>
          <a:srcRect/>
          <a:stretch>
            <a:fillRect/>
          </a:stretch>
        </p:blipFill>
        <p:spPr bwMode="auto">
          <a:xfrm>
            <a:off x="4714876" y="2428868"/>
            <a:ext cx="1378235" cy="137673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7" name="26 Imagen" descr="http://www.imaginarium.es/photo/cofre-disfraces-pirata-caballero-superheroe_58844_3.jpg"/>
          <p:cNvPicPr/>
          <p:nvPr/>
        </p:nvPicPr>
        <p:blipFill>
          <a:blip r:embed="rId3" cstate="print"/>
          <a:srcRect l="3640" t="4887" r="2045" b="10739"/>
          <a:stretch>
            <a:fillRect/>
          </a:stretch>
        </p:blipFill>
        <p:spPr bwMode="auto">
          <a:xfrm>
            <a:off x="6500826" y="2500306"/>
            <a:ext cx="1428760" cy="134447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cxnSp>
        <p:nvCxnSpPr>
          <p:cNvPr id="29" name="28 Conector curvado"/>
          <p:cNvCxnSpPr/>
          <p:nvPr/>
        </p:nvCxnSpPr>
        <p:spPr>
          <a:xfrm rot="10800000" flipV="1">
            <a:off x="4214810" y="3071810"/>
            <a:ext cx="500066" cy="71438"/>
          </a:xfrm>
          <a:prstGeom prst="curvedConnector3">
            <a:avLst>
              <a:gd name="adj1" fmla="val 50000"/>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2" name="31 Conector curvado"/>
          <p:cNvCxnSpPr/>
          <p:nvPr/>
        </p:nvCxnSpPr>
        <p:spPr>
          <a:xfrm rot="10800000" flipV="1">
            <a:off x="6143636" y="2928934"/>
            <a:ext cx="357190" cy="142876"/>
          </a:xfrm>
          <a:prstGeom prst="curvedConnector3">
            <a:avLst>
              <a:gd name="adj1" fmla="val 50000"/>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Estrella de 16 puntas"/>
          <p:cNvSpPr/>
          <p:nvPr/>
        </p:nvSpPr>
        <p:spPr>
          <a:xfrm>
            <a:off x="1142976" y="1000108"/>
            <a:ext cx="7000924" cy="4643470"/>
          </a:xfrm>
          <a:prstGeom prst="star16">
            <a:avLst/>
          </a:prstGeom>
        </p:spPr>
        <p:style>
          <a:lnRef idx="2">
            <a:schemeClr val="accent1">
              <a:shade val="50000"/>
            </a:schemeClr>
          </a:lnRef>
          <a:fillRef idx="1002">
            <a:schemeClr val="lt2"/>
          </a:fillRef>
          <a:effectRef idx="0">
            <a:schemeClr val="accent1"/>
          </a:effectRef>
          <a:fontRef idx="minor">
            <a:schemeClr val="lt1"/>
          </a:fontRef>
        </p:style>
        <p:txBody>
          <a:bodyPr rtlCol="0" anchor="ctr"/>
          <a:lstStyle/>
          <a:p>
            <a:pPr algn="ctr"/>
            <a:r>
              <a:rPr lang="es-EC" sz="3200" dirty="0" smtClean="0">
                <a:solidFill>
                  <a:schemeClr val="tx1"/>
                </a:solidFill>
                <a:latin typeface="Times New Roman" pitchFamily="18" charset="0"/>
                <a:cs typeface="Times New Roman" pitchFamily="18" charset="0"/>
              </a:rPr>
              <a:t>UNIDAD II</a:t>
            </a:r>
          </a:p>
          <a:p>
            <a:pPr algn="ctr"/>
            <a:endParaRPr lang="es-EC" sz="3200" dirty="0" smtClean="0">
              <a:solidFill>
                <a:schemeClr val="tx1"/>
              </a:solidFill>
              <a:latin typeface="Times New Roman" pitchFamily="18" charset="0"/>
              <a:cs typeface="Times New Roman" pitchFamily="18" charset="0"/>
            </a:endParaRPr>
          </a:p>
          <a:p>
            <a:pPr algn="ctr"/>
            <a:r>
              <a:rPr lang="es-EC" sz="3200" dirty="0" smtClean="0">
                <a:solidFill>
                  <a:schemeClr val="tx1"/>
                </a:solidFill>
                <a:latin typeface="Times New Roman" pitchFamily="18" charset="0"/>
                <a:cs typeface="Times New Roman" pitchFamily="18" charset="0"/>
              </a:rPr>
              <a:t>LENGUAJE</a:t>
            </a:r>
            <a:endParaRPr lang="es-EC" sz="3200" dirty="0">
              <a:solidFill>
                <a:schemeClr val="tx1"/>
              </a:solidFill>
              <a:latin typeface="Times New Roman" pitchFamily="18" charset="0"/>
              <a:cs typeface="Times New Roman" pitchFamily="18" charset="0"/>
            </a:endParaRPr>
          </a:p>
        </p:txBody>
      </p:sp>
    </p:spTree>
  </p:cSld>
  <p:clrMapOvr>
    <a:masterClrMapping/>
  </p:clrMapOvr>
  <p:transition spd="slow">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3357554" y="214290"/>
            <a:ext cx="2857520" cy="7858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000" dirty="0" smtClean="0">
                <a:solidFill>
                  <a:schemeClr val="tx1"/>
                </a:solidFill>
                <a:latin typeface="Comic Sans MS" pitchFamily="66" charset="0"/>
              </a:rPr>
              <a:t>LENGUAJE</a:t>
            </a:r>
            <a:endParaRPr lang="es-EC" sz="2000" dirty="0">
              <a:solidFill>
                <a:schemeClr val="tx1"/>
              </a:solidFill>
              <a:latin typeface="Comic Sans MS" pitchFamily="66" charset="0"/>
            </a:endParaRPr>
          </a:p>
        </p:txBody>
      </p:sp>
      <p:sp>
        <p:nvSpPr>
          <p:cNvPr id="4" name="3 Nube"/>
          <p:cNvSpPr/>
          <p:nvPr/>
        </p:nvSpPr>
        <p:spPr>
          <a:xfrm>
            <a:off x="928662" y="2071678"/>
            <a:ext cx="2214578" cy="928694"/>
          </a:xfrm>
          <a:prstGeom prst="cloud">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EC" dirty="0" smtClean="0">
                <a:solidFill>
                  <a:schemeClr val="tx1"/>
                </a:solidFill>
                <a:latin typeface="Times New Roman" pitchFamily="18" charset="0"/>
                <a:cs typeface="Times New Roman" pitchFamily="18" charset="0"/>
              </a:rPr>
              <a:t>Definición</a:t>
            </a:r>
            <a:endParaRPr lang="es-EC" dirty="0">
              <a:solidFill>
                <a:schemeClr val="tx1"/>
              </a:solidFill>
              <a:latin typeface="Times New Roman" pitchFamily="18" charset="0"/>
              <a:cs typeface="Times New Roman" pitchFamily="18" charset="0"/>
            </a:endParaRPr>
          </a:p>
        </p:txBody>
      </p:sp>
      <p:sp>
        <p:nvSpPr>
          <p:cNvPr id="5" name="4 Nube"/>
          <p:cNvSpPr/>
          <p:nvPr/>
        </p:nvSpPr>
        <p:spPr>
          <a:xfrm>
            <a:off x="5929322" y="2071678"/>
            <a:ext cx="2571768" cy="928694"/>
          </a:xfrm>
          <a:prstGeom prst="cloud">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EC" dirty="0" smtClean="0">
                <a:solidFill>
                  <a:schemeClr val="tx1"/>
                </a:solidFill>
                <a:latin typeface="Times New Roman" pitchFamily="18" charset="0"/>
                <a:cs typeface="Times New Roman" pitchFamily="18" charset="0"/>
              </a:rPr>
              <a:t>Importancia</a:t>
            </a:r>
            <a:endParaRPr lang="es-EC" dirty="0">
              <a:solidFill>
                <a:schemeClr val="tx1"/>
              </a:solidFill>
              <a:latin typeface="Times New Roman" pitchFamily="18" charset="0"/>
              <a:cs typeface="Times New Roman" pitchFamily="18" charset="0"/>
            </a:endParaRPr>
          </a:p>
        </p:txBody>
      </p:sp>
      <p:pic>
        <p:nvPicPr>
          <p:cNvPr id="23554" name="Picture 2" descr="http://us.cdn4.123rf.com/168nwm/clairev/clairev1005/clairev100500060/7077754-feliz-de-dibujos-animados-chica-y-chico--ilustracion-de-color.jpg"/>
          <p:cNvPicPr>
            <a:picLocks noChangeAspect="1" noChangeArrowheads="1"/>
          </p:cNvPicPr>
          <p:nvPr/>
        </p:nvPicPr>
        <p:blipFill>
          <a:blip r:embed="rId2" cstate="print"/>
          <a:srcRect/>
          <a:stretch>
            <a:fillRect/>
          </a:stretch>
        </p:blipFill>
        <p:spPr bwMode="auto">
          <a:xfrm>
            <a:off x="357158" y="285728"/>
            <a:ext cx="1600200" cy="1476375"/>
          </a:xfrm>
          <a:prstGeom prst="rect">
            <a:avLst/>
          </a:prstGeom>
          <a:noFill/>
        </p:spPr>
      </p:pic>
      <p:pic>
        <p:nvPicPr>
          <p:cNvPr id="23556" name="Picture 4" descr="http://us.cdn1.123rf.com/168nwm/csp/csp0809/csp080900008/3550655-children-and-adult-talking-about-something.jpg"/>
          <p:cNvPicPr>
            <a:picLocks noChangeAspect="1" noChangeArrowheads="1"/>
          </p:cNvPicPr>
          <p:nvPr/>
        </p:nvPicPr>
        <p:blipFill>
          <a:blip r:embed="rId3" cstate="print"/>
          <a:srcRect/>
          <a:stretch>
            <a:fillRect/>
          </a:stretch>
        </p:blipFill>
        <p:spPr bwMode="auto">
          <a:xfrm>
            <a:off x="4214810" y="4500570"/>
            <a:ext cx="1273153" cy="742673"/>
          </a:xfrm>
          <a:prstGeom prst="rect">
            <a:avLst/>
          </a:prstGeom>
          <a:noFill/>
        </p:spPr>
      </p:pic>
      <p:cxnSp>
        <p:nvCxnSpPr>
          <p:cNvPr id="19" name="18 Conector curvado"/>
          <p:cNvCxnSpPr/>
          <p:nvPr/>
        </p:nvCxnSpPr>
        <p:spPr>
          <a:xfrm flipV="1">
            <a:off x="2643174" y="1071546"/>
            <a:ext cx="1214446" cy="964413"/>
          </a:xfrm>
          <a:prstGeom prst="curvedConnector3">
            <a:avLst>
              <a:gd name="adj1" fmla="val 50000"/>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22" name="21 Conector curvado"/>
          <p:cNvCxnSpPr/>
          <p:nvPr/>
        </p:nvCxnSpPr>
        <p:spPr>
          <a:xfrm>
            <a:off x="5572132" y="1000108"/>
            <a:ext cx="1143008" cy="1035851"/>
          </a:xfrm>
          <a:prstGeom prst="curvedConnector3">
            <a:avLst>
              <a:gd name="adj1" fmla="val 50000"/>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33" name="32 Nube"/>
          <p:cNvSpPr/>
          <p:nvPr/>
        </p:nvSpPr>
        <p:spPr>
          <a:xfrm>
            <a:off x="857224" y="3286124"/>
            <a:ext cx="3286148" cy="1643074"/>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600" dirty="0" smtClean="0">
                <a:solidFill>
                  <a:schemeClr val="tx1"/>
                </a:solidFill>
                <a:latin typeface="Times New Roman" pitchFamily="18" charset="0"/>
                <a:cs typeface="Times New Roman" pitchFamily="18" charset="0"/>
              </a:rPr>
              <a:t>Signos (orales, escritos)</a:t>
            </a:r>
          </a:p>
          <a:p>
            <a:pPr algn="ctr"/>
            <a:r>
              <a:rPr lang="es-EC" sz="1600" dirty="0" smtClean="0">
                <a:solidFill>
                  <a:schemeClr val="tx1"/>
                </a:solidFill>
                <a:latin typeface="Times New Roman" pitchFamily="18" charset="0"/>
                <a:cs typeface="Times New Roman" pitchFamily="18" charset="0"/>
              </a:rPr>
              <a:t>Códigos ( mímicos posturales y comportamientos mentales</a:t>
            </a:r>
            <a:endParaRPr lang="es-EC" sz="1600" dirty="0">
              <a:solidFill>
                <a:schemeClr val="tx1"/>
              </a:solidFill>
              <a:latin typeface="Times New Roman" pitchFamily="18" charset="0"/>
              <a:cs typeface="Times New Roman" pitchFamily="18" charset="0"/>
            </a:endParaRPr>
          </a:p>
        </p:txBody>
      </p:sp>
      <p:sp>
        <p:nvSpPr>
          <p:cNvPr id="34" name="33 Nube"/>
          <p:cNvSpPr/>
          <p:nvPr/>
        </p:nvSpPr>
        <p:spPr>
          <a:xfrm>
            <a:off x="785786" y="5214950"/>
            <a:ext cx="3429024" cy="1214446"/>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600" dirty="0" smtClean="0">
                <a:solidFill>
                  <a:schemeClr val="tx1"/>
                </a:solidFill>
                <a:latin typeface="Times New Roman" pitchFamily="18" charset="0"/>
                <a:cs typeface="Times New Roman" pitchFamily="18" charset="0"/>
              </a:rPr>
              <a:t>Instrumento básico para construir el conocimiento</a:t>
            </a:r>
            <a:endParaRPr lang="es-EC" sz="1600" dirty="0">
              <a:solidFill>
                <a:schemeClr val="tx1"/>
              </a:solidFill>
              <a:latin typeface="Times New Roman" pitchFamily="18" charset="0"/>
              <a:cs typeface="Times New Roman" pitchFamily="18" charset="0"/>
            </a:endParaRPr>
          </a:p>
        </p:txBody>
      </p:sp>
      <p:sp>
        <p:nvSpPr>
          <p:cNvPr id="35" name="34 Nube"/>
          <p:cNvSpPr/>
          <p:nvPr/>
        </p:nvSpPr>
        <p:spPr>
          <a:xfrm>
            <a:off x="5429256" y="3214686"/>
            <a:ext cx="3214710" cy="1214446"/>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600" dirty="0" smtClean="0">
                <a:solidFill>
                  <a:schemeClr val="tx1"/>
                </a:solidFill>
                <a:latin typeface="Times New Roman" pitchFamily="18" charset="0"/>
                <a:cs typeface="Times New Roman" pitchFamily="18" charset="0"/>
              </a:rPr>
              <a:t>Expresar: emocional, intelectual y psicológico</a:t>
            </a:r>
            <a:endParaRPr lang="es-EC" sz="1600" dirty="0">
              <a:solidFill>
                <a:schemeClr val="tx1"/>
              </a:solidFill>
              <a:latin typeface="Times New Roman" pitchFamily="18" charset="0"/>
              <a:cs typeface="Times New Roman" pitchFamily="18" charset="0"/>
            </a:endParaRPr>
          </a:p>
        </p:txBody>
      </p:sp>
      <p:sp>
        <p:nvSpPr>
          <p:cNvPr id="36" name="35 Nube"/>
          <p:cNvSpPr/>
          <p:nvPr/>
        </p:nvSpPr>
        <p:spPr>
          <a:xfrm>
            <a:off x="5715008" y="4714884"/>
            <a:ext cx="2786082" cy="1214446"/>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600" dirty="0" smtClean="0">
                <a:solidFill>
                  <a:schemeClr val="tx1"/>
                </a:solidFill>
                <a:latin typeface="Times New Roman" pitchFamily="18" charset="0"/>
                <a:cs typeface="Times New Roman" pitchFamily="18" charset="0"/>
              </a:rPr>
              <a:t>Necesita</a:t>
            </a:r>
          </a:p>
          <a:p>
            <a:pPr algn="ctr"/>
            <a:r>
              <a:rPr lang="es-EC" sz="1600" dirty="0" smtClean="0">
                <a:solidFill>
                  <a:schemeClr val="tx1"/>
                </a:solidFill>
                <a:latin typeface="Times New Roman" pitchFamily="18" charset="0"/>
                <a:cs typeface="Times New Roman" pitchFamily="18" charset="0"/>
              </a:rPr>
              <a:t>Piensa</a:t>
            </a:r>
          </a:p>
          <a:p>
            <a:pPr algn="ctr"/>
            <a:r>
              <a:rPr lang="es-EC" sz="1600" dirty="0" smtClean="0">
                <a:solidFill>
                  <a:schemeClr val="tx1"/>
                </a:solidFill>
                <a:latin typeface="Times New Roman" pitchFamily="18" charset="0"/>
                <a:cs typeface="Times New Roman" pitchFamily="18" charset="0"/>
              </a:rPr>
              <a:t>Desea</a:t>
            </a:r>
            <a:endParaRPr lang="es-EC" sz="1600" dirty="0">
              <a:solidFill>
                <a:schemeClr val="tx1"/>
              </a:solidFill>
              <a:latin typeface="Times New Roman" pitchFamily="18" charset="0"/>
              <a:cs typeface="Times New Roman" pitchFamily="18" charset="0"/>
            </a:endParaRPr>
          </a:p>
        </p:txBody>
      </p:sp>
      <p:cxnSp>
        <p:nvCxnSpPr>
          <p:cNvPr id="38" name="37 Conector curvado"/>
          <p:cNvCxnSpPr>
            <a:stCxn id="4" idx="1"/>
          </p:cNvCxnSpPr>
          <p:nvPr/>
        </p:nvCxnSpPr>
        <p:spPr>
          <a:xfrm rot="16200000" flipH="1">
            <a:off x="1946159" y="3089174"/>
            <a:ext cx="358179" cy="178595"/>
          </a:xfrm>
          <a:prstGeom prst="curvedConnector3">
            <a:avLst>
              <a:gd name="adj1" fmla="val 50000"/>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41" name="40 Conector curvado"/>
          <p:cNvCxnSpPr>
            <a:stCxn id="33" idx="1"/>
          </p:cNvCxnSpPr>
          <p:nvPr/>
        </p:nvCxnSpPr>
        <p:spPr>
          <a:xfrm rot="16200000" flipH="1">
            <a:off x="2392266" y="5035480"/>
            <a:ext cx="358940" cy="142876"/>
          </a:xfrm>
          <a:prstGeom prst="curvedConnector3">
            <a:avLst>
              <a:gd name="adj1" fmla="val 50000"/>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43" name="42 Conector curvado"/>
          <p:cNvCxnSpPr>
            <a:stCxn id="5" idx="1"/>
          </p:cNvCxnSpPr>
          <p:nvPr/>
        </p:nvCxnSpPr>
        <p:spPr>
          <a:xfrm rot="5400000">
            <a:off x="7107555" y="3107034"/>
            <a:ext cx="215303" cy="1588"/>
          </a:xfrm>
          <a:prstGeom prst="curvedConnector3">
            <a:avLst>
              <a:gd name="adj1" fmla="val 50000"/>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45" name="44 Conector curvado"/>
          <p:cNvCxnSpPr/>
          <p:nvPr/>
        </p:nvCxnSpPr>
        <p:spPr>
          <a:xfrm rot="16200000" flipH="1">
            <a:off x="7322363" y="4464851"/>
            <a:ext cx="285752" cy="214314"/>
          </a:xfrm>
          <a:prstGeom prst="curvedConnector3">
            <a:avLst>
              <a:gd name="adj1" fmla="val 50000"/>
            </a:avLst>
          </a:prstGeom>
          <a:ln>
            <a:headEnd type="arrow"/>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8" descr="https://encrypted-tbn0.gstatic.com/images?q=tbn:ANd9GcTHuzLaLATA6huhJiTr2TDuEHjNzeBcnSOKfq6wD1J7Uy0hZc7L"/>
          <p:cNvPicPr>
            <a:picLocks noChangeAspect="1" noChangeArrowheads="1"/>
          </p:cNvPicPr>
          <p:nvPr/>
        </p:nvPicPr>
        <p:blipFill>
          <a:blip r:embed="rId2" cstate="print"/>
          <a:srcRect/>
          <a:stretch>
            <a:fillRect/>
          </a:stretch>
        </p:blipFill>
        <p:spPr bwMode="auto">
          <a:xfrm>
            <a:off x="214282" y="285728"/>
            <a:ext cx="928694" cy="784061"/>
          </a:xfrm>
          <a:prstGeom prst="rect">
            <a:avLst/>
          </a:prstGeom>
          <a:noFill/>
        </p:spPr>
      </p:pic>
      <p:graphicFrame>
        <p:nvGraphicFramePr>
          <p:cNvPr id="6" name="5 Diagrama"/>
          <p:cNvGraphicFramePr/>
          <p:nvPr/>
        </p:nvGraphicFramePr>
        <p:xfrm>
          <a:off x="2500298" y="357166"/>
          <a:ext cx="6096000" cy="25003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6 Diagrama"/>
          <p:cNvGraphicFramePr/>
          <p:nvPr/>
        </p:nvGraphicFramePr>
        <p:xfrm>
          <a:off x="2571736" y="3286124"/>
          <a:ext cx="6096000" cy="306386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8" name="7 Flecha derecha"/>
          <p:cNvSpPr/>
          <p:nvPr/>
        </p:nvSpPr>
        <p:spPr>
          <a:xfrm>
            <a:off x="285720" y="1071546"/>
            <a:ext cx="1857388" cy="1143008"/>
          </a:xfrm>
          <a:prstGeom prst="rightArrow">
            <a:avLst/>
          </a:prstGeom>
          <a:ln>
            <a:solidFill>
              <a:schemeClr val="accent2">
                <a:lumMod val="75000"/>
              </a:schemeClr>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s-EC" dirty="0" smtClean="0">
                <a:solidFill>
                  <a:schemeClr val="tx1"/>
                </a:solidFill>
                <a:latin typeface="Times New Roman" pitchFamily="18" charset="0"/>
                <a:cs typeface="Times New Roman" pitchFamily="18" charset="0"/>
              </a:rPr>
              <a:t>Bases Neurológicas</a:t>
            </a:r>
            <a:endParaRPr lang="es-EC" dirty="0">
              <a:solidFill>
                <a:schemeClr val="tx1"/>
              </a:solidFill>
              <a:latin typeface="Times New Roman" pitchFamily="18" charset="0"/>
              <a:cs typeface="Times New Roman" pitchFamily="18" charset="0"/>
            </a:endParaRPr>
          </a:p>
        </p:txBody>
      </p:sp>
      <p:sp>
        <p:nvSpPr>
          <p:cNvPr id="9" name="8 Flecha derecha"/>
          <p:cNvSpPr/>
          <p:nvPr/>
        </p:nvSpPr>
        <p:spPr>
          <a:xfrm>
            <a:off x="285720" y="4357694"/>
            <a:ext cx="1928826" cy="1214446"/>
          </a:xfrm>
          <a:prstGeom prst="rightArrow">
            <a:avLst/>
          </a:prstGeom>
          <a:ln>
            <a:solidFill>
              <a:srgbClr val="7030A0"/>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s-EC" dirty="0" smtClean="0">
                <a:solidFill>
                  <a:schemeClr val="tx1"/>
                </a:solidFill>
                <a:latin typeface="Times New Roman" pitchFamily="18" charset="0"/>
                <a:cs typeface="Times New Roman" pitchFamily="18" charset="0"/>
              </a:rPr>
              <a:t>Teorías</a:t>
            </a:r>
            <a:endParaRPr lang="es-EC" dirty="0">
              <a:solidFill>
                <a:schemeClr val="tx1"/>
              </a:solidFill>
              <a:latin typeface="Times New Roman" pitchFamily="18" charset="0"/>
              <a:cs typeface="Times New Roman" pitchFamily="18" charset="0"/>
            </a:endParaRPr>
          </a:p>
        </p:txBody>
      </p:sp>
      <p:pic>
        <p:nvPicPr>
          <p:cNvPr id="25602" name="Picture 2" descr="http://i304.photobucket.com/albums/nn192/cedequack/cerebro.jpg"/>
          <p:cNvPicPr>
            <a:picLocks noChangeAspect="1" noChangeArrowheads="1"/>
          </p:cNvPicPr>
          <p:nvPr/>
        </p:nvPicPr>
        <p:blipFill>
          <a:blip r:embed="rId11" cstate="print"/>
          <a:srcRect/>
          <a:stretch>
            <a:fillRect/>
          </a:stretch>
        </p:blipFill>
        <p:spPr bwMode="auto">
          <a:xfrm rot="21164783">
            <a:off x="760163" y="2771321"/>
            <a:ext cx="947970" cy="785818"/>
          </a:xfrm>
          <a:prstGeom prst="rect">
            <a:avLst/>
          </a:prstGeom>
          <a:noFill/>
        </p:spPr>
      </p:pic>
    </p:spTree>
  </p:cSld>
  <p:clrMapOvr>
    <a:masterClrMapping/>
  </p:clrMapOvr>
  <p:transition spd="slow"/>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Llamada ovalada"/>
          <p:cNvSpPr/>
          <p:nvPr/>
        </p:nvSpPr>
        <p:spPr>
          <a:xfrm>
            <a:off x="1998214" y="754287"/>
            <a:ext cx="6286544" cy="4286280"/>
          </a:xfrm>
          <a:prstGeom prst="wedgeEllipseCallout">
            <a:avLst>
              <a:gd name="adj1" fmla="val -39281"/>
              <a:gd name="adj2" fmla="val 81521"/>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s-EC" sz="2400" dirty="0" smtClean="0">
                <a:solidFill>
                  <a:schemeClr val="tx1"/>
                </a:solidFill>
                <a:latin typeface="Times New Roman" pitchFamily="18" charset="0"/>
                <a:cs typeface="Times New Roman" pitchFamily="18" charset="0"/>
              </a:rPr>
              <a:t>UNIDAD III</a:t>
            </a:r>
          </a:p>
          <a:p>
            <a:pPr algn="ctr"/>
            <a:endParaRPr lang="es-EC" sz="2400" dirty="0" smtClean="0">
              <a:solidFill>
                <a:schemeClr val="tx1"/>
              </a:solidFill>
              <a:latin typeface="Times New Roman" pitchFamily="18" charset="0"/>
              <a:cs typeface="Times New Roman" pitchFamily="18" charset="0"/>
            </a:endParaRPr>
          </a:p>
          <a:p>
            <a:pPr algn="ctr"/>
            <a:r>
              <a:rPr lang="es-EC" sz="2400" dirty="0" smtClean="0">
                <a:solidFill>
                  <a:schemeClr val="tx1"/>
                </a:solidFill>
                <a:latin typeface="Times New Roman" pitchFamily="18" charset="0"/>
                <a:cs typeface="Times New Roman" pitchFamily="18" charset="0"/>
              </a:rPr>
              <a:t>DESARROLLO DEL LENGUAJE EXPRESIVO Y COMPRENSIVO</a:t>
            </a:r>
            <a:endParaRPr lang="es-EC" sz="2400" dirty="0">
              <a:solidFill>
                <a:schemeClr val="tx1"/>
              </a:solidFill>
              <a:latin typeface="Times New Roman" pitchFamily="18" charset="0"/>
              <a:cs typeface="Times New Roman" pitchFamily="18" charset="0"/>
            </a:endParaRPr>
          </a:p>
        </p:txBody>
      </p:sp>
    </p:spTree>
  </p:cSld>
  <p:clrMapOvr>
    <a:masterClrMapping/>
  </p:clrMapOvr>
  <p:transition spd="slow">
    <p:split orient="vert" dir="in"/>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Flecha derecha"/>
          <p:cNvSpPr/>
          <p:nvPr/>
        </p:nvSpPr>
        <p:spPr>
          <a:xfrm>
            <a:off x="214282" y="2000240"/>
            <a:ext cx="3714776" cy="1643074"/>
          </a:xfrm>
          <a:prstGeom prst="right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s-EC" dirty="0" smtClean="0">
                <a:solidFill>
                  <a:schemeClr val="tx1"/>
                </a:solidFill>
                <a:latin typeface="Times New Roman" pitchFamily="18" charset="0"/>
                <a:cs typeface="Times New Roman" pitchFamily="18" charset="0"/>
              </a:rPr>
              <a:t>LENGUAJE EXPRESIVO</a:t>
            </a:r>
            <a:endParaRPr lang="es-EC" dirty="0">
              <a:solidFill>
                <a:schemeClr val="tx1"/>
              </a:solidFill>
              <a:latin typeface="Times New Roman" pitchFamily="18" charset="0"/>
              <a:cs typeface="Times New Roman" pitchFamily="18" charset="0"/>
            </a:endParaRPr>
          </a:p>
        </p:txBody>
      </p:sp>
      <p:sp>
        <p:nvSpPr>
          <p:cNvPr id="4" name="3 Onda"/>
          <p:cNvSpPr/>
          <p:nvPr/>
        </p:nvSpPr>
        <p:spPr>
          <a:xfrm>
            <a:off x="5357818" y="1142984"/>
            <a:ext cx="2928958" cy="928694"/>
          </a:xfrm>
          <a:prstGeom prst="wav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s-EC" dirty="0" smtClean="0">
                <a:solidFill>
                  <a:schemeClr val="tx1"/>
                </a:solidFill>
                <a:latin typeface="Times New Roman" pitchFamily="18" charset="0"/>
                <a:cs typeface="Times New Roman" pitchFamily="18" charset="0"/>
              </a:rPr>
              <a:t>Definición</a:t>
            </a:r>
            <a:endParaRPr lang="es-EC" dirty="0">
              <a:solidFill>
                <a:schemeClr val="tx1"/>
              </a:solidFill>
              <a:latin typeface="Times New Roman" pitchFamily="18" charset="0"/>
              <a:cs typeface="Times New Roman" pitchFamily="18" charset="0"/>
            </a:endParaRPr>
          </a:p>
        </p:txBody>
      </p:sp>
      <p:sp>
        <p:nvSpPr>
          <p:cNvPr id="5" name="4 Onda"/>
          <p:cNvSpPr/>
          <p:nvPr/>
        </p:nvSpPr>
        <p:spPr>
          <a:xfrm>
            <a:off x="5429256" y="2428868"/>
            <a:ext cx="2928958" cy="928694"/>
          </a:xfrm>
          <a:prstGeom prst="wav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s-EC" dirty="0" smtClean="0">
                <a:solidFill>
                  <a:schemeClr val="tx1"/>
                </a:solidFill>
                <a:latin typeface="Times New Roman" pitchFamily="18" charset="0"/>
                <a:cs typeface="Times New Roman" pitchFamily="18" charset="0"/>
              </a:rPr>
              <a:t>Importancia</a:t>
            </a:r>
            <a:endParaRPr lang="es-EC" dirty="0">
              <a:solidFill>
                <a:schemeClr val="tx1"/>
              </a:solidFill>
              <a:latin typeface="Times New Roman" pitchFamily="18" charset="0"/>
              <a:cs typeface="Times New Roman" pitchFamily="18" charset="0"/>
            </a:endParaRPr>
          </a:p>
        </p:txBody>
      </p:sp>
      <p:sp>
        <p:nvSpPr>
          <p:cNvPr id="7" name="6 Onda"/>
          <p:cNvSpPr/>
          <p:nvPr/>
        </p:nvSpPr>
        <p:spPr>
          <a:xfrm>
            <a:off x="5429256" y="3643314"/>
            <a:ext cx="2928958" cy="928694"/>
          </a:xfrm>
          <a:prstGeom prst="wav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s-EC" dirty="0" smtClean="0">
                <a:solidFill>
                  <a:schemeClr val="tx1"/>
                </a:solidFill>
                <a:latin typeface="Times New Roman" pitchFamily="18" charset="0"/>
                <a:cs typeface="Times New Roman" pitchFamily="18" charset="0"/>
              </a:rPr>
              <a:t>Vocabulario del niño del preescolar</a:t>
            </a:r>
            <a:endParaRPr lang="es-EC" dirty="0">
              <a:solidFill>
                <a:schemeClr val="tx1"/>
              </a:solidFill>
              <a:latin typeface="Times New Roman" pitchFamily="18" charset="0"/>
              <a:cs typeface="Times New Roman" pitchFamily="18" charset="0"/>
            </a:endParaRPr>
          </a:p>
        </p:txBody>
      </p:sp>
      <p:cxnSp>
        <p:nvCxnSpPr>
          <p:cNvPr id="9" name="8 Conector curvado"/>
          <p:cNvCxnSpPr>
            <a:stCxn id="3" idx="3"/>
            <a:endCxn id="4" idx="1"/>
          </p:cNvCxnSpPr>
          <p:nvPr/>
        </p:nvCxnSpPr>
        <p:spPr>
          <a:xfrm flipV="1">
            <a:off x="3929058" y="1607331"/>
            <a:ext cx="1428760" cy="1214446"/>
          </a:xfrm>
          <a:prstGeom prst="curvedConnector3">
            <a:avLst>
              <a:gd name="adj1" fmla="val 50000"/>
            </a:avLst>
          </a:prstGeom>
          <a:ln>
            <a:tailEnd type="arrow"/>
          </a:ln>
        </p:spPr>
        <p:style>
          <a:lnRef idx="1">
            <a:schemeClr val="dk1"/>
          </a:lnRef>
          <a:fillRef idx="0">
            <a:schemeClr val="dk1"/>
          </a:fillRef>
          <a:effectRef idx="0">
            <a:schemeClr val="dk1"/>
          </a:effectRef>
          <a:fontRef idx="minor">
            <a:schemeClr val="tx1"/>
          </a:fontRef>
        </p:style>
      </p:cxnSp>
      <p:cxnSp>
        <p:nvCxnSpPr>
          <p:cNvPr id="11" name="10 Conector curvado"/>
          <p:cNvCxnSpPr>
            <a:stCxn id="3" idx="3"/>
            <a:endCxn id="5" idx="1"/>
          </p:cNvCxnSpPr>
          <p:nvPr/>
        </p:nvCxnSpPr>
        <p:spPr>
          <a:xfrm>
            <a:off x="3929058" y="2821777"/>
            <a:ext cx="1500198" cy="71438"/>
          </a:xfrm>
          <a:prstGeom prst="curvedConnector3">
            <a:avLst>
              <a:gd name="adj1" fmla="val 50000"/>
            </a:avLst>
          </a:prstGeom>
          <a:ln>
            <a:tailEnd type="arrow"/>
          </a:ln>
        </p:spPr>
        <p:style>
          <a:lnRef idx="1">
            <a:schemeClr val="dk1"/>
          </a:lnRef>
          <a:fillRef idx="0">
            <a:schemeClr val="dk1"/>
          </a:fillRef>
          <a:effectRef idx="0">
            <a:schemeClr val="dk1"/>
          </a:effectRef>
          <a:fontRef idx="minor">
            <a:schemeClr val="tx1"/>
          </a:fontRef>
        </p:style>
      </p:cxnSp>
      <p:cxnSp>
        <p:nvCxnSpPr>
          <p:cNvPr id="13" name="12 Conector curvado"/>
          <p:cNvCxnSpPr>
            <a:stCxn id="3" idx="3"/>
            <a:endCxn id="7" idx="1"/>
          </p:cNvCxnSpPr>
          <p:nvPr/>
        </p:nvCxnSpPr>
        <p:spPr>
          <a:xfrm>
            <a:off x="3929058" y="2821777"/>
            <a:ext cx="1500198" cy="1285884"/>
          </a:xfrm>
          <a:prstGeom prst="curvedConnector3">
            <a:avLst>
              <a:gd name="adj1" fmla="val 50000"/>
            </a:avLst>
          </a:prstGeom>
          <a:ln>
            <a:tailEnd type="arrow"/>
          </a:ln>
        </p:spPr>
        <p:style>
          <a:lnRef idx="1">
            <a:schemeClr val="dk1"/>
          </a:lnRef>
          <a:fillRef idx="0">
            <a:schemeClr val="dk1"/>
          </a:fillRef>
          <a:effectRef idx="0">
            <a:schemeClr val="dk1"/>
          </a:effectRef>
          <a:fontRef idx="minor">
            <a:schemeClr val="tx1"/>
          </a:fontRef>
        </p:style>
      </p:cxnSp>
      <p:pic>
        <p:nvPicPr>
          <p:cNvPr id="22530" name="Picture 2" descr="http://4.bp.blogspot.com/-TadIVESEDvw/TqcII4-PntI/AAAAAAAAAzo/YYT0mlK3Fzg/s1600/ni_os_hablando2.jpg"/>
          <p:cNvPicPr>
            <a:picLocks noChangeAspect="1" noChangeArrowheads="1"/>
          </p:cNvPicPr>
          <p:nvPr/>
        </p:nvPicPr>
        <p:blipFill>
          <a:blip r:embed="rId2" cstate="print"/>
          <a:srcRect/>
          <a:stretch>
            <a:fillRect/>
          </a:stretch>
        </p:blipFill>
        <p:spPr bwMode="auto">
          <a:xfrm>
            <a:off x="1571604" y="500042"/>
            <a:ext cx="1852609" cy="1214446"/>
          </a:xfrm>
          <a:prstGeom prst="rect">
            <a:avLst/>
          </a:prstGeom>
          <a:noFill/>
        </p:spPr>
      </p:pic>
      <p:pic>
        <p:nvPicPr>
          <p:cNvPr id="22532" name="Picture 4" descr="http://us.123rf.com/400wm/400/400/AlexBannykh/AlexBannykh0909/AlexBannykh090900044/5468271-los-ninos-y-ninas-de-leer-el-libro-rojo.jpg"/>
          <p:cNvPicPr>
            <a:picLocks noChangeAspect="1" noChangeArrowheads="1"/>
          </p:cNvPicPr>
          <p:nvPr/>
        </p:nvPicPr>
        <p:blipFill>
          <a:blip r:embed="rId3" cstate="print"/>
          <a:srcRect/>
          <a:stretch>
            <a:fillRect/>
          </a:stretch>
        </p:blipFill>
        <p:spPr bwMode="auto">
          <a:xfrm>
            <a:off x="1357290" y="4500570"/>
            <a:ext cx="1686530" cy="1395604"/>
          </a:xfrm>
          <a:prstGeom prst="rect">
            <a:avLst/>
          </a:prstGeom>
          <a:noFill/>
        </p:spPr>
      </p:pic>
    </p:spTree>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Pergamino horizontal"/>
          <p:cNvSpPr/>
          <p:nvPr/>
        </p:nvSpPr>
        <p:spPr>
          <a:xfrm>
            <a:off x="928662" y="2428868"/>
            <a:ext cx="7072362" cy="3714776"/>
          </a:xfrm>
          <a:prstGeom prst="horizontalScroll">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EC" sz="2400" b="1" i="1" dirty="0" smtClean="0">
                <a:latin typeface="Times New Roman" pitchFamily="18" charset="0"/>
                <a:cs typeface="Times New Roman" pitchFamily="18" charset="0"/>
              </a:rPr>
              <a:t>MARCO CONTEXTUAL DE LA INVESTIGACIÓN</a:t>
            </a:r>
            <a:endParaRPr lang="es-EC" sz="2400" b="1" i="1" dirty="0">
              <a:latin typeface="Times New Roman" pitchFamily="18" charset="0"/>
              <a:cs typeface="Times New Roman" pitchFamily="18" charset="0"/>
            </a:endParaRPr>
          </a:p>
        </p:txBody>
      </p:sp>
      <p:sp>
        <p:nvSpPr>
          <p:cNvPr id="3" name="2 Estrella de 24 puntas"/>
          <p:cNvSpPr/>
          <p:nvPr/>
        </p:nvSpPr>
        <p:spPr>
          <a:xfrm>
            <a:off x="6429388" y="571480"/>
            <a:ext cx="1714512" cy="1428760"/>
          </a:xfrm>
          <a:prstGeom prst="star24">
            <a:avLst/>
          </a:prstGeom>
          <a:solidFill>
            <a:schemeClr val="bg1"/>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s-EC" sz="8800" dirty="0">
                <a:latin typeface="Times New Roman" pitchFamily="18" charset="0"/>
                <a:cs typeface="Times New Roman" pitchFamily="18" charset="0"/>
              </a:rPr>
              <a:t>1</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Flecha derecha"/>
          <p:cNvSpPr/>
          <p:nvPr/>
        </p:nvSpPr>
        <p:spPr>
          <a:xfrm>
            <a:off x="357158" y="2500306"/>
            <a:ext cx="3143272" cy="1285884"/>
          </a:xfrm>
          <a:prstGeom prst="rightArrow">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es-EC" dirty="0" smtClean="0">
                <a:solidFill>
                  <a:schemeClr val="tx1"/>
                </a:solidFill>
                <a:latin typeface="Times New Roman" pitchFamily="18" charset="0"/>
                <a:cs typeface="Times New Roman" pitchFamily="18" charset="0"/>
              </a:rPr>
              <a:t>LENGUAJE COMPRENSIVO</a:t>
            </a:r>
            <a:endParaRPr lang="es-EC" dirty="0">
              <a:solidFill>
                <a:schemeClr val="tx1"/>
              </a:solidFill>
              <a:latin typeface="Times New Roman" pitchFamily="18" charset="0"/>
              <a:cs typeface="Times New Roman" pitchFamily="18" charset="0"/>
            </a:endParaRPr>
          </a:p>
        </p:txBody>
      </p:sp>
      <p:sp>
        <p:nvSpPr>
          <p:cNvPr id="4" name="3 Pergamino horizontal"/>
          <p:cNvSpPr/>
          <p:nvPr/>
        </p:nvSpPr>
        <p:spPr>
          <a:xfrm>
            <a:off x="4786314" y="928670"/>
            <a:ext cx="3286148" cy="1285884"/>
          </a:xfrm>
          <a:prstGeom prst="horizontalScroll">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s-EC" dirty="0" smtClean="0">
                <a:solidFill>
                  <a:schemeClr val="tx1"/>
                </a:solidFill>
                <a:latin typeface="Times New Roman" pitchFamily="18" charset="0"/>
                <a:cs typeface="Times New Roman" pitchFamily="18" charset="0"/>
              </a:rPr>
              <a:t>Definición</a:t>
            </a:r>
            <a:endParaRPr lang="es-EC" dirty="0">
              <a:solidFill>
                <a:schemeClr val="tx1"/>
              </a:solidFill>
              <a:latin typeface="Times New Roman" pitchFamily="18" charset="0"/>
              <a:cs typeface="Times New Roman" pitchFamily="18" charset="0"/>
            </a:endParaRPr>
          </a:p>
        </p:txBody>
      </p:sp>
      <p:sp>
        <p:nvSpPr>
          <p:cNvPr id="5" name="4 Pergamino horizontal"/>
          <p:cNvSpPr/>
          <p:nvPr/>
        </p:nvSpPr>
        <p:spPr>
          <a:xfrm>
            <a:off x="4857752" y="2500306"/>
            <a:ext cx="3286148" cy="1285884"/>
          </a:xfrm>
          <a:prstGeom prst="horizontalScroll">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s-EC" dirty="0" smtClean="0">
                <a:solidFill>
                  <a:schemeClr val="tx1"/>
                </a:solidFill>
                <a:latin typeface="Times New Roman" pitchFamily="18" charset="0"/>
                <a:cs typeface="Times New Roman" pitchFamily="18" charset="0"/>
              </a:rPr>
              <a:t>Importancia</a:t>
            </a:r>
            <a:endParaRPr lang="es-EC" dirty="0">
              <a:solidFill>
                <a:schemeClr val="tx1"/>
              </a:solidFill>
              <a:latin typeface="Times New Roman" pitchFamily="18" charset="0"/>
              <a:cs typeface="Times New Roman" pitchFamily="18" charset="0"/>
            </a:endParaRPr>
          </a:p>
        </p:txBody>
      </p:sp>
      <p:sp>
        <p:nvSpPr>
          <p:cNvPr id="6" name="5 Pergamino horizontal"/>
          <p:cNvSpPr/>
          <p:nvPr/>
        </p:nvSpPr>
        <p:spPr>
          <a:xfrm>
            <a:off x="4929190" y="4000504"/>
            <a:ext cx="3286148" cy="1285884"/>
          </a:xfrm>
          <a:prstGeom prst="horizontalScroll">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s-EC" dirty="0" smtClean="0">
                <a:solidFill>
                  <a:schemeClr val="tx1"/>
                </a:solidFill>
                <a:latin typeface="Times New Roman" pitchFamily="18" charset="0"/>
                <a:cs typeface="Times New Roman" pitchFamily="18" charset="0"/>
              </a:rPr>
              <a:t>Desarrollo de la percepción auditiva</a:t>
            </a:r>
            <a:endParaRPr lang="es-EC" dirty="0">
              <a:solidFill>
                <a:schemeClr val="tx1"/>
              </a:solidFill>
              <a:latin typeface="Times New Roman" pitchFamily="18" charset="0"/>
              <a:cs typeface="Times New Roman" pitchFamily="18" charset="0"/>
            </a:endParaRPr>
          </a:p>
        </p:txBody>
      </p:sp>
      <p:cxnSp>
        <p:nvCxnSpPr>
          <p:cNvPr id="18" name="17 Conector recto de flecha"/>
          <p:cNvCxnSpPr>
            <a:stCxn id="3" idx="3"/>
          </p:cNvCxnSpPr>
          <p:nvPr/>
        </p:nvCxnSpPr>
        <p:spPr>
          <a:xfrm flipV="1">
            <a:off x="3500430" y="1857364"/>
            <a:ext cx="1285884" cy="1285884"/>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20" name="19 Conector recto de flecha"/>
          <p:cNvCxnSpPr>
            <a:stCxn id="3" idx="3"/>
            <a:endCxn id="5" idx="1"/>
          </p:cNvCxnSpPr>
          <p:nvPr/>
        </p:nvCxnSpPr>
        <p:spPr>
          <a:xfrm>
            <a:off x="3500430" y="3143248"/>
            <a:ext cx="1357322" cy="1588"/>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22" name="21 Conector recto de flecha"/>
          <p:cNvCxnSpPr>
            <a:stCxn id="3" idx="3"/>
          </p:cNvCxnSpPr>
          <p:nvPr/>
        </p:nvCxnSpPr>
        <p:spPr>
          <a:xfrm>
            <a:off x="3500430" y="3143248"/>
            <a:ext cx="1357322" cy="1143008"/>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pic>
        <p:nvPicPr>
          <p:cNvPr id="21506" name="Picture 2" descr="https://encrypted-tbn2.gstatic.com/images?q=tbn:ANd9GcSu4q2xTFO_8ywSU3mcR0PpA95vjUImtUWNUO53bAuCwfu96tknsg"/>
          <p:cNvPicPr>
            <a:picLocks noChangeAspect="1" noChangeArrowheads="1"/>
          </p:cNvPicPr>
          <p:nvPr/>
        </p:nvPicPr>
        <p:blipFill>
          <a:blip r:embed="rId2" cstate="print"/>
          <a:srcRect/>
          <a:stretch>
            <a:fillRect/>
          </a:stretch>
        </p:blipFill>
        <p:spPr bwMode="auto">
          <a:xfrm>
            <a:off x="785786" y="571480"/>
            <a:ext cx="1804310" cy="1643074"/>
          </a:xfrm>
          <a:prstGeom prst="rect">
            <a:avLst/>
          </a:prstGeom>
          <a:noFill/>
        </p:spPr>
      </p:pic>
      <p:pic>
        <p:nvPicPr>
          <p:cNvPr id="21508" name="Picture 4" descr="http://www.juandevallejo.org/biblioteca_files/cuenta2.jpg"/>
          <p:cNvPicPr>
            <a:picLocks noChangeAspect="1" noChangeArrowheads="1"/>
          </p:cNvPicPr>
          <p:nvPr/>
        </p:nvPicPr>
        <p:blipFill>
          <a:blip r:embed="rId3" cstate="print"/>
          <a:srcRect/>
          <a:stretch>
            <a:fillRect/>
          </a:stretch>
        </p:blipFill>
        <p:spPr bwMode="auto">
          <a:xfrm>
            <a:off x="785786" y="4286256"/>
            <a:ext cx="1981188" cy="2085572"/>
          </a:xfrm>
          <a:prstGeom prst="rect">
            <a:avLst/>
          </a:prstGeom>
          <a:noFill/>
        </p:spPr>
      </p:pic>
    </p:spTree>
  </p:cSld>
  <p:clrMapOvr>
    <a:masterClrMapping/>
  </p:clrMapOvr>
  <p:transition spd="slow"/>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C" dirty="0" smtClean="0">
                <a:solidFill>
                  <a:schemeClr val="tx1"/>
                </a:solidFill>
                <a:latin typeface="Times New Roman" pitchFamily="18" charset="0"/>
                <a:cs typeface="Times New Roman" pitchFamily="18" charset="0"/>
              </a:rPr>
              <a:t>HIPÓTESIS</a:t>
            </a:r>
            <a:endParaRPr lang="es-EC" dirty="0">
              <a:solidFill>
                <a:schemeClr val="tx1"/>
              </a:solidFill>
              <a:latin typeface="Times New Roman" pitchFamily="18" charset="0"/>
              <a:cs typeface="Times New Roman" pitchFamily="18" charset="0"/>
            </a:endParaRPr>
          </a:p>
        </p:txBody>
      </p:sp>
      <p:sp>
        <p:nvSpPr>
          <p:cNvPr id="4" name="3 Cinta curvada hacia arriba"/>
          <p:cNvSpPr/>
          <p:nvPr/>
        </p:nvSpPr>
        <p:spPr>
          <a:xfrm>
            <a:off x="285720" y="1857364"/>
            <a:ext cx="6858048" cy="1857388"/>
          </a:xfrm>
          <a:prstGeom prst="ellipseRibbon2">
            <a:avLst/>
          </a:prstGeom>
          <a:ln>
            <a:solidFill>
              <a:schemeClr val="accent2">
                <a:lumMod val="60000"/>
                <a:lumOff val="40000"/>
              </a:schemeClr>
            </a:solidFill>
          </a:ln>
        </p:spPr>
        <p:style>
          <a:lnRef idx="1">
            <a:schemeClr val="accent2"/>
          </a:lnRef>
          <a:fillRef idx="1002">
            <a:schemeClr val="lt2"/>
          </a:fillRef>
          <a:effectRef idx="1">
            <a:schemeClr val="accent2"/>
          </a:effectRef>
          <a:fontRef idx="minor">
            <a:schemeClr val="dk1"/>
          </a:fontRef>
        </p:style>
        <p:txBody>
          <a:bodyPr rtlCol="0" anchor="ctr"/>
          <a:lstStyle/>
          <a:p>
            <a:pPr algn="just"/>
            <a:r>
              <a:rPr lang="es-EC" dirty="0" smtClean="0">
                <a:solidFill>
                  <a:schemeClr val="tx1"/>
                </a:solidFill>
                <a:latin typeface="Times New Roman" pitchFamily="18" charset="0"/>
                <a:cs typeface="Times New Roman" pitchFamily="18" charset="0"/>
              </a:rPr>
              <a:t>H1: </a:t>
            </a:r>
            <a:r>
              <a:rPr lang="es-ES" dirty="0" smtClean="0">
                <a:solidFill>
                  <a:schemeClr val="tx1"/>
                </a:solidFill>
                <a:latin typeface="Times New Roman" pitchFamily="18" charset="0"/>
                <a:cs typeface="Times New Roman" pitchFamily="18" charset="0"/>
              </a:rPr>
              <a:t>La expresión dramática  </a:t>
            </a:r>
            <a:r>
              <a:rPr lang="es-ES" b="1" dirty="0" smtClean="0">
                <a:solidFill>
                  <a:schemeClr val="tx1"/>
                </a:solidFill>
                <a:latin typeface="Times New Roman" pitchFamily="18" charset="0"/>
                <a:cs typeface="Times New Roman" pitchFamily="18" charset="0"/>
              </a:rPr>
              <a:t>SI</a:t>
            </a:r>
            <a:r>
              <a:rPr lang="es-ES" dirty="0" smtClean="0">
                <a:solidFill>
                  <a:schemeClr val="tx1"/>
                </a:solidFill>
                <a:latin typeface="Times New Roman" pitchFamily="18" charset="0"/>
                <a:cs typeface="Times New Roman" pitchFamily="18" charset="0"/>
              </a:rPr>
              <a:t> es importante en el desarrollo del lenguaje expresivo  y comprensivo de los niños y niñas de 4 a 5 años de edad</a:t>
            </a:r>
            <a:endParaRPr lang="es-EC" dirty="0">
              <a:solidFill>
                <a:schemeClr val="tx1"/>
              </a:solidFill>
              <a:latin typeface="Times New Roman" pitchFamily="18" charset="0"/>
              <a:cs typeface="Times New Roman" pitchFamily="18" charset="0"/>
            </a:endParaRPr>
          </a:p>
        </p:txBody>
      </p:sp>
      <p:sp>
        <p:nvSpPr>
          <p:cNvPr id="5" name="4 Cinta curvada hacia arriba"/>
          <p:cNvSpPr/>
          <p:nvPr/>
        </p:nvSpPr>
        <p:spPr>
          <a:xfrm>
            <a:off x="1785918" y="4143380"/>
            <a:ext cx="6858048" cy="1857388"/>
          </a:xfrm>
          <a:prstGeom prst="ellipseRibbon2">
            <a:avLst/>
          </a:prstGeom>
          <a:ln>
            <a:solidFill>
              <a:schemeClr val="accent2">
                <a:lumMod val="60000"/>
                <a:lumOff val="40000"/>
              </a:schemeClr>
            </a:solidFill>
          </a:ln>
        </p:spPr>
        <p:style>
          <a:lnRef idx="1">
            <a:schemeClr val="accent2"/>
          </a:lnRef>
          <a:fillRef idx="1002">
            <a:schemeClr val="lt2"/>
          </a:fillRef>
          <a:effectRef idx="1">
            <a:schemeClr val="accent2"/>
          </a:effectRef>
          <a:fontRef idx="minor">
            <a:schemeClr val="dk1"/>
          </a:fontRef>
        </p:style>
        <p:txBody>
          <a:bodyPr rtlCol="0" anchor="ctr"/>
          <a:lstStyle/>
          <a:p>
            <a:pPr lvl="0" algn="just"/>
            <a:endParaRPr lang="es-EC" dirty="0" smtClean="0">
              <a:solidFill>
                <a:schemeClr val="tx1"/>
              </a:solidFill>
              <a:latin typeface="Times New Roman" pitchFamily="18" charset="0"/>
              <a:cs typeface="Times New Roman" pitchFamily="18" charset="0"/>
            </a:endParaRPr>
          </a:p>
          <a:p>
            <a:pPr lvl="0" algn="just"/>
            <a:r>
              <a:rPr lang="es-EC" dirty="0" smtClean="0">
                <a:solidFill>
                  <a:schemeClr val="tx1"/>
                </a:solidFill>
                <a:latin typeface="Times New Roman" pitchFamily="18" charset="0"/>
                <a:cs typeface="Times New Roman" pitchFamily="18" charset="0"/>
              </a:rPr>
              <a:t>Ho: </a:t>
            </a:r>
            <a:r>
              <a:rPr lang="es-ES" dirty="0" smtClean="0">
                <a:solidFill>
                  <a:schemeClr val="tx1"/>
                </a:solidFill>
                <a:latin typeface="Times New Roman" pitchFamily="18" charset="0"/>
                <a:cs typeface="Times New Roman" pitchFamily="18" charset="0"/>
              </a:rPr>
              <a:t>La expresión dramática </a:t>
            </a:r>
            <a:r>
              <a:rPr lang="es-ES" b="1" dirty="0" smtClean="0">
                <a:solidFill>
                  <a:schemeClr val="tx1"/>
                </a:solidFill>
                <a:latin typeface="Times New Roman" pitchFamily="18" charset="0"/>
                <a:cs typeface="Times New Roman" pitchFamily="18" charset="0"/>
              </a:rPr>
              <a:t>NO</a:t>
            </a:r>
            <a:r>
              <a:rPr lang="es-ES" dirty="0" smtClean="0">
                <a:solidFill>
                  <a:schemeClr val="tx1"/>
                </a:solidFill>
                <a:latin typeface="Times New Roman" pitchFamily="18" charset="0"/>
                <a:cs typeface="Times New Roman" pitchFamily="18" charset="0"/>
              </a:rPr>
              <a:t> incide en  desarrollo del lenguaje expresivo  y comprensivo de los niños y niñas de 4 a 5 años de edad.</a:t>
            </a:r>
            <a:endParaRPr lang="es-EC" dirty="0" smtClean="0">
              <a:solidFill>
                <a:schemeClr val="tx1"/>
              </a:solidFill>
              <a:latin typeface="Times New Roman" pitchFamily="18" charset="0"/>
              <a:cs typeface="Times New Roman" pitchFamily="18" charset="0"/>
            </a:endParaRPr>
          </a:p>
          <a:p>
            <a:pPr algn="just"/>
            <a:endParaRPr lang="es-EC" dirty="0">
              <a:solidFill>
                <a:schemeClr val="tx1"/>
              </a:solidFill>
              <a:latin typeface="Times New Roman" pitchFamily="18" charset="0"/>
              <a:cs typeface="Times New Roman" pitchFamily="18" charset="0"/>
            </a:endParaRPr>
          </a:p>
        </p:txBody>
      </p:sp>
      <p:pic>
        <p:nvPicPr>
          <p:cNvPr id="20482" name="Picture 2" descr="http://2.bp.blogspot.com/-ptynw2VvMwE/T20hHTSwDpI/AAAAAAAABG0/a4eUgkL11I8/s1600/que-es-una-hipotesis.JPG"/>
          <p:cNvPicPr>
            <a:picLocks noChangeAspect="1" noChangeArrowheads="1"/>
          </p:cNvPicPr>
          <p:nvPr/>
        </p:nvPicPr>
        <p:blipFill>
          <a:blip r:embed="rId2" cstate="print"/>
          <a:srcRect/>
          <a:stretch>
            <a:fillRect/>
          </a:stretch>
        </p:blipFill>
        <p:spPr bwMode="auto">
          <a:xfrm>
            <a:off x="7572396" y="1857364"/>
            <a:ext cx="1315284" cy="1357322"/>
          </a:xfrm>
          <a:prstGeom prst="rect">
            <a:avLst/>
          </a:prstGeom>
          <a:noFill/>
        </p:spPr>
      </p:pic>
    </p:spTree>
  </p:cSld>
  <p:clrMapOvr>
    <a:masterClrMapping/>
  </p:clrMapOvr>
  <p:transition spd="slow"/>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Flecha izquierda y derecha"/>
          <p:cNvSpPr/>
          <p:nvPr/>
        </p:nvSpPr>
        <p:spPr>
          <a:xfrm>
            <a:off x="928662" y="1928802"/>
            <a:ext cx="6572296" cy="3500462"/>
          </a:xfrm>
          <a:prstGeom prst="lef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EC" sz="2800" b="1" i="1" dirty="0" smtClean="0">
                <a:solidFill>
                  <a:schemeClr val="tx1"/>
                </a:solidFill>
                <a:latin typeface="Times New Roman" pitchFamily="18" charset="0"/>
                <a:cs typeface="Times New Roman" pitchFamily="18" charset="0"/>
              </a:rPr>
              <a:t>DISEÑO METODOLÓGICO DE LA INVESTIGACIÓN</a:t>
            </a:r>
            <a:endParaRPr lang="es-EC" sz="2800" b="1" i="1" dirty="0">
              <a:solidFill>
                <a:schemeClr val="tx1"/>
              </a:solidFill>
              <a:latin typeface="Times New Roman" pitchFamily="18" charset="0"/>
              <a:cs typeface="Times New Roman" pitchFamily="18" charset="0"/>
            </a:endParaRPr>
          </a:p>
        </p:txBody>
      </p:sp>
      <p:sp>
        <p:nvSpPr>
          <p:cNvPr id="3" name="2 Estrella de 24 puntas"/>
          <p:cNvSpPr/>
          <p:nvPr/>
        </p:nvSpPr>
        <p:spPr>
          <a:xfrm>
            <a:off x="6429388" y="571480"/>
            <a:ext cx="1714512" cy="1428760"/>
          </a:xfrm>
          <a:prstGeom prst="star24">
            <a:avLst/>
          </a:prstGeom>
          <a:solidFill>
            <a:schemeClr val="bg1"/>
          </a:solidFill>
          <a:ln>
            <a:solidFill>
              <a:schemeClr val="accent2">
                <a:lumMod val="75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s-EC" sz="8800" dirty="0" smtClean="0">
                <a:latin typeface="Times New Roman" pitchFamily="18" charset="0"/>
                <a:cs typeface="Times New Roman" pitchFamily="18" charset="0"/>
              </a:rPr>
              <a:t>3</a:t>
            </a:r>
            <a:endParaRPr lang="es-EC" sz="8800" dirty="0">
              <a:latin typeface="Times New Roman" pitchFamily="18" charset="0"/>
              <a:cs typeface="Times New Roman" pitchFamily="18" charset="0"/>
            </a:endParaRPr>
          </a:p>
        </p:txBody>
      </p:sp>
    </p:spTree>
  </p:cSld>
  <p:clrMapOvr>
    <a:masterClrMapping/>
  </p:clrMapOvr>
  <p:transition spd="slow">
    <p:spli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C" dirty="0" smtClean="0">
                <a:solidFill>
                  <a:schemeClr val="tx1"/>
                </a:solidFill>
                <a:latin typeface="Times New Roman" pitchFamily="18" charset="0"/>
                <a:cs typeface="Times New Roman" pitchFamily="18" charset="0"/>
              </a:rPr>
              <a:t>TIPO DE INVESTIGACIÓN</a:t>
            </a:r>
            <a:endParaRPr lang="es-EC" dirty="0">
              <a:solidFill>
                <a:schemeClr val="tx1"/>
              </a:solidFill>
              <a:latin typeface="Times New Roman" pitchFamily="18" charset="0"/>
              <a:cs typeface="Times New Roman" pitchFamily="18" charset="0"/>
            </a:endParaRPr>
          </a:p>
        </p:txBody>
      </p:sp>
      <p:graphicFrame>
        <p:nvGraphicFramePr>
          <p:cNvPr id="3" name="2 Diagrama"/>
          <p:cNvGraphicFramePr/>
          <p:nvPr/>
        </p:nvGraphicFramePr>
        <p:xfrm>
          <a:off x="857224" y="1714488"/>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C" dirty="0" smtClean="0">
                <a:solidFill>
                  <a:schemeClr val="tx1"/>
                </a:solidFill>
                <a:latin typeface="Times New Roman" pitchFamily="18" charset="0"/>
                <a:cs typeface="Times New Roman" pitchFamily="18" charset="0"/>
              </a:rPr>
              <a:t>POBLACIÓN Y MUESTRA</a:t>
            </a:r>
            <a:endParaRPr lang="es-EC" dirty="0">
              <a:solidFill>
                <a:schemeClr val="tx1"/>
              </a:solidFill>
              <a:latin typeface="Times New Roman" pitchFamily="18" charset="0"/>
              <a:cs typeface="Times New Roman" pitchFamily="18" charset="0"/>
            </a:endParaRPr>
          </a:p>
        </p:txBody>
      </p:sp>
      <p:graphicFrame>
        <p:nvGraphicFramePr>
          <p:cNvPr id="8" name="7 Diagrama"/>
          <p:cNvGraphicFramePr/>
          <p:nvPr>
            <p:extLst>
              <p:ext uri="{D42A27DB-BD31-4B8C-83A1-F6EECF244321}">
                <p14:modId xmlns:p14="http://schemas.microsoft.com/office/powerpoint/2010/main" xmlns="" val="2718629465"/>
              </p:ext>
            </p:extLst>
          </p:nvPr>
        </p:nvGraphicFramePr>
        <p:xfrm>
          <a:off x="3714744" y="3143248"/>
          <a:ext cx="5214973" cy="35004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9 Rectángulo redondeado"/>
          <p:cNvSpPr/>
          <p:nvPr/>
        </p:nvSpPr>
        <p:spPr>
          <a:xfrm>
            <a:off x="857224" y="4786322"/>
            <a:ext cx="2714644" cy="928694"/>
          </a:xfrm>
          <a:prstGeom prst="roundRect">
            <a:avLst/>
          </a:prstGeom>
          <a:solidFill>
            <a:schemeClr val="bg1"/>
          </a:solidFill>
          <a:ln>
            <a:solidFill>
              <a:srgbClr val="0070C0"/>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s-EC" dirty="0" smtClean="0">
                <a:solidFill>
                  <a:schemeClr val="tx1"/>
                </a:solidFill>
              </a:rPr>
              <a:t>Total población</a:t>
            </a:r>
          </a:p>
          <a:p>
            <a:pPr algn="ctr"/>
            <a:r>
              <a:rPr lang="es-EC" dirty="0" smtClean="0">
                <a:solidFill>
                  <a:schemeClr val="tx1"/>
                </a:solidFill>
              </a:rPr>
              <a:t>105 </a:t>
            </a:r>
            <a:endParaRPr lang="es-EC" dirty="0">
              <a:solidFill>
                <a:schemeClr val="tx1"/>
              </a:solidFill>
            </a:endParaRPr>
          </a:p>
        </p:txBody>
      </p:sp>
      <p:graphicFrame>
        <p:nvGraphicFramePr>
          <p:cNvPr id="11" name="10 Tabla"/>
          <p:cNvGraphicFramePr>
            <a:graphicFrameLocks noGrp="1"/>
          </p:cNvGraphicFramePr>
          <p:nvPr/>
        </p:nvGraphicFramePr>
        <p:xfrm>
          <a:off x="285720" y="1643050"/>
          <a:ext cx="2952770" cy="2189480"/>
        </p:xfrm>
        <a:graphic>
          <a:graphicData uri="http://schemas.openxmlformats.org/drawingml/2006/table">
            <a:tbl>
              <a:tblPr firstRow="1" bandRow="1">
                <a:tableStyleId>{5C22544A-7EE6-4342-B048-85BDC9FD1C3A}</a:tableStyleId>
              </a:tblPr>
              <a:tblGrid>
                <a:gridCol w="1476385"/>
                <a:gridCol w="1476385"/>
              </a:tblGrid>
              <a:tr h="124790">
                <a:tc gridSpan="2">
                  <a:txBody>
                    <a:bodyPr/>
                    <a:lstStyle/>
                    <a:p>
                      <a:pPr algn="ctr"/>
                      <a:r>
                        <a:rPr lang="es-EC" sz="1600" dirty="0" smtClean="0"/>
                        <a:t>SAINT DOMINIC</a:t>
                      </a:r>
                      <a:r>
                        <a:rPr lang="es-EC" sz="1600" baseline="0" dirty="0" smtClean="0"/>
                        <a:t> SCHOOL </a:t>
                      </a:r>
                      <a:endParaRPr lang="es-EC" sz="1600" dirty="0"/>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hMerge="1">
                  <a:txBody>
                    <a:bodyPr/>
                    <a:lstStyle/>
                    <a:p>
                      <a:pPr algn="ctr"/>
                      <a:endParaRPr lang="es-EC" sz="1600" dirty="0"/>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tcPr>
                </a:tc>
              </a:tr>
              <a:tr h="370840">
                <a:tc>
                  <a:txBody>
                    <a:bodyPr/>
                    <a:lstStyle/>
                    <a:p>
                      <a:r>
                        <a:rPr lang="es-EC" dirty="0" smtClean="0"/>
                        <a:t>Inicial A</a:t>
                      </a:r>
                      <a:endParaRPr lang="es-EC" dirty="0"/>
                    </a:p>
                  </a:txBody>
                  <a:tcPr>
                    <a:lnT w="38100" cmpd="sng">
                      <a:noFill/>
                    </a:lnT>
                  </a:tcPr>
                </a:tc>
                <a:tc>
                  <a:txBody>
                    <a:bodyPr/>
                    <a:lstStyle/>
                    <a:p>
                      <a:r>
                        <a:rPr lang="es-EC" dirty="0" smtClean="0"/>
                        <a:t>23 Niños</a:t>
                      </a:r>
                      <a:endParaRPr lang="es-EC" dirty="0"/>
                    </a:p>
                  </a:txBody>
                  <a:tcPr>
                    <a:lnT w="38100" cmpd="sng">
                      <a:noFill/>
                    </a:lnT>
                  </a:tcPr>
                </a:tc>
              </a:tr>
              <a:tr h="370840">
                <a:tc>
                  <a:txBody>
                    <a:bodyPr/>
                    <a:lstStyle/>
                    <a:p>
                      <a:r>
                        <a:rPr lang="es-EC" dirty="0" smtClean="0"/>
                        <a:t>Inicial</a:t>
                      </a:r>
                      <a:r>
                        <a:rPr lang="es-EC" baseline="0" dirty="0" smtClean="0"/>
                        <a:t> </a:t>
                      </a:r>
                      <a:r>
                        <a:rPr lang="es-EC" dirty="0" smtClean="0"/>
                        <a:t>B</a:t>
                      </a:r>
                      <a:endParaRPr lang="es-EC" dirty="0"/>
                    </a:p>
                  </a:txBody>
                  <a:tcPr/>
                </a:tc>
                <a:tc>
                  <a:txBody>
                    <a:bodyPr/>
                    <a:lstStyle/>
                    <a:p>
                      <a:r>
                        <a:rPr lang="es-EC" dirty="0" smtClean="0"/>
                        <a:t>22 Niños</a:t>
                      </a:r>
                      <a:endParaRPr lang="es-EC" dirty="0"/>
                    </a:p>
                  </a:txBody>
                  <a:tcPr/>
                </a:tc>
              </a:tr>
              <a:tr h="370840">
                <a:tc>
                  <a:txBody>
                    <a:bodyPr/>
                    <a:lstStyle/>
                    <a:p>
                      <a:r>
                        <a:rPr lang="es-EC" dirty="0" smtClean="0"/>
                        <a:t>Inicial</a:t>
                      </a:r>
                      <a:r>
                        <a:rPr lang="es-EC" baseline="0" dirty="0" smtClean="0"/>
                        <a:t> C</a:t>
                      </a:r>
                      <a:endParaRPr lang="es-EC" dirty="0"/>
                    </a:p>
                  </a:txBody>
                  <a:tcPr/>
                </a:tc>
                <a:tc>
                  <a:txBody>
                    <a:bodyPr/>
                    <a:lstStyle/>
                    <a:p>
                      <a:r>
                        <a:rPr lang="es-EC" dirty="0" smtClean="0"/>
                        <a:t>21 Niños</a:t>
                      </a:r>
                      <a:endParaRPr lang="es-EC" dirty="0"/>
                    </a:p>
                  </a:txBody>
                  <a:tcPr/>
                </a:tc>
              </a:tr>
              <a:tr h="370840">
                <a:tc>
                  <a:txBody>
                    <a:bodyPr/>
                    <a:lstStyle/>
                    <a:p>
                      <a:r>
                        <a:rPr lang="es-EC" dirty="0" smtClean="0"/>
                        <a:t>Educadoras</a:t>
                      </a:r>
                      <a:endParaRPr lang="es-EC" dirty="0"/>
                    </a:p>
                  </a:txBody>
                  <a:tcPr/>
                </a:tc>
                <a:tc>
                  <a:txBody>
                    <a:bodyPr/>
                    <a:lstStyle/>
                    <a:p>
                      <a:r>
                        <a:rPr lang="es-EC" dirty="0" smtClean="0"/>
                        <a:t>3</a:t>
                      </a:r>
                      <a:endParaRPr lang="es-EC" dirty="0"/>
                    </a:p>
                  </a:txBody>
                  <a:tcPr/>
                </a:tc>
              </a:tr>
              <a:tr h="370840">
                <a:tc>
                  <a:txBody>
                    <a:bodyPr/>
                    <a:lstStyle/>
                    <a:p>
                      <a:r>
                        <a:rPr lang="es-EC" dirty="0" smtClean="0"/>
                        <a:t>TOTAL</a:t>
                      </a:r>
                      <a:endParaRPr lang="es-EC" dirty="0"/>
                    </a:p>
                  </a:txBody>
                  <a:tcPr/>
                </a:tc>
                <a:tc>
                  <a:txBody>
                    <a:bodyPr/>
                    <a:lstStyle/>
                    <a:p>
                      <a:r>
                        <a:rPr lang="es-EC" dirty="0" smtClean="0"/>
                        <a:t>69</a:t>
                      </a:r>
                      <a:endParaRPr lang="es-EC" dirty="0"/>
                    </a:p>
                  </a:txBody>
                  <a:tcPr/>
                </a:tc>
              </a:tr>
            </a:tbl>
          </a:graphicData>
        </a:graphic>
      </p:graphicFrame>
      <p:graphicFrame>
        <p:nvGraphicFramePr>
          <p:cNvPr id="12" name="11 Tabla"/>
          <p:cNvGraphicFramePr>
            <a:graphicFrameLocks noGrp="1"/>
          </p:cNvGraphicFramePr>
          <p:nvPr/>
        </p:nvGraphicFramePr>
        <p:xfrm>
          <a:off x="4357686" y="1643050"/>
          <a:ext cx="2952770" cy="1818640"/>
        </p:xfrm>
        <a:graphic>
          <a:graphicData uri="http://schemas.openxmlformats.org/drawingml/2006/table">
            <a:tbl>
              <a:tblPr firstRow="1" bandRow="1">
                <a:tableStyleId>{5C22544A-7EE6-4342-B048-85BDC9FD1C3A}</a:tableStyleId>
              </a:tblPr>
              <a:tblGrid>
                <a:gridCol w="1476385"/>
                <a:gridCol w="1476385"/>
              </a:tblGrid>
              <a:tr h="124790">
                <a:tc gridSpan="2">
                  <a:txBody>
                    <a:bodyPr/>
                    <a:lstStyle/>
                    <a:p>
                      <a:pPr algn="ctr"/>
                      <a:r>
                        <a:rPr lang="es-EC" sz="1600" baseline="0" dirty="0" smtClean="0"/>
                        <a:t>ÁNGEL POLIBIO CHAVES </a:t>
                      </a:r>
                      <a:endParaRPr lang="es-EC" sz="1600" dirty="0"/>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hMerge="1">
                  <a:txBody>
                    <a:bodyPr/>
                    <a:lstStyle/>
                    <a:p>
                      <a:pPr algn="ctr"/>
                      <a:endParaRPr lang="es-EC" sz="1600" dirty="0"/>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tcPr>
                </a:tc>
              </a:tr>
              <a:tr h="370840">
                <a:tc>
                  <a:txBody>
                    <a:bodyPr/>
                    <a:lstStyle/>
                    <a:p>
                      <a:r>
                        <a:rPr lang="es-EC" dirty="0" smtClean="0"/>
                        <a:t>Pre-</a:t>
                      </a:r>
                      <a:r>
                        <a:rPr lang="es-EC" baseline="0" dirty="0" smtClean="0"/>
                        <a:t> Básica</a:t>
                      </a:r>
                      <a:r>
                        <a:rPr lang="es-EC" dirty="0" smtClean="0"/>
                        <a:t> A</a:t>
                      </a:r>
                      <a:endParaRPr lang="es-EC" dirty="0"/>
                    </a:p>
                  </a:txBody>
                  <a:tcPr>
                    <a:lnT w="38100" cmpd="sng">
                      <a:noFill/>
                    </a:lnT>
                  </a:tcPr>
                </a:tc>
                <a:tc>
                  <a:txBody>
                    <a:bodyPr/>
                    <a:lstStyle/>
                    <a:p>
                      <a:r>
                        <a:rPr lang="es-EC" dirty="0" smtClean="0"/>
                        <a:t>18 Niños</a:t>
                      </a:r>
                      <a:endParaRPr lang="es-EC" dirty="0"/>
                    </a:p>
                  </a:txBody>
                  <a:tcPr>
                    <a:lnT w="38100" cmpd="sng">
                      <a:noFill/>
                    </a:lnT>
                  </a:tcPr>
                </a:tc>
              </a:tr>
              <a:tr h="370840">
                <a:tc>
                  <a:txBody>
                    <a:bodyPr/>
                    <a:lstStyle/>
                    <a:p>
                      <a:r>
                        <a:rPr lang="es-EC" baseline="0" dirty="0" smtClean="0"/>
                        <a:t>Pre- Básica </a:t>
                      </a:r>
                      <a:r>
                        <a:rPr lang="es-EC" dirty="0" smtClean="0"/>
                        <a:t>B</a:t>
                      </a:r>
                      <a:endParaRPr lang="es-EC" dirty="0"/>
                    </a:p>
                  </a:txBody>
                  <a:tcPr/>
                </a:tc>
                <a:tc>
                  <a:txBody>
                    <a:bodyPr/>
                    <a:lstStyle/>
                    <a:p>
                      <a:r>
                        <a:rPr lang="es-EC" dirty="0" smtClean="0"/>
                        <a:t>16 Niños</a:t>
                      </a:r>
                      <a:endParaRPr lang="es-EC" dirty="0"/>
                    </a:p>
                  </a:txBody>
                  <a:tcPr/>
                </a:tc>
              </a:tr>
              <a:tr h="370840">
                <a:tc>
                  <a:txBody>
                    <a:bodyPr/>
                    <a:lstStyle/>
                    <a:p>
                      <a:r>
                        <a:rPr lang="es-EC" dirty="0" smtClean="0"/>
                        <a:t>Educadoras</a:t>
                      </a:r>
                      <a:endParaRPr lang="es-EC" dirty="0"/>
                    </a:p>
                  </a:txBody>
                  <a:tcPr/>
                </a:tc>
                <a:tc>
                  <a:txBody>
                    <a:bodyPr/>
                    <a:lstStyle/>
                    <a:p>
                      <a:r>
                        <a:rPr lang="es-EC" dirty="0" smtClean="0"/>
                        <a:t>2</a:t>
                      </a:r>
                      <a:endParaRPr lang="es-EC" dirty="0"/>
                    </a:p>
                  </a:txBody>
                  <a:tcPr/>
                </a:tc>
              </a:tr>
              <a:tr h="370840">
                <a:tc>
                  <a:txBody>
                    <a:bodyPr/>
                    <a:lstStyle/>
                    <a:p>
                      <a:r>
                        <a:rPr lang="es-EC" dirty="0" smtClean="0"/>
                        <a:t>TOTAL</a:t>
                      </a:r>
                      <a:endParaRPr lang="es-EC" dirty="0"/>
                    </a:p>
                  </a:txBody>
                  <a:tcPr/>
                </a:tc>
                <a:tc>
                  <a:txBody>
                    <a:bodyPr/>
                    <a:lstStyle/>
                    <a:p>
                      <a:r>
                        <a:rPr lang="es-EC" dirty="0" smtClean="0"/>
                        <a:t>36</a:t>
                      </a:r>
                      <a:endParaRPr lang="es-EC" dirty="0"/>
                    </a:p>
                  </a:txBody>
                  <a:tcPr/>
                </a:tc>
              </a:tr>
            </a:tbl>
          </a:graphicData>
        </a:graphic>
      </p:graphicFrame>
    </p:spTree>
  </p:cSld>
  <p:clrMapOvr>
    <a:masterClrMapping/>
  </p:clrMapOvr>
  <p:transition spd="slow"/>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Pergamino horizontal"/>
          <p:cNvSpPr/>
          <p:nvPr/>
        </p:nvSpPr>
        <p:spPr>
          <a:xfrm>
            <a:off x="1142976" y="1785926"/>
            <a:ext cx="6929486" cy="2500330"/>
          </a:xfrm>
          <a:prstGeom prst="horizontalScroll">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s-EC" sz="2400" b="1" i="1" dirty="0" smtClean="0">
              <a:solidFill>
                <a:schemeClr val="tx1"/>
              </a:solidFill>
              <a:latin typeface="Times New Roman" pitchFamily="18" charset="0"/>
              <a:cs typeface="Times New Roman" pitchFamily="18" charset="0"/>
            </a:endParaRPr>
          </a:p>
          <a:p>
            <a:pPr algn="ctr"/>
            <a:r>
              <a:rPr lang="es-EC" sz="2400" b="1" i="1" dirty="0" smtClean="0">
                <a:solidFill>
                  <a:schemeClr val="tx1"/>
                </a:solidFill>
                <a:latin typeface="Times New Roman" pitchFamily="18" charset="0"/>
                <a:cs typeface="Times New Roman" pitchFamily="18" charset="0"/>
              </a:rPr>
              <a:t>ANÁLISIS E INTERPRETACIÓN DE RESULTADOS</a:t>
            </a:r>
          </a:p>
          <a:p>
            <a:pPr algn="ctr"/>
            <a:endParaRPr lang="es-EC" sz="2400" b="1" i="1" dirty="0" smtClean="0">
              <a:solidFill>
                <a:schemeClr val="tx1"/>
              </a:solidFill>
              <a:latin typeface="Times New Roman" pitchFamily="18" charset="0"/>
              <a:cs typeface="Times New Roman" pitchFamily="18" charset="0"/>
            </a:endParaRPr>
          </a:p>
          <a:p>
            <a:pPr algn="ctr"/>
            <a:endParaRPr lang="es-EC" sz="2400" b="1" i="1" dirty="0">
              <a:solidFill>
                <a:schemeClr val="tx1"/>
              </a:solidFill>
              <a:latin typeface="Times New Roman" pitchFamily="18" charset="0"/>
              <a:cs typeface="Times New Roman" pitchFamily="18" charset="0"/>
            </a:endParaRPr>
          </a:p>
        </p:txBody>
      </p:sp>
      <p:pic>
        <p:nvPicPr>
          <p:cNvPr id="4" name="Picture 2"/>
          <p:cNvPicPr>
            <a:picLocks noChangeAspect="1" noChangeArrowheads="1"/>
          </p:cNvPicPr>
          <p:nvPr/>
        </p:nvPicPr>
        <p:blipFill rotWithShape="1">
          <a:blip r:embed="rId2" cstate="email">
            <a:extLst>
              <a:ext uri="{28A0092B-C50C-407E-A947-70E740481C1C}">
                <a14:useLocalDpi xmlns:a14="http://schemas.microsoft.com/office/drawing/2010/main" xmlns="" val="0"/>
              </a:ext>
            </a:extLst>
          </a:blip>
          <a:srcRect/>
          <a:stretch/>
        </p:blipFill>
        <p:spPr bwMode="auto">
          <a:xfrm>
            <a:off x="4786314" y="4429132"/>
            <a:ext cx="3320528" cy="1643074"/>
          </a:xfrm>
          <a:prstGeom prst="rect">
            <a:avLst/>
          </a:prstGeom>
        </p:spPr>
      </p:pic>
      <p:sp>
        <p:nvSpPr>
          <p:cNvPr id="5" name="4 Estrella de 24 puntas"/>
          <p:cNvSpPr/>
          <p:nvPr/>
        </p:nvSpPr>
        <p:spPr>
          <a:xfrm>
            <a:off x="6786578" y="0"/>
            <a:ext cx="1714512" cy="1428760"/>
          </a:xfrm>
          <a:prstGeom prst="star24">
            <a:avLst/>
          </a:prstGeom>
          <a:solidFill>
            <a:schemeClr val="bg1"/>
          </a:solidFill>
          <a:ln>
            <a:solidFill>
              <a:schemeClr val="accent2">
                <a:lumMod val="75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s-EC" sz="8800" dirty="0" smtClean="0">
                <a:latin typeface="Times New Roman" pitchFamily="18" charset="0"/>
                <a:cs typeface="Times New Roman" pitchFamily="18" charset="0"/>
              </a:rPr>
              <a:t>4</a:t>
            </a:r>
            <a:endParaRPr lang="es-EC" sz="8800" dirty="0">
              <a:latin typeface="Times New Roman" pitchFamily="18" charset="0"/>
              <a:cs typeface="Times New Roman" pitchFamily="18" charset="0"/>
            </a:endParaRPr>
          </a:p>
        </p:txBody>
      </p:sp>
    </p:spTree>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txBox="1">
            <a:spLocks noGrp="1"/>
          </p:cNvSpPr>
          <p:nvPr>
            <p:ph type="title"/>
          </p:nvPr>
        </p:nvSpPr>
        <p:spPr>
          <a:xfrm>
            <a:off x="571472" y="428604"/>
            <a:ext cx="8153400" cy="461665"/>
          </a:xfrm>
          <a:prstGeom prst="rect">
            <a:avLst/>
          </a:prstGeom>
          <a:noFill/>
        </p:spPr>
        <p:txBody>
          <a:bodyPr wrap="square" rtlCol="0">
            <a:spAutoFit/>
          </a:bodyPr>
          <a:lstStyle/>
          <a:p>
            <a:pPr algn="ctr"/>
            <a:r>
              <a:rPr lang="es-EC" sz="2400" dirty="0" smtClean="0">
                <a:solidFill>
                  <a:schemeClr val="tx1"/>
                </a:solidFill>
                <a:latin typeface="Times New Roman" pitchFamily="18" charset="0"/>
                <a:cs typeface="Times New Roman" pitchFamily="18" charset="0"/>
              </a:rPr>
              <a:t>Encuesta realizada a Docentes</a:t>
            </a:r>
            <a:endParaRPr lang="es-EC" sz="2400" dirty="0">
              <a:solidFill>
                <a:schemeClr val="tx1"/>
              </a:solidFill>
              <a:latin typeface="Times New Roman" pitchFamily="18" charset="0"/>
              <a:cs typeface="Times New Roman" pitchFamily="18" charset="0"/>
            </a:endParaRPr>
          </a:p>
        </p:txBody>
      </p:sp>
      <p:sp>
        <p:nvSpPr>
          <p:cNvPr id="4" name="3 Abrir llave"/>
          <p:cNvSpPr/>
          <p:nvPr/>
        </p:nvSpPr>
        <p:spPr>
          <a:xfrm>
            <a:off x="2143108" y="142852"/>
            <a:ext cx="285752" cy="1000132"/>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C"/>
          </a:p>
        </p:txBody>
      </p:sp>
      <p:sp>
        <p:nvSpPr>
          <p:cNvPr id="5" name="4 Cerrar llave"/>
          <p:cNvSpPr/>
          <p:nvPr/>
        </p:nvSpPr>
        <p:spPr>
          <a:xfrm>
            <a:off x="7000892" y="214290"/>
            <a:ext cx="285752" cy="1000108"/>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C"/>
          </a:p>
        </p:txBody>
      </p:sp>
      <p:sp>
        <p:nvSpPr>
          <p:cNvPr id="8193" name="Rectangle 1"/>
          <p:cNvSpPr>
            <a:spLocks noChangeArrowheads="1"/>
          </p:cNvSpPr>
          <p:nvPr/>
        </p:nvSpPr>
        <p:spPr bwMode="auto">
          <a:xfrm>
            <a:off x="214282" y="1643050"/>
            <a:ext cx="6644768" cy="30777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C"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1. ¿Aplica usted la expresión dramática en las actividades diarias dentro y fuera del aula? </a:t>
            </a:r>
            <a:endParaRPr kumimoji="0" lang="es-EC" sz="1400" b="0" i="0" u="none" strike="noStrike" cap="none" normalizeH="0" baseline="0" dirty="0" smtClean="0">
              <a:ln>
                <a:noFill/>
              </a:ln>
              <a:solidFill>
                <a:schemeClr val="tx1"/>
              </a:solidFill>
              <a:effectLst/>
              <a:latin typeface="Times New Roman" pitchFamily="18" charset="0"/>
              <a:cs typeface="Times New Roman" pitchFamily="18" charset="0"/>
            </a:endParaRPr>
          </a:p>
        </p:txBody>
      </p:sp>
      <p:graphicFrame>
        <p:nvGraphicFramePr>
          <p:cNvPr id="7" name="6 Tabla"/>
          <p:cNvGraphicFramePr>
            <a:graphicFrameLocks noGrp="1"/>
          </p:cNvGraphicFramePr>
          <p:nvPr/>
        </p:nvGraphicFramePr>
        <p:xfrm>
          <a:off x="2928926" y="2500306"/>
          <a:ext cx="3214710" cy="1000131"/>
        </p:xfrm>
        <a:graphic>
          <a:graphicData uri="http://schemas.openxmlformats.org/drawingml/2006/table">
            <a:tbl>
              <a:tblPr/>
              <a:tblGrid>
                <a:gridCol w="970968"/>
                <a:gridCol w="1223611"/>
                <a:gridCol w="1020131"/>
              </a:tblGrid>
              <a:tr h="211980">
                <a:tc>
                  <a:txBody>
                    <a:bodyPr/>
                    <a:lstStyle/>
                    <a:p>
                      <a:pPr algn="l">
                        <a:lnSpc>
                          <a:spcPct val="115000"/>
                        </a:lnSpc>
                        <a:spcAft>
                          <a:spcPts val="0"/>
                        </a:spcAft>
                      </a:pPr>
                      <a:r>
                        <a:rPr lang="es-EC" sz="1000" dirty="0">
                          <a:solidFill>
                            <a:srgbClr val="000000"/>
                          </a:solidFill>
                          <a:latin typeface="Arial"/>
                          <a:ea typeface="Times New Roman"/>
                          <a:cs typeface="Times New Roman"/>
                        </a:rPr>
                        <a:t>OPCIONES</a:t>
                      </a:r>
                      <a:endParaRPr lang="es-EC" sz="11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s-EC" sz="1000">
                          <a:solidFill>
                            <a:srgbClr val="000000"/>
                          </a:solidFill>
                          <a:latin typeface="Arial"/>
                          <a:ea typeface="Times New Roman"/>
                          <a:cs typeface="Times New Roman"/>
                        </a:rPr>
                        <a:t>RESULTADO </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s-EC" sz="1000" dirty="0">
                          <a:solidFill>
                            <a:srgbClr val="000000"/>
                          </a:solidFill>
                          <a:latin typeface="Arial"/>
                          <a:ea typeface="Times New Roman"/>
                          <a:cs typeface="Times New Roman"/>
                        </a:rPr>
                        <a:t>PORCENTAJE</a:t>
                      </a:r>
                      <a:endParaRPr lang="es-EC" sz="11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2717">
                <a:tc>
                  <a:txBody>
                    <a:bodyPr/>
                    <a:lstStyle/>
                    <a:p>
                      <a:pPr algn="l">
                        <a:lnSpc>
                          <a:spcPct val="115000"/>
                        </a:lnSpc>
                        <a:spcAft>
                          <a:spcPts val="0"/>
                        </a:spcAft>
                      </a:pPr>
                      <a:r>
                        <a:rPr lang="es-EC" sz="1000">
                          <a:solidFill>
                            <a:srgbClr val="000000"/>
                          </a:solidFill>
                          <a:latin typeface="Arial"/>
                          <a:ea typeface="Times New Roman"/>
                          <a:cs typeface="Times New Roman"/>
                        </a:rPr>
                        <a:t>SI</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000">
                          <a:solidFill>
                            <a:srgbClr val="000000"/>
                          </a:solidFill>
                          <a:latin typeface="Arial"/>
                          <a:ea typeface="Times New Roman"/>
                          <a:cs typeface="Times New Roman"/>
                        </a:rPr>
                        <a:t>3</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000">
                          <a:solidFill>
                            <a:srgbClr val="000000"/>
                          </a:solidFill>
                          <a:latin typeface="Arial"/>
                          <a:ea typeface="Times New Roman"/>
                          <a:cs typeface="Times New Roman"/>
                        </a:rPr>
                        <a:t>60%</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2717">
                <a:tc>
                  <a:txBody>
                    <a:bodyPr/>
                    <a:lstStyle/>
                    <a:p>
                      <a:pPr algn="l">
                        <a:lnSpc>
                          <a:spcPct val="115000"/>
                        </a:lnSpc>
                        <a:spcAft>
                          <a:spcPts val="0"/>
                        </a:spcAft>
                      </a:pPr>
                      <a:r>
                        <a:rPr lang="es-EC" sz="1000">
                          <a:solidFill>
                            <a:srgbClr val="000000"/>
                          </a:solidFill>
                          <a:latin typeface="Arial"/>
                          <a:ea typeface="Times New Roman"/>
                          <a:cs typeface="Times New Roman"/>
                        </a:rPr>
                        <a:t>NO</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000">
                          <a:solidFill>
                            <a:srgbClr val="000000"/>
                          </a:solidFill>
                          <a:latin typeface="Arial"/>
                          <a:ea typeface="Times New Roman"/>
                          <a:cs typeface="Times New Roman"/>
                        </a:rPr>
                        <a:t>2</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000">
                          <a:solidFill>
                            <a:srgbClr val="000000"/>
                          </a:solidFill>
                          <a:latin typeface="Arial"/>
                          <a:ea typeface="Times New Roman"/>
                          <a:cs typeface="Times New Roman"/>
                        </a:rPr>
                        <a:t>40%</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2717">
                <a:tc>
                  <a:txBody>
                    <a:bodyPr/>
                    <a:lstStyle/>
                    <a:p>
                      <a:pPr algn="l">
                        <a:lnSpc>
                          <a:spcPct val="115000"/>
                        </a:lnSpc>
                        <a:spcAft>
                          <a:spcPts val="0"/>
                        </a:spcAft>
                      </a:pPr>
                      <a:r>
                        <a:rPr lang="es-EC" sz="1000">
                          <a:solidFill>
                            <a:srgbClr val="000000"/>
                          </a:solidFill>
                          <a:latin typeface="Arial"/>
                          <a:ea typeface="Times New Roman"/>
                          <a:cs typeface="Times New Roman"/>
                        </a:rPr>
                        <a:t>TOTAL</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000" dirty="0">
                          <a:solidFill>
                            <a:srgbClr val="000000"/>
                          </a:solidFill>
                          <a:latin typeface="Arial"/>
                          <a:ea typeface="Times New Roman"/>
                          <a:cs typeface="Times New Roman"/>
                        </a:rPr>
                        <a:t>5</a:t>
                      </a:r>
                      <a:endParaRPr lang="es-EC" sz="11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000" dirty="0">
                          <a:solidFill>
                            <a:srgbClr val="000000"/>
                          </a:solidFill>
                          <a:latin typeface="Arial"/>
                          <a:ea typeface="Times New Roman"/>
                          <a:cs typeface="Times New Roman"/>
                        </a:rPr>
                        <a:t>100%</a:t>
                      </a:r>
                      <a:endParaRPr lang="es-EC" sz="11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8195" name="Rectangle 3"/>
          <p:cNvSpPr>
            <a:spLocks noChangeArrowheads="1"/>
          </p:cNvSpPr>
          <p:nvPr/>
        </p:nvSpPr>
        <p:spPr bwMode="auto">
          <a:xfrm>
            <a:off x="285720" y="2071678"/>
            <a:ext cx="4714908" cy="223138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C" sz="1100" b="1" i="0" u="none" strike="noStrike" cap="none" normalizeH="0" baseline="0" dirty="0" smtClean="0">
                <a:ln>
                  <a:noFill/>
                </a:ln>
                <a:solidFill>
                  <a:schemeClr val="tx1"/>
                </a:solidFill>
                <a:effectLst/>
                <a:latin typeface="Arial" pitchFamily="34" charset="0"/>
                <a:ea typeface="Calibri" pitchFamily="34" charset="0"/>
                <a:cs typeface="Arial" pitchFamily="34" charset="0"/>
              </a:rPr>
              <a:t>Cuadro N</a:t>
            </a:r>
            <a:r>
              <a:rPr kumimoji="0" lang="es-EC" sz="1100" b="1" i="0" u="none" strike="noStrike" cap="none" normalizeH="0" baseline="0" dirty="0" smtClean="0">
                <a:ln>
                  <a:noFill/>
                </a:ln>
                <a:solidFill>
                  <a:schemeClr val="tx1"/>
                </a:solidFill>
                <a:effectLst/>
                <a:latin typeface="Calibri"/>
                <a:ea typeface="Calibri" pitchFamily="34" charset="0"/>
                <a:cs typeface="Arial" pitchFamily="34" charset="0"/>
              </a:rPr>
              <a:t>º</a:t>
            </a:r>
            <a:r>
              <a:rPr kumimoji="0" lang="es-EC" sz="1100" b="1" i="0" u="none" strike="noStrike" cap="none" normalizeH="0" baseline="0" dirty="0" smtClean="0">
                <a:ln>
                  <a:noFill/>
                </a:ln>
                <a:solidFill>
                  <a:schemeClr val="tx1"/>
                </a:solidFill>
                <a:effectLst/>
                <a:latin typeface="Arial" pitchFamily="34" charset="0"/>
                <a:ea typeface="Calibri" pitchFamily="34" charset="0"/>
                <a:cs typeface="Arial" pitchFamily="34" charset="0"/>
              </a:rPr>
              <a:t> 1</a:t>
            </a:r>
          </a:p>
          <a:p>
            <a:pPr marL="0" marR="0" lvl="0" indent="0" algn="l" defTabSz="914400" rtl="0" eaLnBrk="1" fontAlgn="base" latinLnBrk="0" hangingPunct="1">
              <a:lnSpc>
                <a:spcPct val="100000"/>
              </a:lnSpc>
              <a:spcBef>
                <a:spcPct val="0"/>
              </a:spcBef>
              <a:spcAft>
                <a:spcPct val="0"/>
              </a:spcAft>
              <a:buClrTx/>
              <a:buSzTx/>
              <a:buFontTx/>
              <a:buNone/>
              <a:tabLst/>
            </a:pPr>
            <a:endParaRPr lang="es-EC" sz="1100" b="1" dirty="0" smtClean="0">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1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s-EC" sz="1100" b="1" dirty="0" smtClean="0">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1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s-EC" sz="1100" b="1" dirty="0" smtClean="0">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s-EC" sz="1100" b="1" dirty="0" smtClean="0">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s-EC" sz="1100" b="1" dirty="0" smtClean="0">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1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C" sz="1100" b="1" i="0" u="none" strike="noStrike" cap="none" normalizeH="0" baseline="0" dirty="0" smtClean="0">
              <a:ln>
                <a:noFill/>
              </a:ln>
              <a:solidFill>
                <a:schemeClr val="tx1"/>
              </a:solidFill>
              <a:effectLst/>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C" sz="1100" b="1" i="0" u="none" strike="noStrike" cap="none" normalizeH="0" baseline="0" dirty="0" smtClean="0">
                <a:ln>
                  <a:noFill/>
                </a:ln>
                <a:solidFill>
                  <a:schemeClr val="tx1"/>
                </a:solidFill>
                <a:effectLst/>
                <a:latin typeface="Arial" pitchFamily="34" charset="0"/>
                <a:ea typeface="Calibri" pitchFamily="34" charset="0"/>
                <a:cs typeface="Arial" pitchFamily="34" charset="0"/>
              </a:rPr>
              <a:t>Gr</a:t>
            </a:r>
            <a:r>
              <a:rPr kumimoji="0" lang="es-EC" sz="1100" b="1" i="0" u="none" strike="noStrike" cap="none" normalizeH="0" baseline="0" dirty="0" smtClean="0">
                <a:ln>
                  <a:noFill/>
                </a:ln>
                <a:solidFill>
                  <a:schemeClr val="tx1"/>
                </a:solidFill>
                <a:effectLst/>
                <a:latin typeface="Calibri"/>
                <a:ea typeface="Calibri" pitchFamily="34" charset="0"/>
                <a:cs typeface="Arial" pitchFamily="34" charset="0"/>
              </a:rPr>
              <a:t>á</a:t>
            </a:r>
            <a:r>
              <a:rPr kumimoji="0" lang="es-EC" sz="1100" b="1" i="0" u="none" strike="noStrike" cap="none" normalizeH="0" baseline="0" dirty="0" smtClean="0">
                <a:ln>
                  <a:noFill/>
                </a:ln>
                <a:solidFill>
                  <a:schemeClr val="tx1"/>
                </a:solidFill>
                <a:effectLst/>
                <a:latin typeface="Arial" pitchFamily="34" charset="0"/>
                <a:ea typeface="Calibri" pitchFamily="34" charset="0"/>
                <a:cs typeface="Arial" pitchFamily="34" charset="0"/>
              </a:rPr>
              <a:t>fico N</a:t>
            </a:r>
            <a:r>
              <a:rPr kumimoji="0" lang="es-EC" sz="1100" b="1" i="0" u="none" strike="noStrike" cap="none" normalizeH="0" baseline="0" dirty="0" smtClean="0">
                <a:ln>
                  <a:noFill/>
                </a:ln>
                <a:solidFill>
                  <a:schemeClr val="tx1"/>
                </a:solidFill>
                <a:effectLst/>
                <a:latin typeface="Calibri"/>
                <a:ea typeface="Calibri" pitchFamily="34" charset="0"/>
                <a:cs typeface="Arial" pitchFamily="34" charset="0"/>
              </a:rPr>
              <a:t>º</a:t>
            </a:r>
            <a:r>
              <a:rPr kumimoji="0" lang="es-EC" sz="1100" b="1" i="0" u="none" strike="noStrike" cap="none" normalizeH="0" baseline="0" dirty="0" smtClean="0">
                <a:ln>
                  <a:noFill/>
                </a:ln>
                <a:solidFill>
                  <a:schemeClr val="tx1"/>
                </a:solidFill>
                <a:effectLst/>
                <a:latin typeface="Arial" pitchFamily="34" charset="0"/>
                <a:ea typeface="Calibri" pitchFamily="34" charset="0"/>
                <a:cs typeface="Arial" pitchFamily="34" charset="0"/>
              </a:rPr>
              <a:t> 1</a:t>
            </a:r>
            <a:endParaRPr kumimoji="0" lang="es-EC"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C" sz="18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9" name="8 Gráfico"/>
          <p:cNvGraphicFramePr/>
          <p:nvPr/>
        </p:nvGraphicFramePr>
        <p:xfrm>
          <a:off x="2857488" y="4429132"/>
          <a:ext cx="4071966" cy="178595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spd="slow"/>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s-EC" sz="1400" b="1" u="sng" dirty="0" smtClean="0">
                <a:solidFill>
                  <a:schemeClr val="tx1"/>
                </a:solidFill>
                <a:latin typeface="Times New Roman" pitchFamily="18" charset="0"/>
                <a:cs typeface="Times New Roman" pitchFamily="18" charset="0"/>
              </a:rPr>
              <a:t/>
            </a:r>
            <a:br>
              <a:rPr lang="es-EC" sz="1400" b="1" u="sng" dirty="0" smtClean="0">
                <a:solidFill>
                  <a:schemeClr val="tx1"/>
                </a:solidFill>
                <a:latin typeface="Times New Roman" pitchFamily="18" charset="0"/>
                <a:cs typeface="Times New Roman" pitchFamily="18" charset="0"/>
              </a:rPr>
            </a:br>
            <a:r>
              <a:rPr lang="es-EC" sz="1400" b="1" u="sng" dirty="0" smtClean="0">
                <a:solidFill>
                  <a:schemeClr val="tx1"/>
                </a:solidFill>
                <a:latin typeface="Times New Roman" pitchFamily="18" charset="0"/>
                <a:cs typeface="Times New Roman" pitchFamily="18" charset="0"/>
              </a:rPr>
              <a:t>PREGUNTA 2</a:t>
            </a:r>
            <a:br>
              <a:rPr lang="es-EC" sz="1400" b="1" u="sng" dirty="0" smtClean="0">
                <a:solidFill>
                  <a:schemeClr val="tx1"/>
                </a:solidFill>
                <a:latin typeface="Times New Roman" pitchFamily="18" charset="0"/>
                <a:cs typeface="Times New Roman" pitchFamily="18" charset="0"/>
              </a:rPr>
            </a:br>
            <a:r>
              <a:rPr lang="es-EC" sz="1400" dirty="0" smtClean="0">
                <a:solidFill>
                  <a:schemeClr val="tx1"/>
                </a:solidFill>
                <a:latin typeface="Times New Roman" pitchFamily="18" charset="0"/>
                <a:cs typeface="Times New Roman" pitchFamily="18" charset="0"/>
              </a:rPr>
              <a:t/>
            </a:r>
            <a:br>
              <a:rPr lang="es-EC" sz="1400" dirty="0" smtClean="0">
                <a:solidFill>
                  <a:schemeClr val="tx1"/>
                </a:solidFill>
                <a:latin typeface="Times New Roman" pitchFamily="18" charset="0"/>
                <a:cs typeface="Times New Roman" pitchFamily="18" charset="0"/>
              </a:rPr>
            </a:br>
            <a:r>
              <a:rPr lang="es-EC" sz="1400" dirty="0" smtClean="0">
                <a:solidFill>
                  <a:schemeClr val="tx1"/>
                </a:solidFill>
                <a:latin typeface="Times New Roman" pitchFamily="18" charset="0"/>
                <a:cs typeface="Times New Roman" pitchFamily="18" charset="0"/>
              </a:rPr>
              <a:t>¿En qué ocasiones aplica usted  la expresión dramática con los niños y las niñas?</a:t>
            </a:r>
            <a:br>
              <a:rPr lang="es-EC" sz="1400" dirty="0" smtClean="0">
                <a:solidFill>
                  <a:schemeClr val="tx1"/>
                </a:solidFill>
                <a:latin typeface="Times New Roman" pitchFamily="18" charset="0"/>
                <a:cs typeface="Times New Roman" pitchFamily="18" charset="0"/>
              </a:rPr>
            </a:br>
            <a:endParaRPr lang="es-EC" sz="1400" dirty="0">
              <a:solidFill>
                <a:schemeClr val="tx1"/>
              </a:solidFill>
              <a:latin typeface="Times New Roman" pitchFamily="18" charset="0"/>
              <a:cs typeface="Times New Roman" pitchFamily="18" charset="0"/>
            </a:endParaRPr>
          </a:p>
        </p:txBody>
      </p:sp>
      <p:graphicFrame>
        <p:nvGraphicFramePr>
          <p:cNvPr id="3" name="2 Tabla"/>
          <p:cNvGraphicFramePr>
            <a:graphicFrameLocks noGrp="1"/>
          </p:cNvGraphicFramePr>
          <p:nvPr/>
        </p:nvGraphicFramePr>
        <p:xfrm>
          <a:off x="1142977" y="2143116"/>
          <a:ext cx="6667503" cy="1357320"/>
        </p:xfrm>
        <a:graphic>
          <a:graphicData uri="http://schemas.openxmlformats.org/drawingml/2006/table">
            <a:tbl>
              <a:tblPr/>
              <a:tblGrid>
                <a:gridCol w="4257868"/>
                <a:gridCol w="1153478"/>
                <a:gridCol w="1256157"/>
              </a:tblGrid>
              <a:tr h="226220">
                <a:tc>
                  <a:txBody>
                    <a:bodyPr/>
                    <a:lstStyle/>
                    <a:p>
                      <a:pPr algn="l">
                        <a:lnSpc>
                          <a:spcPct val="115000"/>
                        </a:lnSpc>
                        <a:spcAft>
                          <a:spcPts val="0"/>
                        </a:spcAft>
                      </a:pPr>
                      <a:r>
                        <a:rPr lang="es-EC" sz="1000" dirty="0">
                          <a:solidFill>
                            <a:srgbClr val="000000"/>
                          </a:solidFill>
                          <a:latin typeface="Arial"/>
                          <a:ea typeface="Times New Roman"/>
                          <a:cs typeface="Times New Roman"/>
                        </a:rPr>
                        <a:t>OPCIONES</a:t>
                      </a:r>
                      <a:endParaRPr lang="es-EC" sz="11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s-EC" sz="1000">
                          <a:solidFill>
                            <a:srgbClr val="000000"/>
                          </a:solidFill>
                          <a:latin typeface="Arial"/>
                          <a:ea typeface="Times New Roman"/>
                          <a:cs typeface="Times New Roman"/>
                        </a:rPr>
                        <a:t>RESULTADO</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s-EC" sz="1000">
                          <a:solidFill>
                            <a:srgbClr val="000000"/>
                          </a:solidFill>
                          <a:latin typeface="Arial"/>
                          <a:ea typeface="Times New Roman"/>
                          <a:cs typeface="Times New Roman"/>
                        </a:rPr>
                        <a:t>PORCENTAJE</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6220">
                <a:tc>
                  <a:txBody>
                    <a:bodyPr/>
                    <a:lstStyle/>
                    <a:p>
                      <a:pPr algn="l">
                        <a:lnSpc>
                          <a:spcPct val="115000"/>
                        </a:lnSpc>
                        <a:spcAft>
                          <a:spcPts val="0"/>
                        </a:spcAft>
                      </a:pPr>
                      <a:r>
                        <a:rPr lang="es-EC" sz="1000" dirty="0">
                          <a:solidFill>
                            <a:srgbClr val="000000"/>
                          </a:solidFill>
                          <a:latin typeface="Arial"/>
                          <a:ea typeface="Times New Roman"/>
                          <a:cs typeface="Times New Roman"/>
                        </a:rPr>
                        <a:t>Momentos de </a:t>
                      </a:r>
                      <a:r>
                        <a:rPr lang="es-EC" sz="1000" dirty="0" smtClean="0">
                          <a:solidFill>
                            <a:srgbClr val="000000"/>
                          </a:solidFill>
                          <a:latin typeface="Arial"/>
                          <a:ea typeface="Times New Roman"/>
                          <a:cs typeface="Times New Roman"/>
                        </a:rPr>
                        <a:t>distracción</a:t>
                      </a:r>
                      <a:endParaRPr lang="es-EC" sz="11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s-EC" sz="1000">
                          <a:solidFill>
                            <a:srgbClr val="000000"/>
                          </a:solidFill>
                          <a:latin typeface="Arial"/>
                          <a:ea typeface="Times New Roman"/>
                          <a:cs typeface="Times New Roman"/>
                        </a:rPr>
                        <a:t>1</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s-EC" sz="1000">
                          <a:solidFill>
                            <a:srgbClr val="000000"/>
                          </a:solidFill>
                          <a:latin typeface="Arial"/>
                          <a:ea typeface="Times New Roman"/>
                          <a:cs typeface="Times New Roman"/>
                        </a:rPr>
                        <a:t>20%</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6220">
                <a:tc>
                  <a:txBody>
                    <a:bodyPr/>
                    <a:lstStyle/>
                    <a:p>
                      <a:pPr algn="l">
                        <a:lnSpc>
                          <a:spcPct val="115000"/>
                        </a:lnSpc>
                        <a:spcAft>
                          <a:spcPts val="0"/>
                        </a:spcAft>
                      </a:pPr>
                      <a:r>
                        <a:rPr lang="es-EC" sz="1000">
                          <a:solidFill>
                            <a:srgbClr val="000000"/>
                          </a:solidFill>
                          <a:latin typeface="Arial"/>
                          <a:ea typeface="Times New Roman"/>
                          <a:cs typeface="Times New Roman"/>
                        </a:rPr>
                        <a:t>Para complementar un tema</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s-EC" sz="1000">
                          <a:solidFill>
                            <a:srgbClr val="000000"/>
                          </a:solidFill>
                          <a:latin typeface="Arial"/>
                          <a:ea typeface="Times New Roman"/>
                          <a:cs typeface="Times New Roman"/>
                        </a:rPr>
                        <a:t>1</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s-EC" sz="1000">
                          <a:solidFill>
                            <a:srgbClr val="000000"/>
                          </a:solidFill>
                          <a:latin typeface="Arial"/>
                          <a:ea typeface="Times New Roman"/>
                          <a:cs typeface="Times New Roman"/>
                        </a:rPr>
                        <a:t>20%</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6220">
                <a:tc>
                  <a:txBody>
                    <a:bodyPr/>
                    <a:lstStyle/>
                    <a:p>
                      <a:pPr algn="l">
                        <a:lnSpc>
                          <a:spcPct val="115000"/>
                        </a:lnSpc>
                        <a:spcAft>
                          <a:spcPts val="0"/>
                        </a:spcAft>
                      </a:pPr>
                      <a:r>
                        <a:rPr lang="es-EC" sz="1000">
                          <a:solidFill>
                            <a:srgbClr val="000000"/>
                          </a:solidFill>
                          <a:latin typeface="Arial"/>
                          <a:ea typeface="Times New Roman"/>
                          <a:cs typeface="Times New Roman"/>
                        </a:rPr>
                        <a:t>En la programación anual (fechas especiales, eventos, fiestas)</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s-EC" sz="1000">
                          <a:solidFill>
                            <a:srgbClr val="000000"/>
                          </a:solidFill>
                          <a:latin typeface="Arial"/>
                          <a:ea typeface="Times New Roman"/>
                          <a:cs typeface="Times New Roman"/>
                        </a:rPr>
                        <a:t>0</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s-EC" sz="1000">
                          <a:solidFill>
                            <a:srgbClr val="000000"/>
                          </a:solidFill>
                          <a:latin typeface="Arial"/>
                          <a:ea typeface="Times New Roman"/>
                          <a:cs typeface="Times New Roman"/>
                        </a:rPr>
                        <a:t>0%</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6220">
                <a:tc>
                  <a:txBody>
                    <a:bodyPr/>
                    <a:lstStyle/>
                    <a:p>
                      <a:pPr algn="l">
                        <a:lnSpc>
                          <a:spcPct val="115000"/>
                        </a:lnSpc>
                        <a:spcAft>
                          <a:spcPts val="0"/>
                        </a:spcAft>
                      </a:pPr>
                      <a:r>
                        <a:rPr lang="es-EC" sz="1000">
                          <a:solidFill>
                            <a:srgbClr val="000000"/>
                          </a:solidFill>
                          <a:latin typeface="Arial"/>
                          <a:ea typeface="Times New Roman"/>
                          <a:cs typeface="Times New Roman"/>
                        </a:rPr>
                        <a:t>En planificaciones de unidades o proyectos de aula</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s-EC" sz="1000">
                          <a:solidFill>
                            <a:srgbClr val="000000"/>
                          </a:solidFill>
                          <a:latin typeface="Arial"/>
                          <a:ea typeface="Times New Roman"/>
                          <a:cs typeface="Times New Roman"/>
                        </a:rPr>
                        <a:t>3</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s-EC" sz="1000">
                          <a:solidFill>
                            <a:srgbClr val="000000"/>
                          </a:solidFill>
                          <a:latin typeface="Arial"/>
                          <a:ea typeface="Times New Roman"/>
                          <a:cs typeface="Times New Roman"/>
                        </a:rPr>
                        <a:t>60%</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6220">
                <a:tc>
                  <a:txBody>
                    <a:bodyPr/>
                    <a:lstStyle/>
                    <a:p>
                      <a:pPr algn="l">
                        <a:lnSpc>
                          <a:spcPct val="115000"/>
                        </a:lnSpc>
                        <a:spcAft>
                          <a:spcPts val="0"/>
                        </a:spcAft>
                      </a:pPr>
                      <a:r>
                        <a:rPr lang="es-EC" sz="1000">
                          <a:solidFill>
                            <a:srgbClr val="000000"/>
                          </a:solidFill>
                          <a:latin typeface="Arial"/>
                          <a:ea typeface="Times New Roman"/>
                          <a:cs typeface="Times New Roman"/>
                        </a:rPr>
                        <a:t>TOTAL</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s-EC" sz="1000">
                          <a:solidFill>
                            <a:srgbClr val="000000"/>
                          </a:solidFill>
                          <a:latin typeface="Arial"/>
                          <a:ea typeface="Times New Roman"/>
                          <a:cs typeface="Times New Roman"/>
                        </a:rPr>
                        <a:t>5</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s-EC" sz="1000" dirty="0">
                          <a:solidFill>
                            <a:srgbClr val="000000"/>
                          </a:solidFill>
                          <a:latin typeface="Arial"/>
                          <a:ea typeface="Times New Roman"/>
                          <a:cs typeface="Times New Roman"/>
                        </a:rPr>
                        <a:t>100%</a:t>
                      </a:r>
                      <a:endParaRPr lang="es-EC" sz="11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025" name="Rectangle 1"/>
          <p:cNvSpPr>
            <a:spLocks noChangeArrowheads="1"/>
          </p:cNvSpPr>
          <p:nvPr/>
        </p:nvSpPr>
        <p:spPr bwMode="auto">
          <a:xfrm>
            <a:off x="0" y="1643050"/>
            <a:ext cx="998991" cy="2616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es-EC" sz="1100" b="1" i="0" u="none" strike="noStrike" cap="none" normalizeH="0" baseline="0" dirty="0" smtClean="0">
                <a:ln>
                  <a:noFill/>
                </a:ln>
                <a:solidFill>
                  <a:schemeClr val="tx1"/>
                </a:solidFill>
                <a:effectLst/>
                <a:latin typeface="Arial" pitchFamily="34" charset="0"/>
                <a:ea typeface="Calibri" pitchFamily="34" charset="0"/>
                <a:cs typeface="Arial" pitchFamily="34" charset="0"/>
              </a:rPr>
              <a:t>Cuadro N</a:t>
            </a:r>
            <a:r>
              <a:rPr kumimoji="0" lang="es-EC" sz="1100" b="1" i="0" u="none" strike="noStrike" cap="none" normalizeH="0" baseline="0" dirty="0" smtClean="0">
                <a:ln>
                  <a:noFill/>
                </a:ln>
                <a:solidFill>
                  <a:schemeClr val="tx1"/>
                </a:solidFill>
                <a:effectLst/>
                <a:latin typeface="Calibri"/>
                <a:ea typeface="Calibri" pitchFamily="34" charset="0"/>
                <a:cs typeface="Arial" pitchFamily="34" charset="0"/>
              </a:rPr>
              <a:t>º</a:t>
            </a:r>
            <a:r>
              <a:rPr kumimoji="0" lang="es-EC" sz="1100" b="1" i="0" u="none" strike="noStrike" cap="none" normalizeH="0" baseline="0" dirty="0" smtClean="0">
                <a:ln>
                  <a:noFill/>
                </a:ln>
                <a:solidFill>
                  <a:schemeClr val="tx1"/>
                </a:solidFill>
                <a:effectLst/>
                <a:latin typeface="Arial" pitchFamily="34" charset="0"/>
                <a:ea typeface="Calibri" pitchFamily="34" charset="0"/>
                <a:cs typeface="Arial" pitchFamily="34" charset="0"/>
              </a:rPr>
              <a:t> 2</a:t>
            </a:r>
            <a:endParaRPr kumimoji="0" lang="es-EC"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26" name="Rectangle 2"/>
          <p:cNvSpPr>
            <a:spLocks noChangeArrowheads="1"/>
          </p:cNvSpPr>
          <p:nvPr/>
        </p:nvSpPr>
        <p:spPr bwMode="auto">
          <a:xfrm>
            <a:off x="0" y="3571876"/>
            <a:ext cx="1673624" cy="7694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EC" sz="1100" b="1" i="0" u="none" strike="noStrike" cap="none" normalizeH="0" baseline="0" dirty="0" smtClean="0">
              <a:ln>
                <a:noFill/>
              </a:ln>
              <a:solidFill>
                <a:schemeClr val="tx1"/>
              </a:solidFill>
              <a:effectLst/>
              <a:latin typeface="Arial" pitchFamily="34" charset="0"/>
              <a:ea typeface="Calibri" pitchFamily="34"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lang="es-EC" sz="1100" b="1" dirty="0" smtClean="0">
              <a:latin typeface="Arial" pitchFamily="34" charset="0"/>
              <a:ea typeface="Calibri" pitchFamily="34" charset="0"/>
              <a:cs typeface="Arial" pitchFamily="34" charset="0"/>
            </a:endParaRPr>
          </a:p>
          <a:p>
            <a:pPr marL="0" marR="0" lvl="0" indent="0" defTabSz="914400" rtl="0" eaLnBrk="1" fontAlgn="base" latinLnBrk="0" hangingPunct="1">
              <a:lnSpc>
                <a:spcPct val="100000"/>
              </a:lnSpc>
              <a:spcBef>
                <a:spcPct val="0"/>
              </a:spcBef>
              <a:spcAft>
                <a:spcPct val="0"/>
              </a:spcAft>
              <a:buClrTx/>
              <a:buSzTx/>
              <a:buFontTx/>
              <a:buNone/>
              <a:tabLst/>
            </a:pPr>
            <a:r>
              <a:rPr kumimoji="0" lang="es-EC" sz="1100" b="1" i="0" u="none" strike="noStrike" cap="none" normalizeH="0" baseline="0" dirty="0" smtClean="0">
                <a:ln>
                  <a:noFill/>
                </a:ln>
                <a:solidFill>
                  <a:schemeClr val="tx1"/>
                </a:solidFill>
                <a:effectLst/>
                <a:latin typeface="Arial" pitchFamily="34" charset="0"/>
                <a:ea typeface="Calibri" pitchFamily="34" charset="0"/>
                <a:cs typeface="Arial" pitchFamily="34" charset="0"/>
              </a:rPr>
              <a:t>                                                                                                            Gr</a:t>
            </a:r>
            <a:r>
              <a:rPr kumimoji="0" lang="es-EC" sz="1100" b="1" i="0" u="none" strike="noStrike" cap="none" normalizeH="0" baseline="0" dirty="0" smtClean="0">
                <a:ln>
                  <a:noFill/>
                </a:ln>
                <a:solidFill>
                  <a:schemeClr val="tx1"/>
                </a:solidFill>
                <a:effectLst/>
                <a:latin typeface="Calibri"/>
                <a:ea typeface="Calibri" pitchFamily="34" charset="0"/>
                <a:cs typeface="Arial" pitchFamily="34" charset="0"/>
              </a:rPr>
              <a:t>á</a:t>
            </a:r>
            <a:r>
              <a:rPr kumimoji="0" lang="es-EC" sz="1100" b="1" i="0" u="none" strike="noStrike" cap="none" normalizeH="0" baseline="0" dirty="0" smtClean="0">
                <a:ln>
                  <a:noFill/>
                </a:ln>
                <a:solidFill>
                  <a:schemeClr val="tx1"/>
                </a:solidFill>
                <a:effectLst/>
                <a:latin typeface="Arial" pitchFamily="34" charset="0"/>
                <a:ea typeface="Calibri" pitchFamily="34" charset="0"/>
                <a:cs typeface="Arial" pitchFamily="34" charset="0"/>
              </a:rPr>
              <a:t>fico N</a:t>
            </a:r>
            <a:r>
              <a:rPr kumimoji="0" lang="es-EC" sz="1100" b="1" i="0" u="none" strike="noStrike" cap="none" normalizeH="0" baseline="0" dirty="0" smtClean="0">
                <a:ln>
                  <a:noFill/>
                </a:ln>
                <a:solidFill>
                  <a:schemeClr val="tx1"/>
                </a:solidFill>
                <a:effectLst/>
                <a:latin typeface="Calibri"/>
                <a:ea typeface="Calibri" pitchFamily="34" charset="0"/>
                <a:cs typeface="Arial" pitchFamily="34" charset="0"/>
              </a:rPr>
              <a:t>º</a:t>
            </a:r>
            <a:r>
              <a:rPr kumimoji="0" lang="es-EC" sz="1100" b="1" i="0" u="none" strike="noStrike" cap="none" normalizeH="0" baseline="0" dirty="0" smtClean="0">
                <a:ln>
                  <a:noFill/>
                </a:ln>
                <a:solidFill>
                  <a:schemeClr val="tx1"/>
                </a:solidFill>
                <a:effectLst/>
                <a:latin typeface="Arial" pitchFamily="34" charset="0"/>
                <a:ea typeface="Calibri" pitchFamily="34" charset="0"/>
                <a:cs typeface="Arial" pitchFamily="34" charset="0"/>
              </a:rPr>
              <a:t> 2</a:t>
            </a:r>
            <a:endParaRPr kumimoji="0" lang="es-EC" sz="18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6" name="5 Gráfico"/>
          <p:cNvGraphicFramePr/>
          <p:nvPr/>
        </p:nvGraphicFramePr>
        <p:xfrm>
          <a:off x="2071670" y="4143380"/>
          <a:ext cx="5572164" cy="22479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spd="slow"/>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1"/>
          <p:cNvSpPr>
            <a:spLocks noChangeArrowheads="1"/>
          </p:cNvSpPr>
          <p:nvPr/>
        </p:nvSpPr>
        <p:spPr bwMode="auto">
          <a:xfrm>
            <a:off x="357158" y="214291"/>
            <a:ext cx="8501122"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C" sz="1400" b="1" i="0" u="sng"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PREGUNTA 4</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s-EC" sz="1400" b="1" i="0" u="sng"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C"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Indique los recursos y materiales didácticos que utiliza al trabajar la expresión dramática en las actividades diarias  con los niños y niñas</a:t>
            </a:r>
            <a:endParaRPr kumimoji="0" lang="es-EC" sz="1400" b="0" i="0" u="none" strike="noStrike" cap="none" normalizeH="0" baseline="0" dirty="0" smtClean="0">
              <a:ln>
                <a:noFill/>
              </a:ln>
              <a:solidFill>
                <a:schemeClr val="tx1"/>
              </a:solidFill>
              <a:effectLst/>
              <a:latin typeface="Times New Roman" pitchFamily="18" charset="0"/>
              <a:cs typeface="Times New Roman" pitchFamily="18" charset="0"/>
            </a:endParaRPr>
          </a:p>
        </p:txBody>
      </p:sp>
      <p:graphicFrame>
        <p:nvGraphicFramePr>
          <p:cNvPr id="4" name="3 Tabla"/>
          <p:cNvGraphicFramePr>
            <a:graphicFrameLocks noGrp="1"/>
          </p:cNvGraphicFramePr>
          <p:nvPr/>
        </p:nvGraphicFramePr>
        <p:xfrm>
          <a:off x="2071670" y="1714488"/>
          <a:ext cx="4429156" cy="2453640"/>
        </p:xfrm>
        <a:graphic>
          <a:graphicData uri="http://schemas.openxmlformats.org/drawingml/2006/table">
            <a:tbl>
              <a:tblPr/>
              <a:tblGrid>
                <a:gridCol w="1758651"/>
                <a:gridCol w="1278394"/>
                <a:gridCol w="1392111"/>
              </a:tblGrid>
              <a:tr h="159952">
                <a:tc>
                  <a:txBody>
                    <a:bodyPr/>
                    <a:lstStyle/>
                    <a:p>
                      <a:pPr algn="l">
                        <a:lnSpc>
                          <a:spcPct val="115000"/>
                        </a:lnSpc>
                        <a:spcAft>
                          <a:spcPts val="0"/>
                        </a:spcAft>
                      </a:pPr>
                      <a:r>
                        <a:rPr lang="es-EC" sz="1000">
                          <a:solidFill>
                            <a:srgbClr val="000000"/>
                          </a:solidFill>
                          <a:latin typeface="Arial"/>
                          <a:ea typeface="Times New Roman"/>
                          <a:cs typeface="Times New Roman"/>
                        </a:rPr>
                        <a:t>OPCIONES</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s-EC" sz="1000">
                          <a:solidFill>
                            <a:srgbClr val="000000"/>
                          </a:solidFill>
                          <a:latin typeface="Arial"/>
                          <a:ea typeface="Times New Roman"/>
                          <a:cs typeface="Times New Roman"/>
                        </a:rPr>
                        <a:t>RESULTADO </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s-EC" sz="1000">
                          <a:solidFill>
                            <a:srgbClr val="000000"/>
                          </a:solidFill>
                          <a:latin typeface="Arial"/>
                          <a:ea typeface="Times New Roman"/>
                          <a:cs typeface="Times New Roman"/>
                        </a:rPr>
                        <a:t>PORCENTAJE</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9952">
                <a:tc>
                  <a:txBody>
                    <a:bodyPr/>
                    <a:lstStyle/>
                    <a:p>
                      <a:pPr algn="l">
                        <a:lnSpc>
                          <a:spcPct val="115000"/>
                        </a:lnSpc>
                        <a:spcAft>
                          <a:spcPts val="0"/>
                        </a:spcAft>
                      </a:pPr>
                      <a:r>
                        <a:rPr lang="es-EC" sz="1000">
                          <a:solidFill>
                            <a:srgbClr val="000000"/>
                          </a:solidFill>
                          <a:latin typeface="Arial"/>
                          <a:ea typeface="Times New Roman"/>
                          <a:cs typeface="Times New Roman"/>
                        </a:rPr>
                        <a:t>Disfraces</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000">
                          <a:solidFill>
                            <a:srgbClr val="000000"/>
                          </a:solidFill>
                          <a:latin typeface="Arial"/>
                          <a:ea typeface="Times New Roman"/>
                          <a:cs typeface="Times New Roman"/>
                        </a:rPr>
                        <a:t>2</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000">
                          <a:solidFill>
                            <a:srgbClr val="000000"/>
                          </a:solidFill>
                          <a:latin typeface="Arial"/>
                          <a:ea typeface="Times New Roman"/>
                          <a:cs typeface="Times New Roman"/>
                        </a:rPr>
                        <a:t>6%</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9952">
                <a:tc>
                  <a:txBody>
                    <a:bodyPr/>
                    <a:lstStyle/>
                    <a:p>
                      <a:pPr algn="l">
                        <a:lnSpc>
                          <a:spcPct val="115000"/>
                        </a:lnSpc>
                        <a:spcAft>
                          <a:spcPts val="0"/>
                        </a:spcAft>
                      </a:pPr>
                      <a:r>
                        <a:rPr lang="es-EC" sz="1000">
                          <a:solidFill>
                            <a:srgbClr val="000000"/>
                          </a:solidFill>
                          <a:latin typeface="Arial"/>
                          <a:ea typeface="Times New Roman"/>
                          <a:cs typeface="Times New Roman"/>
                        </a:rPr>
                        <a:t>Maquillaje</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000">
                          <a:solidFill>
                            <a:srgbClr val="000000"/>
                          </a:solidFill>
                          <a:latin typeface="Arial"/>
                          <a:ea typeface="Times New Roman"/>
                          <a:cs typeface="Times New Roman"/>
                        </a:rPr>
                        <a:t>1</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000">
                          <a:solidFill>
                            <a:srgbClr val="000000"/>
                          </a:solidFill>
                          <a:latin typeface="Arial"/>
                          <a:ea typeface="Times New Roman"/>
                          <a:cs typeface="Times New Roman"/>
                        </a:rPr>
                        <a:t>3%</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9952">
                <a:tc>
                  <a:txBody>
                    <a:bodyPr/>
                    <a:lstStyle/>
                    <a:p>
                      <a:pPr algn="l">
                        <a:lnSpc>
                          <a:spcPct val="115000"/>
                        </a:lnSpc>
                        <a:spcAft>
                          <a:spcPts val="0"/>
                        </a:spcAft>
                      </a:pPr>
                      <a:r>
                        <a:rPr lang="es-EC" sz="1000">
                          <a:solidFill>
                            <a:srgbClr val="000000"/>
                          </a:solidFill>
                          <a:latin typeface="Arial"/>
                          <a:ea typeface="Times New Roman"/>
                          <a:cs typeface="Times New Roman"/>
                        </a:rPr>
                        <a:t>Caretas, pelucas</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000">
                          <a:solidFill>
                            <a:srgbClr val="000000"/>
                          </a:solidFill>
                          <a:latin typeface="Arial"/>
                          <a:ea typeface="Times New Roman"/>
                          <a:cs typeface="Times New Roman"/>
                        </a:rPr>
                        <a:t>1</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000">
                          <a:solidFill>
                            <a:srgbClr val="000000"/>
                          </a:solidFill>
                          <a:latin typeface="Arial"/>
                          <a:ea typeface="Times New Roman"/>
                          <a:cs typeface="Times New Roman"/>
                        </a:rPr>
                        <a:t>3%</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9952">
                <a:tc>
                  <a:txBody>
                    <a:bodyPr/>
                    <a:lstStyle/>
                    <a:p>
                      <a:pPr algn="l">
                        <a:lnSpc>
                          <a:spcPct val="115000"/>
                        </a:lnSpc>
                        <a:spcAft>
                          <a:spcPts val="0"/>
                        </a:spcAft>
                      </a:pPr>
                      <a:r>
                        <a:rPr lang="es-EC" sz="1000">
                          <a:solidFill>
                            <a:srgbClr val="000000"/>
                          </a:solidFill>
                          <a:latin typeface="Arial"/>
                          <a:ea typeface="Times New Roman"/>
                          <a:cs typeface="Times New Roman"/>
                        </a:rPr>
                        <a:t>Rosetas</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000">
                          <a:solidFill>
                            <a:srgbClr val="000000"/>
                          </a:solidFill>
                          <a:latin typeface="Arial"/>
                          <a:ea typeface="Times New Roman"/>
                          <a:cs typeface="Times New Roman"/>
                        </a:rPr>
                        <a:t>3</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000">
                          <a:solidFill>
                            <a:srgbClr val="000000"/>
                          </a:solidFill>
                          <a:latin typeface="Arial"/>
                          <a:ea typeface="Times New Roman"/>
                          <a:cs typeface="Times New Roman"/>
                        </a:rPr>
                        <a:t>9%</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9952">
                <a:tc>
                  <a:txBody>
                    <a:bodyPr/>
                    <a:lstStyle/>
                    <a:p>
                      <a:pPr algn="l">
                        <a:lnSpc>
                          <a:spcPct val="115000"/>
                        </a:lnSpc>
                        <a:spcAft>
                          <a:spcPts val="0"/>
                        </a:spcAft>
                      </a:pPr>
                      <a:r>
                        <a:rPr lang="es-EC" sz="1000">
                          <a:solidFill>
                            <a:srgbClr val="000000"/>
                          </a:solidFill>
                          <a:latin typeface="Arial"/>
                          <a:ea typeface="Times New Roman"/>
                          <a:cs typeface="Times New Roman"/>
                        </a:rPr>
                        <a:t>Rompecabezas</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000">
                          <a:solidFill>
                            <a:srgbClr val="000000"/>
                          </a:solidFill>
                          <a:latin typeface="Arial"/>
                          <a:ea typeface="Times New Roman"/>
                          <a:cs typeface="Times New Roman"/>
                        </a:rPr>
                        <a:t>3</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000">
                          <a:solidFill>
                            <a:srgbClr val="000000"/>
                          </a:solidFill>
                          <a:latin typeface="Arial"/>
                          <a:ea typeface="Times New Roman"/>
                          <a:cs typeface="Times New Roman"/>
                        </a:rPr>
                        <a:t>9%</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9952">
                <a:tc>
                  <a:txBody>
                    <a:bodyPr/>
                    <a:lstStyle/>
                    <a:p>
                      <a:pPr algn="l">
                        <a:lnSpc>
                          <a:spcPct val="115000"/>
                        </a:lnSpc>
                        <a:spcAft>
                          <a:spcPts val="0"/>
                        </a:spcAft>
                      </a:pPr>
                      <a:r>
                        <a:rPr lang="es-EC" sz="1000">
                          <a:solidFill>
                            <a:srgbClr val="000000"/>
                          </a:solidFill>
                          <a:latin typeface="Arial"/>
                          <a:ea typeface="Times New Roman"/>
                          <a:cs typeface="Times New Roman"/>
                        </a:rPr>
                        <a:t>Marionetas</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000">
                          <a:solidFill>
                            <a:srgbClr val="000000"/>
                          </a:solidFill>
                          <a:latin typeface="Arial"/>
                          <a:ea typeface="Times New Roman"/>
                          <a:cs typeface="Times New Roman"/>
                        </a:rPr>
                        <a:t>0</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000">
                          <a:solidFill>
                            <a:srgbClr val="000000"/>
                          </a:solidFill>
                          <a:latin typeface="Arial"/>
                          <a:ea typeface="Times New Roman"/>
                          <a:cs typeface="Times New Roman"/>
                        </a:rPr>
                        <a:t>0%</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9952">
                <a:tc>
                  <a:txBody>
                    <a:bodyPr/>
                    <a:lstStyle/>
                    <a:p>
                      <a:pPr algn="l">
                        <a:lnSpc>
                          <a:spcPct val="115000"/>
                        </a:lnSpc>
                        <a:spcAft>
                          <a:spcPts val="0"/>
                        </a:spcAft>
                      </a:pPr>
                      <a:r>
                        <a:rPr lang="es-EC" sz="1000">
                          <a:solidFill>
                            <a:srgbClr val="000000"/>
                          </a:solidFill>
                          <a:latin typeface="Arial"/>
                          <a:ea typeface="Times New Roman"/>
                          <a:cs typeface="Times New Roman"/>
                        </a:rPr>
                        <a:t>Títeres</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000">
                          <a:solidFill>
                            <a:srgbClr val="000000"/>
                          </a:solidFill>
                          <a:latin typeface="Arial"/>
                          <a:ea typeface="Times New Roman"/>
                          <a:cs typeface="Times New Roman"/>
                        </a:rPr>
                        <a:t>4</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000">
                          <a:solidFill>
                            <a:srgbClr val="000000"/>
                          </a:solidFill>
                          <a:latin typeface="Arial"/>
                          <a:ea typeface="Times New Roman"/>
                          <a:cs typeface="Times New Roman"/>
                        </a:rPr>
                        <a:t>12%</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9952">
                <a:tc>
                  <a:txBody>
                    <a:bodyPr/>
                    <a:lstStyle/>
                    <a:p>
                      <a:pPr algn="l">
                        <a:lnSpc>
                          <a:spcPct val="115000"/>
                        </a:lnSpc>
                        <a:spcAft>
                          <a:spcPts val="0"/>
                        </a:spcAft>
                      </a:pPr>
                      <a:r>
                        <a:rPr lang="es-EC" sz="1000">
                          <a:solidFill>
                            <a:srgbClr val="000000"/>
                          </a:solidFill>
                          <a:latin typeface="Arial"/>
                          <a:ea typeface="Times New Roman"/>
                          <a:cs typeface="Times New Roman"/>
                        </a:rPr>
                        <a:t>Pelotas</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000">
                          <a:solidFill>
                            <a:srgbClr val="000000"/>
                          </a:solidFill>
                          <a:latin typeface="Arial"/>
                          <a:ea typeface="Times New Roman"/>
                          <a:cs typeface="Times New Roman"/>
                        </a:rPr>
                        <a:t>3</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000">
                          <a:solidFill>
                            <a:srgbClr val="000000"/>
                          </a:solidFill>
                          <a:latin typeface="Arial"/>
                          <a:ea typeface="Times New Roman"/>
                          <a:cs typeface="Times New Roman"/>
                        </a:rPr>
                        <a:t>9%</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9952">
                <a:tc>
                  <a:txBody>
                    <a:bodyPr/>
                    <a:lstStyle/>
                    <a:p>
                      <a:pPr algn="l">
                        <a:lnSpc>
                          <a:spcPct val="115000"/>
                        </a:lnSpc>
                        <a:spcAft>
                          <a:spcPts val="0"/>
                        </a:spcAft>
                      </a:pPr>
                      <a:r>
                        <a:rPr lang="es-EC" sz="1000">
                          <a:solidFill>
                            <a:srgbClr val="000000"/>
                          </a:solidFill>
                          <a:latin typeface="Arial"/>
                          <a:ea typeface="Times New Roman"/>
                          <a:cs typeface="Times New Roman"/>
                        </a:rPr>
                        <a:t>Cuentos</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000">
                          <a:solidFill>
                            <a:srgbClr val="000000"/>
                          </a:solidFill>
                          <a:latin typeface="Arial"/>
                          <a:ea typeface="Times New Roman"/>
                          <a:cs typeface="Times New Roman"/>
                        </a:rPr>
                        <a:t>5</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000">
                          <a:solidFill>
                            <a:srgbClr val="000000"/>
                          </a:solidFill>
                          <a:latin typeface="Arial"/>
                          <a:ea typeface="Times New Roman"/>
                          <a:cs typeface="Times New Roman"/>
                        </a:rPr>
                        <a:t>15%</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9952">
                <a:tc>
                  <a:txBody>
                    <a:bodyPr/>
                    <a:lstStyle/>
                    <a:p>
                      <a:pPr algn="l">
                        <a:lnSpc>
                          <a:spcPct val="115000"/>
                        </a:lnSpc>
                        <a:spcAft>
                          <a:spcPts val="0"/>
                        </a:spcAft>
                      </a:pPr>
                      <a:r>
                        <a:rPr lang="es-EC" sz="1000">
                          <a:solidFill>
                            <a:srgbClr val="000000"/>
                          </a:solidFill>
                          <a:latin typeface="Arial"/>
                          <a:ea typeface="Times New Roman"/>
                          <a:cs typeface="Times New Roman"/>
                        </a:rPr>
                        <a:t>Hojas de trabajo</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000">
                          <a:solidFill>
                            <a:srgbClr val="000000"/>
                          </a:solidFill>
                          <a:latin typeface="Arial"/>
                          <a:ea typeface="Times New Roman"/>
                          <a:cs typeface="Times New Roman"/>
                        </a:rPr>
                        <a:t>2</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000">
                          <a:solidFill>
                            <a:srgbClr val="000000"/>
                          </a:solidFill>
                          <a:latin typeface="Arial"/>
                          <a:ea typeface="Times New Roman"/>
                          <a:cs typeface="Times New Roman"/>
                        </a:rPr>
                        <a:t>6%</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9952">
                <a:tc>
                  <a:txBody>
                    <a:bodyPr/>
                    <a:lstStyle/>
                    <a:p>
                      <a:pPr algn="l">
                        <a:lnSpc>
                          <a:spcPct val="115000"/>
                        </a:lnSpc>
                        <a:spcAft>
                          <a:spcPts val="0"/>
                        </a:spcAft>
                      </a:pPr>
                      <a:r>
                        <a:rPr lang="es-EC" sz="1000">
                          <a:solidFill>
                            <a:srgbClr val="000000"/>
                          </a:solidFill>
                          <a:latin typeface="Arial"/>
                          <a:ea typeface="Times New Roman"/>
                          <a:cs typeface="Times New Roman"/>
                        </a:rPr>
                        <a:t>Espejos</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000">
                          <a:solidFill>
                            <a:srgbClr val="000000"/>
                          </a:solidFill>
                          <a:latin typeface="Arial"/>
                          <a:ea typeface="Times New Roman"/>
                          <a:cs typeface="Times New Roman"/>
                        </a:rPr>
                        <a:t>4</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000">
                          <a:solidFill>
                            <a:srgbClr val="000000"/>
                          </a:solidFill>
                          <a:latin typeface="Arial"/>
                          <a:ea typeface="Times New Roman"/>
                          <a:cs typeface="Times New Roman"/>
                        </a:rPr>
                        <a:t>12%</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9952">
                <a:tc>
                  <a:txBody>
                    <a:bodyPr/>
                    <a:lstStyle/>
                    <a:p>
                      <a:pPr algn="l">
                        <a:lnSpc>
                          <a:spcPct val="115000"/>
                        </a:lnSpc>
                        <a:spcAft>
                          <a:spcPts val="0"/>
                        </a:spcAft>
                      </a:pPr>
                      <a:r>
                        <a:rPr lang="es-EC" sz="1000">
                          <a:solidFill>
                            <a:srgbClr val="000000"/>
                          </a:solidFill>
                          <a:latin typeface="Arial"/>
                          <a:ea typeface="Times New Roman"/>
                          <a:cs typeface="Times New Roman"/>
                        </a:rPr>
                        <a:t>Canciones</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000">
                          <a:solidFill>
                            <a:srgbClr val="000000"/>
                          </a:solidFill>
                          <a:latin typeface="Arial"/>
                          <a:ea typeface="Times New Roman"/>
                          <a:cs typeface="Times New Roman"/>
                        </a:rPr>
                        <a:t>5</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000">
                          <a:solidFill>
                            <a:srgbClr val="000000"/>
                          </a:solidFill>
                          <a:latin typeface="Arial"/>
                          <a:ea typeface="Times New Roman"/>
                          <a:cs typeface="Times New Roman"/>
                        </a:rPr>
                        <a:t>15%</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9952">
                <a:tc>
                  <a:txBody>
                    <a:bodyPr/>
                    <a:lstStyle/>
                    <a:p>
                      <a:pPr algn="l">
                        <a:lnSpc>
                          <a:spcPct val="115000"/>
                        </a:lnSpc>
                        <a:spcAft>
                          <a:spcPts val="0"/>
                        </a:spcAft>
                      </a:pPr>
                      <a:r>
                        <a:rPr lang="es-EC" sz="1000">
                          <a:solidFill>
                            <a:srgbClr val="000000"/>
                          </a:solidFill>
                          <a:latin typeface="Arial"/>
                          <a:ea typeface="Times New Roman"/>
                          <a:cs typeface="Times New Roman"/>
                        </a:rPr>
                        <a:t>Total</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000">
                          <a:solidFill>
                            <a:srgbClr val="000000"/>
                          </a:solidFill>
                          <a:latin typeface="Arial"/>
                          <a:ea typeface="Times New Roman"/>
                          <a:cs typeface="Times New Roman"/>
                        </a:rPr>
                        <a:t>33</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000" dirty="0">
                          <a:solidFill>
                            <a:srgbClr val="000000"/>
                          </a:solidFill>
                          <a:latin typeface="Arial"/>
                          <a:ea typeface="Times New Roman"/>
                          <a:cs typeface="Times New Roman"/>
                        </a:rPr>
                        <a:t>100%</a:t>
                      </a:r>
                      <a:endParaRPr lang="es-EC" sz="11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7171" name="Rectangle 3"/>
          <p:cNvSpPr>
            <a:spLocks noChangeArrowheads="1"/>
          </p:cNvSpPr>
          <p:nvPr/>
        </p:nvSpPr>
        <p:spPr bwMode="auto">
          <a:xfrm>
            <a:off x="0" y="1500174"/>
            <a:ext cx="9144000" cy="337015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C" sz="1100" b="1" i="0" u="none" strike="noStrike" cap="none" normalizeH="0" baseline="0" dirty="0" smtClean="0">
                <a:ln>
                  <a:noFill/>
                </a:ln>
                <a:solidFill>
                  <a:schemeClr val="tx1"/>
                </a:solidFill>
                <a:effectLst/>
                <a:latin typeface="Arial" pitchFamily="34" charset="0"/>
                <a:ea typeface="Calibri" pitchFamily="34" charset="0"/>
                <a:cs typeface="Arial" pitchFamily="34" charset="0"/>
              </a:rPr>
              <a:t>Cuadro N</a:t>
            </a:r>
            <a:r>
              <a:rPr kumimoji="0" lang="es-EC" sz="1100" b="1" i="0" u="none" strike="noStrike" cap="none" normalizeH="0" baseline="0" dirty="0" smtClean="0">
                <a:ln>
                  <a:noFill/>
                </a:ln>
                <a:solidFill>
                  <a:schemeClr val="tx1"/>
                </a:solidFill>
                <a:effectLst/>
                <a:latin typeface="Calibri"/>
                <a:ea typeface="Calibri" pitchFamily="34" charset="0"/>
                <a:cs typeface="Arial" pitchFamily="34" charset="0"/>
              </a:rPr>
              <a:t>º</a:t>
            </a:r>
            <a:r>
              <a:rPr kumimoji="0" lang="es-EC" sz="1100" b="1" i="0" u="none" strike="noStrike" cap="none" normalizeH="0" baseline="0" dirty="0" smtClean="0">
                <a:ln>
                  <a:noFill/>
                </a:ln>
                <a:solidFill>
                  <a:schemeClr val="tx1"/>
                </a:solidFill>
                <a:effectLst/>
                <a:latin typeface="Arial" pitchFamily="34" charset="0"/>
                <a:ea typeface="Calibri" pitchFamily="34" charset="0"/>
                <a:cs typeface="Arial" pitchFamily="34" charset="0"/>
              </a:rPr>
              <a:t> 4</a:t>
            </a:r>
          </a:p>
          <a:p>
            <a:pPr marL="0" marR="0" lvl="0" indent="0" algn="l" defTabSz="914400" rtl="0" eaLnBrk="1" fontAlgn="base" latinLnBrk="0" hangingPunct="1">
              <a:lnSpc>
                <a:spcPct val="100000"/>
              </a:lnSpc>
              <a:spcBef>
                <a:spcPct val="0"/>
              </a:spcBef>
              <a:spcAft>
                <a:spcPct val="0"/>
              </a:spcAft>
              <a:buClrTx/>
              <a:buSzTx/>
              <a:buFontTx/>
              <a:buNone/>
              <a:tabLst/>
            </a:pPr>
            <a:endParaRPr lang="es-EC" sz="1100" b="1" dirty="0" smtClean="0">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1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s-EC" sz="1100" b="1" dirty="0" smtClean="0">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1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s-EC" sz="1100" b="1" dirty="0" smtClean="0">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1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s-EC" sz="1100" b="1" dirty="0" smtClean="0">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1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s-EC" sz="1100" b="1" dirty="0" smtClean="0">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1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s-EC" sz="1100" b="1" dirty="0" smtClean="0">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1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s-EC" sz="1100" b="1" dirty="0" smtClean="0">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1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s-EC" sz="1100" b="1" dirty="0" smtClean="0">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C" sz="1100" b="1" i="0" u="none" strike="noStrike" cap="none" normalizeH="0" baseline="0" dirty="0" smtClean="0">
                <a:ln>
                  <a:noFill/>
                </a:ln>
                <a:solidFill>
                  <a:schemeClr val="tx1"/>
                </a:solidFill>
                <a:effectLst/>
                <a:latin typeface="Arial" pitchFamily="34" charset="0"/>
                <a:ea typeface="Calibri" pitchFamily="34" charset="0"/>
                <a:cs typeface="Arial" pitchFamily="34" charset="0"/>
              </a:rPr>
              <a:t>Gr</a:t>
            </a:r>
            <a:r>
              <a:rPr kumimoji="0" lang="es-EC" sz="1100" b="1" i="0" u="none" strike="noStrike" cap="none" normalizeH="0" baseline="0" dirty="0" smtClean="0">
                <a:ln>
                  <a:noFill/>
                </a:ln>
                <a:solidFill>
                  <a:schemeClr val="tx1"/>
                </a:solidFill>
                <a:effectLst/>
                <a:latin typeface="Calibri"/>
                <a:ea typeface="Calibri" pitchFamily="34" charset="0"/>
                <a:cs typeface="Arial" pitchFamily="34" charset="0"/>
              </a:rPr>
              <a:t>á</a:t>
            </a:r>
            <a:r>
              <a:rPr kumimoji="0" lang="es-EC" sz="1100" b="1" i="0" u="none" strike="noStrike" cap="none" normalizeH="0" baseline="0" dirty="0" smtClean="0">
                <a:ln>
                  <a:noFill/>
                </a:ln>
                <a:solidFill>
                  <a:schemeClr val="tx1"/>
                </a:solidFill>
                <a:effectLst/>
                <a:latin typeface="Arial" pitchFamily="34" charset="0"/>
                <a:ea typeface="Calibri" pitchFamily="34" charset="0"/>
                <a:cs typeface="Arial" pitchFamily="34" charset="0"/>
              </a:rPr>
              <a:t>fico N</a:t>
            </a:r>
            <a:r>
              <a:rPr kumimoji="0" lang="es-EC" sz="1100" b="1" i="0" u="none" strike="noStrike" cap="none" normalizeH="0" baseline="0" dirty="0" smtClean="0">
                <a:ln>
                  <a:noFill/>
                </a:ln>
                <a:solidFill>
                  <a:schemeClr val="tx1"/>
                </a:solidFill>
                <a:effectLst/>
                <a:latin typeface="Calibri"/>
                <a:ea typeface="Calibri" pitchFamily="34" charset="0"/>
                <a:cs typeface="Arial" pitchFamily="34" charset="0"/>
              </a:rPr>
              <a:t>º</a:t>
            </a:r>
            <a:r>
              <a:rPr kumimoji="0" lang="es-EC" sz="1100" b="1" i="0" u="none" strike="noStrike" cap="none" normalizeH="0" baseline="0" dirty="0" smtClean="0">
                <a:ln>
                  <a:noFill/>
                </a:ln>
                <a:solidFill>
                  <a:schemeClr val="tx1"/>
                </a:solidFill>
                <a:effectLst/>
                <a:latin typeface="Arial" pitchFamily="34" charset="0"/>
                <a:ea typeface="Calibri" pitchFamily="34" charset="0"/>
                <a:cs typeface="Arial" pitchFamily="34" charset="0"/>
              </a:rPr>
              <a:t> 4</a:t>
            </a:r>
            <a:endParaRPr kumimoji="0" lang="es-EC"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C" sz="18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6" name="5 Gráfico"/>
          <p:cNvGraphicFramePr/>
          <p:nvPr/>
        </p:nvGraphicFramePr>
        <p:xfrm>
          <a:off x="2714612" y="4357694"/>
          <a:ext cx="4572032" cy="2286016"/>
        </p:xfrm>
        <a:graphic>
          <a:graphicData uri="http://schemas.openxmlformats.org/drawingml/2006/chart">
            <c:chart xmlns:c="http://schemas.openxmlformats.org/drawingml/2006/chart" xmlns:r="http://schemas.openxmlformats.org/officeDocument/2006/relationships" r:id="rId2"/>
          </a:graphicData>
        </a:graphic>
      </p:graphicFrame>
      <p:sp>
        <p:nvSpPr>
          <p:cNvPr id="7172" name="Rectangle 4"/>
          <p:cNvSpPr>
            <a:spLocks noChangeArrowheads="1"/>
          </p:cNvSpPr>
          <p:nvPr/>
        </p:nvSpPr>
        <p:spPr bwMode="auto">
          <a:xfrm>
            <a:off x="0" y="34385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ransition spd="slow"/>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00034" y="214290"/>
            <a:ext cx="7858180" cy="1000132"/>
          </a:xfrm>
        </p:spPr>
        <p:txBody>
          <a:bodyPr>
            <a:normAutofit fontScale="90000"/>
          </a:bodyPr>
          <a:lstStyle/>
          <a:p>
            <a:r>
              <a:rPr lang="es-EC" sz="1800" b="1" u="sng" dirty="0" smtClean="0">
                <a:solidFill>
                  <a:schemeClr val="tx1"/>
                </a:solidFill>
                <a:latin typeface="Times New Roman" pitchFamily="18" charset="0"/>
                <a:cs typeface="Times New Roman" pitchFamily="18" charset="0"/>
              </a:rPr>
              <a:t/>
            </a:r>
            <a:br>
              <a:rPr lang="es-EC" sz="1800" b="1" u="sng" dirty="0" smtClean="0">
                <a:solidFill>
                  <a:schemeClr val="tx1"/>
                </a:solidFill>
                <a:latin typeface="Times New Roman" pitchFamily="18" charset="0"/>
                <a:cs typeface="Times New Roman" pitchFamily="18" charset="0"/>
              </a:rPr>
            </a:br>
            <a:r>
              <a:rPr lang="es-EC" sz="1800" b="1" u="sng" dirty="0" smtClean="0">
                <a:solidFill>
                  <a:schemeClr val="tx1"/>
                </a:solidFill>
                <a:latin typeface="Times New Roman" pitchFamily="18" charset="0"/>
                <a:cs typeface="Times New Roman" pitchFamily="18" charset="0"/>
              </a:rPr>
              <a:t/>
            </a:r>
            <a:br>
              <a:rPr lang="es-EC" sz="1800" b="1" u="sng" dirty="0" smtClean="0">
                <a:solidFill>
                  <a:schemeClr val="tx1"/>
                </a:solidFill>
                <a:latin typeface="Times New Roman" pitchFamily="18" charset="0"/>
                <a:cs typeface="Times New Roman" pitchFamily="18" charset="0"/>
              </a:rPr>
            </a:br>
            <a:r>
              <a:rPr lang="es-EC" sz="1800" b="1" u="sng" dirty="0" smtClean="0">
                <a:solidFill>
                  <a:schemeClr val="tx1"/>
                </a:solidFill>
                <a:latin typeface="Times New Roman" pitchFamily="18" charset="0"/>
                <a:cs typeface="Times New Roman" pitchFamily="18" charset="0"/>
              </a:rPr>
              <a:t/>
            </a:r>
            <a:br>
              <a:rPr lang="es-EC" sz="1800" b="1" u="sng" dirty="0" smtClean="0">
                <a:solidFill>
                  <a:schemeClr val="tx1"/>
                </a:solidFill>
                <a:latin typeface="Times New Roman" pitchFamily="18" charset="0"/>
                <a:cs typeface="Times New Roman" pitchFamily="18" charset="0"/>
              </a:rPr>
            </a:br>
            <a:r>
              <a:rPr lang="es-EC" sz="1600" b="1" u="sng" dirty="0" smtClean="0">
                <a:solidFill>
                  <a:schemeClr val="tx1"/>
                </a:solidFill>
                <a:latin typeface="Times New Roman" pitchFamily="18" charset="0"/>
                <a:cs typeface="Times New Roman" pitchFamily="18" charset="0"/>
              </a:rPr>
              <a:t>PREGUNTA 6</a:t>
            </a:r>
            <a:br>
              <a:rPr lang="es-EC" sz="1600" b="1" u="sng" dirty="0" smtClean="0">
                <a:solidFill>
                  <a:schemeClr val="tx1"/>
                </a:solidFill>
                <a:latin typeface="Times New Roman" pitchFamily="18" charset="0"/>
                <a:cs typeface="Times New Roman" pitchFamily="18" charset="0"/>
              </a:rPr>
            </a:br>
            <a:r>
              <a:rPr lang="es-EC" sz="1600" b="1" u="sng" dirty="0" smtClean="0">
                <a:solidFill>
                  <a:schemeClr val="tx1"/>
                </a:solidFill>
                <a:latin typeface="Times New Roman" pitchFamily="18" charset="0"/>
                <a:cs typeface="Times New Roman" pitchFamily="18" charset="0"/>
              </a:rPr>
              <a:t/>
            </a:r>
            <a:br>
              <a:rPr lang="es-EC" sz="1600" b="1" u="sng" dirty="0" smtClean="0">
                <a:solidFill>
                  <a:schemeClr val="tx1"/>
                </a:solidFill>
                <a:latin typeface="Times New Roman" pitchFamily="18" charset="0"/>
                <a:cs typeface="Times New Roman" pitchFamily="18" charset="0"/>
              </a:rPr>
            </a:br>
            <a:r>
              <a:rPr lang="es-EC" sz="1600" dirty="0" smtClean="0">
                <a:solidFill>
                  <a:schemeClr val="tx1"/>
                </a:solidFill>
                <a:latin typeface="Times New Roman" pitchFamily="18" charset="0"/>
                <a:cs typeface="Times New Roman" pitchFamily="18" charset="0"/>
              </a:rPr>
              <a:t>De las siguientes técnicas de la expresión dramática, ¿ Cuáles aplica usted para estimular el lenguaje expresivo y comprensivo en los niños y niñas?</a:t>
            </a:r>
            <a:r>
              <a:rPr lang="es-EC" dirty="0" smtClean="0">
                <a:solidFill>
                  <a:schemeClr val="tx1"/>
                </a:solidFill>
                <a:latin typeface="Times New Roman" pitchFamily="18" charset="0"/>
                <a:cs typeface="Times New Roman" pitchFamily="18" charset="0"/>
              </a:rPr>
              <a:t/>
            </a:r>
            <a:br>
              <a:rPr lang="es-EC" dirty="0" smtClean="0">
                <a:solidFill>
                  <a:schemeClr val="tx1"/>
                </a:solidFill>
                <a:latin typeface="Times New Roman" pitchFamily="18" charset="0"/>
                <a:cs typeface="Times New Roman" pitchFamily="18" charset="0"/>
              </a:rPr>
            </a:br>
            <a:endParaRPr lang="es-EC" dirty="0">
              <a:solidFill>
                <a:schemeClr val="tx1"/>
              </a:solidFill>
              <a:latin typeface="Times New Roman" pitchFamily="18" charset="0"/>
              <a:cs typeface="Times New Roman" pitchFamily="18" charset="0"/>
            </a:endParaRPr>
          </a:p>
        </p:txBody>
      </p:sp>
      <p:graphicFrame>
        <p:nvGraphicFramePr>
          <p:cNvPr id="3" name="2 Tabla"/>
          <p:cNvGraphicFramePr>
            <a:graphicFrameLocks noGrp="1"/>
          </p:cNvGraphicFramePr>
          <p:nvPr/>
        </p:nvGraphicFramePr>
        <p:xfrm>
          <a:off x="2500298" y="1857364"/>
          <a:ext cx="4643470" cy="1524000"/>
        </p:xfrm>
        <a:graphic>
          <a:graphicData uri="http://schemas.openxmlformats.org/drawingml/2006/table">
            <a:tbl>
              <a:tblPr/>
              <a:tblGrid>
                <a:gridCol w="1880113"/>
                <a:gridCol w="1258734"/>
                <a:gridCol w="1504623"/>
              </a:tblGrid>
              <a:tr h="190500">
                <a:tc>
                  <a:txBody>
                    <a:bodyPr/>
                    <a:lstStyle/>
                    <a:p>
                      <a:pPr algn="l">
                        <a:lnSpc>
                          <a:spcPct val="115000"/>
                        </a:lnSpc>
                        <a:spcAft>
                          <a:spcPts val="0"/>
                        </a:spcAft>
                      </a:pPr>
                      <a:r>
                        <a:rPr lang="es-EC" sz="1000" dirty="0">
                          <a:solidFill>
                            <a:srgbClr val="000000"/>
                          </a:solidFill>
                          <a:latin typeface="Arial"/>
                          <a:ea typeface="Times New Roman"/>
                          <a:cs typeface="Times New Roman"/>
                        </a:rPr>
                        <a:t>OPCIONES</a:t>
                      </a:r>
                      <a:endParaRPr lang="es-EC" sz="11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s-EC" sz="1000">
                          <a:solidFill>
                            <a:srgbClr val="000000"/>
                          </a:solidFill>
                          <a:latin typeface="Arial"/>
                          <a:ea typeface="Times New Roman"/>
                          <a:cs typeface="Times New Roman"/>
                        </a:rPr>
                        <a:t>RESULTADO </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s-EC" sz="1000">
                          <a:solidFill>
                            <a:srgbClr val="000000"/>
                          </a:solidFill>
                          <a:latin typeface="Arial"/>
                          <a:ea typeface="Times New Roman"/>
                          <a:cs typeface="Times New Roman"/>
                        </a:rPr>
                        <a:t>PORCENTAJE</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gn="l">
                        <a:lnSpc>
                          <a:spcPct val="115000"/>
                        </a:lnSpc>
                        <a:spcAft>
                          <a:spcPts val="0"/>
                        </a:spcAft>
                      </a:pPr>
                      <a:r>
                        <a:rPr lang="es-EC" sz="1000" dirty="0" smtClean="0">
                          <a:solidFill>
                            <a:srgbClr val="000000"/>
                          </a:solidFill>
                          <a:latin typeface="Arial"/>
                          <a:ea typeface="Times New Roman"/>
                          <a:cs typeface="Times New Roman"/>
                        </a:rPr>
                        <a:t>Expresión Teatral</a:t>
                      </a:r>
                      <a:endParaRPr lang="es-EC" sz="11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000" dirty="0">
                          <a:solidFill>
                            <a:srgbClr val="000000"/>
                          </a:solidFill>
                          <a:latin typeface="Arial"/>
                          <a:ea typeface="Times New Roman"/>
                          <a:cs typeface="Times New Roman"/>
                        </a:rPr>
                        <a:t>2</a:t>
                      </a:r>
                      <a:endParaRPr lang="es-EC" sz="11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000" dirty="0">
                          <a:solidFill>
                            <a:srgbClr val="000000"/>
                          </a:solidFill>
                          <a:latin typeface="Arial"/>
                          <a:ea typeface="Times New Roman"/>
                          <a:cs typeface="Times New Roman"/>
                        </a:rPr>
                        <a:t>14%</a:t>
                      </a:r>
                      <a:endParaRPr lang="es-EC" sz="11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gn="l">
                        <a:lnSpc>
                          <a:spcPct val="115000"/>
                        </a:lnSpc>
                        <a:spcAft>
                          <a:spcPts val="0"/>
                        </a:spcAft>
                      </a:pPr>
                      <a:r>
                        <a:rPr lang="es-EC" sz="1000" dirty="0">
                          <a:solidFill>
                            <a:srgbClr val="000000"/>
                          </a:solidFill>
                          <a:latin typeface="Arial"/>
                          <a:ea typeface="Times New Roman"/>
                          <a:cs typeface="Times New Roman"/>
                        </a:rPr>
                        <a:t>Mimo</a:t>
                      </a:r>
                      <a:endParaRPr lang="es-EC" sz="11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000">
                          <a:solidFill>
                            <a:srgbClr val="000000"/>
                          </a:solidFill>
                          <a:latin typeface="Arial"/>
                          <a:ea typeface="Times New Roman"/>
                          <a:cs typeface="Times New Roman"/>
                        </a:rPr>
                        <a:t>0</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000">
                          <a:solidFill>
                            <a:srgbClr val="000000"/>
                          </a:solidFill>
                          <a:latin typeface="Arial"/>
                          <a:ea typeface="Times New Roman"/>
                          <a:cs typeface="Times New Roman"/>
                        </a:rPr>
                        <a:t>0%</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gn="l">
                        <a:lnSpc>
                          <a:spcPct val="115000"/>
                        </a:lnSpc>
                        <a:spcAft>
                          <a:spcPts val="0"/>
                        </a:spcAft>
                      </a:pPr>
                      <a:r>
                        <a:rPr lang="es-EC" sz="1000" dirty="0">
                          <a:solidFill>
                            <a:srgbClr val="000000"/>
                          </a:solidFill>
                          <a:latin typeface="Arial"/>
                          <a:ea typeface="Times New Roman"/>
                          <a:cs typeface="Times New Roman"/>
                        </a:rPr>
                        <a:t>Títeres</a:t>
                      </a:r>
                      <a:endParaRPr lang="es-EC" sz="11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000">
                          <a:solidFill>
                            <a:srgbClr val="000000"/>
                          </a:solidFill>
                          <a:latin typeface="Arial"/>
                          <a:ea typeface="Times New Roman"/>
                          <a:cs typeface="Times New Roman"/>
                        </a:rPr>
                        <a:t>5</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000">
                          <a:solidFill>
                            <a:srgbClr val="000000"/>
                          </a:solidFill>
                          <a:latin typeface="Arial"/>
                          <a:ea typeface="Times New Roman"/>
                          <a:cs typeface="Times New Roman"/>
                        </a:rPr>
                        <a:t>36%</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gn="l">
                        <a:lnSpc>
                          <a:spcPct val="115000"/>
                        </a:lnSpc>
                        <a:spcAft>
                          <a:spcPts val="0"/>
                        </a:spcAft>
                      </a:pPr>
                      <a:r>
                        <a:rPr lang="es-EC" sz="1000">
                          <a:solidFill>
                            <a:srgbClr val="000000"/>
                          </a:solidFill>
                          <a:latin typeface="Arial"/>
                          <a:ea typeface="Times New Roman"/>
                          <a:cs typeface="Times New Roman"/>
                        </a:rPr>
                        <a:t>Expresión Corporal</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000">
                          <a:solidFill>
                            <a:srgbClr val="000000"/>
                          </a:solidFill>
                          <a:latin typeface="Arial"/>
                          <a:ea typeface="Times New Roman"/>
                          <a:cs typeface="Times New Roman"/>
                        </a:rPr>
                        <a:t>3</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000">
                          <a:solidFill>
                            <a:srgbClr val="000000"/>
                          </a:solidFill>
                          <a:latin typeface="Arial"/>
                          <a:ea typeface="Times New Roman"/>
                          <a:cs typeface="Times New Roman"/>
                        </a:rPr>
                        <a:t>21%</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gn="l">
                        <a:lnSpc>
                          <a:spcPct val="115000"/>
                        </a:lnSpc>
                        <a:spcAft>
                          <a:spcPts val="0"/>
                        </a:spcAft>
                      </a:pPr>
                      <a:r>
                        <a:rPr lang="es-EC" sz="1000" dirty="0" smtClean="0">
                          <a:solidFill>
                            <a:srgbClr val="000000"/>
                          </a:solidFill>
                          <a:latin typeface="Arial"/>
                          <a:ea typeface="Times New Roman"/>
                          <a:cs typeface="Times New Roman"/>
                        </a:rPr>
                        <a:t>Juego Dramático</a:t>
                      </a:r>
                      <a:endParaRPr lang="es-EC" sz="11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000" smtClean="0">
                          <a:solidFill>
                            <a:srgbClr val="000000"/>
                          </a:solidFill>
                          <a:latin typeface="Arial"/>
                          <a:ea typeface="Times New Roman"/>
                          <a:cs typeface="Times New Roman"/>
                        </a:rPr>
                        <a:t>4</a:t>
                      </a:r>
                      <a:endParaRPr lang="es-EC" sz="11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000" dirty="0" smtClean="0">
                          <a:solidFill>
                            <a:srgbClr val="000000"/>
                          </a:solidFill>
                          <a:latin typeface="Arial"/>
                          <a:ea typeface="Times New Roman"/>
                          <a:cs typeface="Times New Roman"/>
                        </a:rPr>
                        <a:t>29%</a:t>
                      </a:r>
                      <a:endParaRPr lang="es-EC" sz="11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gn="l">
                        <a:lnSpc>
                          <a:spcPct val="115000"/>
                        </a:lnSpc>
                        <a:spcAft>
                          <a:spcPts val="0"/>
                        </a:spcAft>
                      </a:pPr>
                      <a:r>
                        <a:rPr lang="es-EC" sz="1000">
                          <a:solidFill>
                            <a:srgbClr val="000000"/>
                          </a:solidFill>
                          <a:latin typeface="Arial"/>
                          <a:ea typeface="Times New Roman"/>
                          <a:cs typeface="Times New Roman"/>
                        </a:rPr>
                        <a:t>Sombras Chinescas</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000">
                          <a:solidFill>
                            <a:srgbClr val="000000"/>
                          </a:solidFill>
                          <a:latin typeface="Arial"/>
                          <a:ea typeface="Times New Roman"/>
                          <a:cs typeface="Times New Roman"/>
                        </a:rPr>
                        <a:t>0</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000">
                          <a:solidFill>
                            <a:srgbClr val="000000"/>
                          </a:solidFill>
                          <a:latin typeface="Arial"/>
                          <a:ea typeface="Times New Roman"/>
                          <a:cs typeface="Times New Roman"/>
                        </a:rPr>
                        <a:t>0</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gn="l">
                        <a:lnSpc>
                          <a:spcPct val="115000"/>
                        </a:lnSpc>
                        <a:spcAft>
                          <a:spcPts val="0"/>
                        </a:spcAft>
                      </a:pPr>
                      <a:r>
                        <a:rPr lang="es-EC" sz="1000">
                          <a:solidFill>
                            <a:srgbClr val="000000"/>
                          </a:solidFill>
                          <a:latin typeface="Arial"/>
                          <a:ea typeface="Times New Roman"/>
                          <a:cs typeface="Times New Roman"/>
                        </a:rPr>
                        <a:t>TOTAL</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000">
                          <a:solidFill>
                            <a:srgbClr val="000000"/>
                          </a:solidFill>
                          <a:latin typeface="Arial"/>
                          <a:ea typeface="Times New Roman"/>
                          <a:cs typeface="Times New Roman"/>
                        </a:rPr>
                        <a:t>14</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000" dirty="0">
                          <a:solidFill>
                            <a:srgbClr val="000000"/>
                          </a:solidFill>
                          <a:latin typeface="Arial"/>
                          <a:ea typeface="Times New Roman"/>
                          <a:cs typeface="Times New Roman"/>
                        </a:rPr>
                        <a:t>100%</a:t>
                      </a:r>
                      <a:endParaRPr lang="es-EC" sz="11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122" name="Rectangle 2"/>
          <p:cNvSpPr>
            <a:spLocks noChangeArrowheads="1"/>
          </p:cNvSpPr>
          <p:nvPr/>
        </p:nvSpPr>
        <p:spPr bwMode="auto">
          <a:xfrm>
            <a:off x="0" y="1571612"/>
            <a:ext cx="998991" cy="256993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C" sz="1100" b="1" i="0" u="none" strike="noStrike" cap="none" normalizeH="0" baseline="0" dirty="0" smtClean="0">
                <a:ln>
                  <a:noFill/>
                </a:ln>
                <a:solidFill>
                  <a:schemeClr val="tx1"/>
                </a:solidFill>
                <a:effectLst/>
                <a:latin typeface="Arial" pitchFamily="34" charset="0"/>
                <a:ea typeface="Calibri" pitchFamily="34" charset="0"/>
                <a:cs typeface="Arial" pitchFamily="34" charset="0"/>
              </a:rPr>
              <a:t>Cuadro N</a:t>
            </a:r>
            <a:r>
              <a:rPr kumimoji="0" lang="es-EC" sz="1100" b="1" i="0" u="none" strike="noStrike" cap="none" normalizeH="0" baseline="0" dirty="0" smtClean="0">
                <a:ln>
                  <a:noFill/>
                </a:ln>
                <a:solidFill>
                  <a:schemeClr val="tx1"/>
                </a:solidFill>
                <a:effectLst/>
                <a:latin typeface="Calibri"/>
                <a:ea typeface="Calibri" pitchFamily="34" charset="0"/>
                <a:cs typeface="Arial" pitchFamily="34" charset="0"/>
              </a:rPr>
              <a:t>º</a:t>
            </a:r>
            <a:r>
              <a:rPr kumimoji="0" lang="es-EC" sz="1100" b="1" i="0" u="none" strike="noStrike" cap="none" normalizeH="0" baseline="0" dirty="0" smtClean="0">
                <a:ln>
                  <a:noFill/>
                </a:ln>
                <a:solidFill>
                  <a:schemeClr val="tx1"/>
                </a:solidFill>
                <a:effectLst/>
                <a:latin typeface="Arial" pitchFamily="34" charset="0"/>
                <a:ea typeface="Calibri" pitchFamily="34" charset="0"/>
                <a:cs typeface="Arial" pitchFamily="34" charset="0"/>
              </a:rPr>
              <a:t> 6</a:t>
            </a:r>
          </a:p>
          <a:p>
            <a:pPr marL="0" marR="0" lvl="0" indent="0" algn="l" defTabSz="914400" rtl="0" eaLnBrk="1" fontAlgn="base" latinLnBrk="0" hangingPunct="1">
              <a:lnSpc>
                <a:spcPct val="100000"/>
              </a:lnSpc>
              <a:spcBef>
                <a:spcPct val="0"/>
              </a:spcBef>
              <a:spcAft>
                <a:spcPct val="0"/>
              </a:spcAft>
              <a:buClrTx/>
              <a:buSzTx/>
              <a:buFontTx/>
              <a:buNone/>
              <a:tabLst/>
            </a:pPr>
            <a:endParaRPr lang="es-EC" sz="1100" b="1" dirty="0" smtClean="0">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1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s-EC" sz="1100" b="1" dirty="0" smtClean="0">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1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s-EC" sz="1100" b="1" dirty="0" smtClean="0">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1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s-EC" sz="1100" b="1" dirty="0" smtClean="0">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1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s-EC" sz="1100" b="1" dirty="0" smtClean="0">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1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s-EC" sz="1100" b="1" dirty="0" smtClean="0">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C" sz="1100" b="1" i="0" u="none" strike="noStrike" cap="none" normalizeH="0" baseline="0" dirty="0" smtClean="0">
                <a:ln>
                  <a:noFill/>
                </a:ln>
                <a:solidFill>
                  <a:schemeClr val="tx1"/>
                </a:solidFill>
                <a:effectLst/>
                <a:latin typeface="Arial" pitchFamily="34" charset="0"/>
                <a:ea typeface="Calibri" pitchFamily="34" charset="0"/>
                <a:cs typeface="Arial" pitchFamily="34" charset="0"/>
              </a:rPr>
              <a:t>Gr</a:t>
            </a:r>
            <a:r>
              <a:rPr kumimoji="0" lang="es-EC" sz="1100" b="1" i="0" u="none" strike="noStrike" cap="none" normalizeH="0" baseline="0" dirty="0" smtClean="0">
                <a:ln>
                  <a:noFill/>
                </a:ln>
                <a:solidFill>
                  <a:schemeClr val="tx1"/>
                </a:solidFill>
                <a:effectLst/>
                <a:latin typeface="Calibri"/>
                <a:ea typeface="Calibri" pitchFamily="34" charset="0"/>
                <a:cs typeface="Arial" pitchFamily="34" charset="0"/>
              </a:rPr>
              <a:t>á</a:t>
            </a:r>
            <a:r>
              <a:rPr kumimoji="0" lang="es-EC" sz="1100" b="1" i="0" u="none" strike="noStrike" cap="none" normalizeH="0" baseline="0" dirty="0" smtClean="0">
                <a:ln>
                  <a:noFill/>
                </a:ln>
                <a:solidFill>
                  <a:schemeClr val="tx1"/>
                </a:solidFill>
                <a:effectLst/>
                <a:latin typeface="Arial" pitchFamily="34" charset="0"/>
                <a:ea typeface="Calibri" pitchFamily="34" charset="0"/>
                <a:cs typeface="Arial" pitchFamily="34" charset="0"/>
              </a:rPr>
              <a:t>fico N</a:t>
            </a:r>
            <a:r>
              <a:rPr kumimoji="0" lang="es-EC" sz="1100" b="1" i="0" u="none" strike="noStrike" cap="none" normalizeH="0" baseline="0" dirty="0" smtClean="0">
                <a:ln>
                  <a:noFill/>
                </a:ln>
                <a:solidFill>
                  <a:schemeClr val="tx1"/>
                </a:solidFill>
                <a:effectLst/>
                <a:latin typeface="Calibri"/>
                <a:ea typeface="Calibri" pitchFamily="34" charset="0"/>
                <a:cs typeface="Arial" pitchFamily="34" charset="0"/>
              </a:rPr>
              <a:t>º</a:t>
            </a:r>
            <a:r>
              <a:rPr kumimoji="0" lang="es-EC" sz="1100" b="1" i="0" u="none" strike="noStrike" cap="none" normalizeH="0" baseline="0" dirty="0" smtClean="0">
                <a:ln>
                  <a:noFill/>
                </a:ln>
                <a:solidFill>
                  <a:schemeClr val="tx1"/>
                </a:solidFill>
                <a:effectLst/>
                <a:latin typeface="Arial" pitchFamily="34" charset="0"/>
                <a:ea typeface="Calibri" pitchFamily="34" charset="0"/>
                <a:cs typeface="Arial" pitchFamily="34" charset="0"/>
              </a:rPr>
              <a:t> 6</a:t>
            </a:r>
            <a:endParaRPr kumimoji="0" lang="es-EC"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C" sz="18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5" name="4 Gráfico"/>
          <p:cNvGraphicFramePr/>
          <p:nvPr/>
        </p:nvGraphicFramePr>
        <p:xfrm>
          <a:off x="2500298" y="4000504"/>
          <a:ext cx="4643470" cy="2066925"/>
        </p:xfrm>
        <a:graphic>
          <a:graphicData uri="http://schemas.openxmlformats.org/drawingml/2006/chart">
            <c:chart xmlns:c="http://schemas.openxmlformats.org/drawingml/2006/chart" xmlns:r="http://schemas.openxmlformats.org/officeDocument/2006/relationships" r:id="rId2"/>
          </a:graphicData>
        </a:graphic>
      </p:graphicFrame>
      <p:sp>
        <p:nvSpPr>
          <p:cNvPr id="5123" name="Rectangle 3"/>
          <p:cNvSpPr>
            <a:spLocks noChangeArrowheads="1"/>
          </p:cNvSpPr>
          <p:nvPr/>
        </p:nvSpPr>
        <p:spPr bwMode="auto">
          <a:xfrm>
            <a:off x="0" y="25336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Título"/>
          <p:cNvSpPr>
            <a:spLocks noGrp="1"/>
          </p:cNvSpPr>
          <p:nvPr>
            <p:ph type="title"/>
          </p:nvPr>
        </p:nvSpPr>
        <p:spPr>
          <a:xfrm>
            <a:off x="285720" y="2214554"/>
            <a:ext cx="8534400" cy="1728192"/>
          </a:xfrm>
        </p:spPr>
        <p:style>
          <a:lnRef idx="0">
            <a:scrgbClr r="0" g="0" b="0"/>
          </a:lnRef>
          <a:fillRef idx="1001">
            <a:schemeClr val="lt1"/>
          </a:fillRef>
          <a:effectRef idx="0">
            <a:scrgbClr r="0" g="0" b="0"/>
          </a:effectRef>
          <a:fontRef idx="major"/>
        </p:style>
        <p:txBody>
          <a:bodyPr>
            <a:normAutofit/>
          </a:bodyPr>
          <a:lstStyle/>
          <a:p>
            <a:pPr algn="ctr"/>
            <a:r>
              <a:rPr lang="es-EC" b="1" dirty="0" smtClean="0">
                <a:solidFill>
                  <a:schemeClr val="tx1"/>
                </a:solidFill>
                <a:latin typeface="Comic Sans MS" pitchFamily="66" charset="0"/>
                <a:cs typeface="Times New Roman" pitchFamily="18" charset="0"/>
              </a:rPr>
              <a:t>PLANTEAMIENTO DEL PROBLEMA</a:t>
            </a:r>
            <a:endParaRPr lang="es-EC" b="1" dirty="0">
              <a:solidFill>
                <a:schemeClr val="tx1"/>
              </a:solidFill>
              <a:latin typeface="Comic Sans MS" pitchFamily="66" charset="0"/>
              <a:cs typeface="Times New Roman" pitchFamily="18" charset="0"/>
            </a:endParaRPr>
          </a:p>
        </p:txBody>
      </p:sp>
      <p:pic>
        <p:nvPicPr>
          <p:cNvPr id="32770" name="Picture 2" descr="http://us.cdn2.123rf.com/168nwm/rejects/rejects1009/rejects100900014/7695780-por-que-estoy-aqui-imagen-3d-aislado-sobre-fondo-blanco.jpg"/>
          <p:cNvPicPr>
            <a:picLocks noChangeAspect="1" noChangeArrowheads="1"/>
          </p:cNvPicPr>
          <p:nvPr/>
        </p:nvPicPr>
        <p:blipFill>
          <a:blip r:embed="rId2" cstate="print"/>
          <a:srcRect/>
          <a:stretch>
            <a:fillRect/>
          </a:stretch>
        </p:blipFill>
        <p:spPr bwMode="auto">
          <a:xfrm>
            <a:off x="6500826" y="4277235"/>
            <a:ext cx="1671574" cy="1823535"/>
          </a:xfrm>
          <a:prstGeom prst="rect">
            <a:avLst/>
          </a:prstGeom>
          <a:noFill/>
        </p:spPr>
      </p:pic>
    </p:spTree>
  </p:cSld>
  <p:clrMapOvr>
    <a:masterClrMapping/>
  </p:clrMapOvr>
  <p:transition spd="slow">
    <p:wip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C" sz="1600" b="1" u="sng" dirty="0" smtClean="0">
                <a:solidFill>
                  <a:schemeClr val="tx1"/>
                </a:solidFill>
                <a:latin typeface="Times New Roman" pitchFamily="18" charset="0"/>
                <a:cs typeface="Times New Roman" pitchFamily="18" charset="0"/>
              </a:rPr>
              <a:t>PREGUNTA 8</a:t>
            </a:r>
            <a:br>
              <a:rPr lang="es-EC" sz="1600" b="1" u="sng" dirty="0" smtClean="0">
                <a:solidFill>
                  <a:schemeClr val="tx1"/>
                </a:solidFill>
                <a:latin typeface="Times New Roman" pitchFamily="18" charset="0"/>
                <a:cs typeface="Times New Roman" pitchFamily="18" charset="0"/>
              </a:rPr>
            </a:br>
            <a:r>
              <a:rPr lang="es-EC" sz="1600" dirty="0" smtClean="0">
                <a:solidFill>
                  <a:schemeClr val="tx1"/>
                </a:solidFill>
                <a:latin typeface="Times New Roman" pitchFamily="18" charset="0"/>
                <a:cs typeface="Times New Roman" pitchFamily="18" charset="0"/>
              </a:rPr>
              <a:t/>
            </a:r>
            <a:br>
              <a:rPr lang="es-EC" sz="1600" dirty="0" smtClean="0">
                <a:solidFill>
                  <a:schemeClr val="tx1"/>
                </a:solidFill>
                <a:latin typeface="Times New Roman" pitchFamily="18" charset="0"/>
                <a:cs typeface="Times New Roman" pitchFamily="18" charset="0"/>
              </a:rPr>
            </a:br>
            <a:r>
              <a:rPr lang="es-EC" sz="1600" dirty="0" smtClean="0">
                <a:solidFill>
                  <a:schemeClr val="tx1"/>
                </a:solidFill>
                <a:latin typeface="Times New Roman" pitchFamily="18" charset="0"/>
                <a:cs typeface="Times New Roman" pitchFamily="18" charset="0"/>
              </a:rPr>
              <a:t>De </a:t>
            </a:r>
            <a:r>
              <a:rPr lang="es-EC" sz="1600" dirty="0" smtClean="0">
                <a:solidFill>
                  <a:schemeClr val="tx1"/>
                </a:solidFill>
                <a:latin typeface="Times New Roman" pitchFamily="18" charset="0"/>
                <a:cs typeface="Times New Roman" pitchFamily="18" charset="0"/>
              </a:rPr>
              <a:t>acuerdo al grado de importancia, escoja las actividades que usted realiza para estimular el lenguaje expresivo y comprensivo en los niños y </a:t>
            </a:r>
            <a:r>
              <a:rPr lang="es-EC" sz="1600" dirty="0" smtClean="0">
                <a:solidFill>
                  <a:schemeClr val="tx1"/>
                </a:solidFill>
                <a:latin typeface="Times New Roman" pitchFamily="18" charset="0"/>
                <a:cs typeface="Times New Roman" pitchFamily="18" charset="0"/>
              </a:rPr>
              <a:t>niñas</a:t>
            </a:r>
            <a:r>
              <a:rPr lang="es-EC" sz="1600" dirty="0" smtClean="0">
                <a:solidFill>
                  <a:schemeClr val="tx1"/>
                </a:solidFill>
                <a:latin typeface="Times New Roman" pitchFamily="18" charset="0"/>
                <a:cs typeface="Times New Roman" pitchFamily="18" charset="0"/>
              </a:rPr>
              <a:t>.</a:t>
            </a:r>
            <a:r>
              <a:rPr lang="es-EC" sz="1600" dirty="0" smtClean="0">
                <a:solidFill>
                  <a:schemeClr val="tx1"/>
                </a:solidFill>
                <a:latin typeface="Times New Roman" pitchFamily="18" charset="0"/>
                <a:cs typeface="Times New Roman" pitchFamily="18" charset="0"/>
              </a:rPr>
              <a:t>    </a:t>
            </a:r>
            <a:r>
              <a:rPr lang="es-EC" sz="1600" dirty="0" smtClean="0">
                <a:solidFill>
                  <a:schemeClr val="tx1"/>
                </a:solidFill>
                <a:latin typeface="Times New Roman" pitchFamily="18" charset="0"/>
                <a:cs typeface="Times New Roman" pitchFamily="18" charset="0"/>
              </a:rPr>
              <a:t>(Siendo 1 menor y 6 mayor)</a:t>
            </a:r>
            <a:br>
              <a:rPr lang="es-EC" sz="1600" dirty="0" smtClean="0">
                <a:solidFill>
                  <a:schemeClr val="tx1"/>
                </a:solidFill>
                <a:latin typeface="Times New Roman" pitchFamily="18" charset="0"/>
                <a:cs typeface="Times New Roman" pitchFamily="18" charset="0"/>
              </a:rPr>
            </a:br>
            <a:endParaRPr lang="es-EC" sz="1600" dirty="0">
              <a:solidFill>
                <a:schemeClr val="tx1"/>
              </a:solidFill>
              <a:latin typeface="Times New Roman" pitchFamily="18" charset="0"/>
              <a:cs typeface="Times New Roman" pitchFamily="18" charset="0"/>
            </a:endParaRPr>
          </a:p>
        </p:txBody>
      </p:sp>
      <p:sp>
        <p:nvSpPr>
          <p:cNvPr id="6147" name="Rectangle 3"/>
          <p:cNvSpPr>
            <a:spLocks noChangeArrowheads="1"/>
          </p:cNvSpPr>
          <p:nvPr/>
        </p:nvSpPr>
        <p:spPr bwMode="auto">
          <a:xfrm>
            <a:off x="0" y="20955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10" name="9 Tabla"/>
          <p:cNvGraphicFramePr>
            <a:graphicFrameLocks noGrp="1"/>
          </p:cNvGraphicFramePr>
          <p:nvPr/>
        </p:nvGraphicFramePr>
        <p:xfrm>
          <a:off x="2285984" y="1785926"/>
          <a:ext cx="5000659" cy="2214578"/>
        </p:xfrm>
        <a:graphic>
          <a:graphicData uri="http://schemas.openxmlformats.org/drawingml/2006/table">
            <a:tbl>
              <a:tblPr/>
              <a:tblGrid>
                <a:gridCol w="1400361"/>
                <a:gridCol w="533296"/>
                <a:gridCol w="533296"/>
                <a:gridCol w="533296"/>
                <a:gridCol w="533296"/>
                <a:gridCol w="533296"/>
                <a:gridCol w="400522"/>
                <a:gridCol w="533296"/>
              </a:tblGrid>
              <a:tr h="731371">
                <a:tc>
                  <a:txBody>
                    <a:bodyPr/>
                    <a:lstStyle/>
                    <a:p>
                      <a:pPr marL="71755" marR="71755" algn="ctr">
                        <a:lnSpc>
                          <a:spcPct val="115000"/>
                        </a:lnSpc>
                        <a:spcAft>
                          <a:spcPts val="0"/>
                        </a:spcAft>
                      </a:pPr>
                      <a:r>
                        <a:rPr lang="es-EC" sz="1000" dirty="0">
                          <a:solidFill>
                            <a:srgbClr val="000000"/>
                          </a:solidFill>
                          <a:latin typeface="Arial"/>
                          <a:ea typeface="Times New Roman"/>
                          <a:cs typeface="Times New Roman"/>
                        </a:rPr>
                        <a:t> </a:t>
                      </a:r>
                      <a:endParaRPr lang="es-EC" sz="1100" dirty="0">
                        <a:latin typeface="Calibri"/>
                        <a:ea typeface="Calibri"/>
                        <a:cs typeface="Times New Roman"/>
                      </a:endParaRPr>
                    </a:p>
                    <a:p>
                      <a:pPr marL="71755" marR="71755" algn="l">
                        <a:lnSpc>
                          <a:spcPct val="115000"/>
                        </a:lnSpc>
                        <a:spcAft>
                          <a:spcPts val="0"/>
                        </a:spcAft>
                      </a:pPr>
                      <a:r>
                        <a:rPr lang="es-EC" sz="1000" dirty="0">
                          <a:solidFill>
                            <a:srgbClr val="000000"/>
                          </a:solidFill>
                          <a:latin typeface="Arial"/>
                          <a:ea typeface="Times New Roman"/>
                          <a:cs typeface="Times New Roman"/>
                        </a:rPr>
                        <a:t>Opciones</a:t>
                      </a:r>
                      <a:endParaRPr lang="es-EC" sz="1100" dirty="0">
                        <a:latin typeface="Calibri"/>
                        <a:ea typeface="Calibri"/>
                        <a:cs typeface="Times New Roman"/>
                      </a:endParaRPr>
                    </a:p>
                  </a:txBody>
                  <a:tcPr marL="44450" marR="44450"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gn="ctr">
                        <a:lnSpc>
                          <a:spcPct val="115000"/>
                        </a:lnSpc>
                        <a:spcAft>
                          <a:spcPts val="0"/>
                        </a:spcAft>
                      </a:pPr>
                      <a:r>
                        <a:rPr lang="es-EC" sz="1000">
                          <a:solidFill>
                            <a:srgbClr val="000000"/>
                          </a:solidFill>
                          <a:latin typeface="Arial"/>
                          <a:ea typeface="Times New Roman"/>
                          <a:cs typeface="Times New Roman"/>
                        </a:rPr>
                        <a:t>Docente 1</a:t>
                      </a:r>
                      <a:endParaRPr lang="es-EC" sz="1100">
                        <a:latin typeface="Calibri"/>
                        <a:ea typeface="Calibri"/>
                        <a:cs typeface="Times New Roman"/>
                      </a:endParaRPr>
                    </a:p>
                  </a:txBody>
                  <a:tcPr marL="44450" marR="44450"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gn="ctr">
                        <a:lnSpc>
                          <a:spcPct val="115000"/>
                        </a:lnSpc>
                        <a:spcAft>
                          <a:spcPts val="0"/>
                        </a:spcAft>
                      </a:pPr>
                      <a:r>
                        <a:rPr lang="es-EC" sz="1000" dirty="0">
                          <a:solidFill>
                            <a:srgbClr val="000000"/>
                          </a:solidFill>
                          <a:latin typeface="Arial"/>
                          <a:ea typeface="Times New Roman"/>
                          <a:cs typeface="Times New Roman"/>
                        </a:rPr>
                        <a:t>Docente 2</a:t>
                      </a:r>
                      <a:endParaRPr lang="es-EC" sz="1100" dirty="0">
                        <a:latin typeface="Calibri"/>
                        <a:ea typeface="Calibri"/>
                        <a:cs typeface="Times New Roman"/>
                      </a:endParaRPr>
                    </a:p>
                  </a:txBody>
                  <a:tcPr marL="44450" marR="44450"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gn="ctr">
                        <a:lnSpc>
                          <a:spcPct val="115000"/>
                        </a:lnSpc>
                        <a:spcAft>
                          <a:spcPts val="0"/>
                        </a:spcAft>
                      </a:pPr>
                      <a:r>
                        <a:rPr lang="es-EC" sz="1000">
                          <a:solidFill>
                            <a:srgbClr val="000000"/>
                          </a:solidFill>
                          <a:latin typeface="Arial"/>
                          <a:ea typeface="Times New Roman"/>
                          <a:cs typeface="Times New Roman"/>
                        </a:rPr>
                        <a:t>Docente 3</a:t>
                      </a:r>
                      <a:endParaRPr lang="es-EC" sz="1100">
                        <a:latin typeface="Calibri"/>
                        <a:ea typeface="Calibri"/>
                        <a:cs typeface="Times New Roman"/>
                      </a:endParaRPr>
                    </a:p>
                  </a:txBody>
                  <a:tcPr marL="44450" marR="44450"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gn="ctr">
                        <a:lnSpc>
                          <a:spcPct val="115000"/>
                        </a:lnSpc>
                        <a:spcAft>
                          <a:spcPts val="0"/>
                        </a:spcAft>
                      </a:pPr>
                      <a:r>
                        <a:rPr lang="es-EC" sz="1000">
                          <a:solidFill>
                            <a:srgbClr val="000000"/>
                          </a:solidFill>
                          <a:latin typeface="Arial"/>
                          <a:ea typeface="Times New Roman"/>
                          <a:cs typeface="Times New Roman"/>
                        </a:rPr>
                        <a:t>Docente 4</a:t>
                      </a:r>
                      <a:endParaRPr lang="es-EC" sz="1100">
                        <a:latin typeface="Calibri"/>
                        <a:ea typeface="Calibri"/>
                        <a:cs typeface="Times New Roman"/>
                      </a:endParaRPr>
                    </a:p>
                  </a:txBody>
                  <a:tcPr marL="44450" marR="44450"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gn="ctr">
                        <a:lnSpc>
                          <a:spcPct val="115000"/>
                        </a:lnSpc>
                        <a:spcAft>
                          <a:spcPts val="0"/>
                        </a:spcAft>
                      </a:pPr>
                      <a:r>
                        <a:rPr lang="es-EC" sz="1000">
                          <a:solidFill>
                            <a:srgbClr val="000000"/>
                          </a:solidFill>
                          <a:latin typeface="Arial"/>
                          <a:ea typeface="Times New Roman"/>
                          <a:cs typeface="Times New Roman"/>
                        </a:rPr>
                        <a:t>Docente 5</a:t>
                      </a:r>
                      <a:endParaRPr lang="es-EC" sz="1100">
                        <a:latin typeface="Calibri"/>
                        <a:ea typeface="Calibri"/>
                        <a:cs typeface="Times New Roman"/>
                      </a:endParaRPr>
                    </a:p>
                  </a:txBody>
                  <a:tcPr marL="44450" marR="44450"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gn="ctr">
                        <a:lnSpc>
                          <a:spcPct val="115000"/>
                        </a:lnSpc>
                        <a:spcAft>
                          <a:spcPts val="0"/>
                        </a:spcAft>
                      </a:pPr>
                      <a:r>
                        <a:rPr lang="es-EC" sz="1000">
                          <a:solidFill>
                            <a:srgbClr val="000000"/>
                          </a:solidFill>
                          <a:latin typeface="Arial"/>
                          <a:ea typeface="Times New Roman"/>
                          <a:cs typeface="Times New Roman"/>
                        </a:rPr>
                        <a:t>TOTAL</a:t>
                      </a:r>
                      <a:endParaRPr lang="es-EC" sz="1100">
                        <a:latin typeface="Calibri"/>
                        <a:ea typeface="Calibri"/>
                        <a:cs typeface="Times New Roman"/>
                      </a:endParaRPr>
                    </a:p>
                  </a:txBody>
                  <a:tcPr marL="44450" marR="44450"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gn="ctr">
                        <a:lnSpc>
                          <a:spcPct val="115000"/>
                        </a:lnSpc>
                        <a:spcAft>
                          <a:spcPts val="0"/>
                        </a:spcAft>
                      </a:pPr>
                      <a:r>
                        <a:rPr lang="es-EC" sz="1000">
                          <a:solidFill>
                            <a:srgbClr val="000000"/>
                          </a:solidFill>
                          <a:latin typeface="Arial"/>
                          <a:ea typeface="Times New Roman"/>
                          <a:cs typeface="Times New Roman"/>
                        </a:rPr>
                        <a:t>%</a:t>
                      </a:r>
                      <a:endParaRPr lang="es-EC" sz="1100">
                        <a:latin typeface="Calibri"/>
                        <a:ea typeface="Calibri"/>
                        <a:cs typeface="Times New Roman"/>
                      </a:endParaRPr>
                    </a:p>
                  </a:txBody>
                  <a:tcPr marL="44450" marR="44450" marT="0" marB="0" vert="vert27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8761">
                <a:tc>
                  <a:txBody>
                    <a:bodyPr/>
                    <a:lstStyle/>
                    <a:p>
                      <a:pPr algn="l">
                        <a:lnSpc>
                          <a:spcPct val="115000"/>
                        </a:lnSpc>
                        <a:spcAft>
                          <a:spcPts val="0"/>
                        </a:spcAft>
                      </a:pPr>
                      <a:r>
                        <a:rPr lang="es-EC" sz="1000">
                          <a:solidFill>
                            <a:srgbClr val="000000"/>
                          </a:solidFill>
                          <a:latin typeface="Arial"/>
                          <a:ea typeface="Times New Roman"/>
                          <a:cs typeface="Times New Roman"/>
                        </a:rPr>
                        <a:t>Lectura de cuentos</a:t>
                      </a:r>
                      <a:endParaRPr lang="es-EC" sz="1100">
                        <a:latin typeface="Calibri"/>
                        <a:ea typeface="Calibri"/>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000">
                          <a:solidFill>
                            <a:srgbClr val="000000"/>
                          </a:solidFill>
                          <a:latin typeface="Arial"/>
                          <a:ea typeface="Times New Roman"/>
                          <a:cs typeface="Times New Roman"/>
                        </a:rPr>
                        <a:t>3</a:t>
                      </a:r>
                      <a:endParaRPr lang="es-EC" sz="1100">
                        <a:latin typeface="Calibri"/>
                        <a:ea typeface="Calibri"/>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000">
                          <a:solidFill>
                            <a:srgbClr val="000000"/>
                          </a:solidFill>
                          <a:latin typeface="Arial"/>
                          <a:ea typeface="Times New Roman"/>
                          <a:cs typeface="Times New Roman"/>
                        </a:rPr>
                        <a:t>2</a:t>
                      </a:r>
                      <a:endParaRPr lang="es-EC" sz="1100">
                        <a:latin typeface="Calibri"/>
                        <a:ea typeface="Calibri"/>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000">
                          <a:solidFill>
                            <a:srgbClr val="000000"/>
                          </a:solidFill>
                          <a:latin typeface="Arial"/>
                          <a:ea typeface="Times New Roman"/>
                          <a:cs typeface="Times New Roman"/>
                        </a:rPr>
                        <a:t>2</a:t>
                      </a:r>
                      <a:endParaRPr lang="es-EC" sz="1100">
                        <a:latin typeface="Calibri"/>
                        <a:ea typeface="Calibri"/>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000">
                          <a:solidFill>
                            <a:srgbClr val="000000"/>
                          </a:solidFill>
                          <a:latin typeface="Arial"/>
                          <a:ea typeface="Times New Roman"/>
                          <a:cs typeface="Times New Roman"/>
                        </a:rPr>
                        <a:t>4</a:t>
                      </a:r>
                      <a:endParaRPr lang="es-EC" sz="1100">
                        <a:latin typeface="Calibri"/>
                        <a:ea typeface="Calibri"/>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000">
                          <a:solidFill>
                            <a:srgbClr val="000000"/>
                          </a:solidFill>
                          <a:latin typeface="Arial"/>
                          <a:ea typeface="Times New Roman"/>
                          <a:cs typeface="Times New Roman"/>
                        </a:rPr>
                        <a:t>4</a:t>
                      </a:r>
                      <a:endParaRPr lang="es-EC" sz="1100">
                        <a:latin typeface="Calibri"/>
                        <a:ea typeface="Calibri"/>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000">
                          <a:solidFill>
                            <a:srgbClr val="000000"/>
                          </a:solidFill>
                          <a:latin typeface="Arial"/>
                          <a:ea typeface="Times New Roman"/>
                          <a:cs typeface="Times New Roman"/>
                        </a:rPr>
                        <a:t>15</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000">
                          <a:solidFill>
                            <a:srgbClr val="000000"/>
                          </a:solidFill>
                          <a:latin typeface="Arial"/>
                          <a:ea typeface="Times New Roman"/>
                          <a:cs typeface="Times New Roman"/>
                        </a:rPr>
                        <a:t>14%</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4314">
                <a:tc>
                  <a:txBody>
                    <a:bodyPr/>
                    <a:lstStyle/>
                    <a:p>
                      <a:pPr algn="l">
                        <a:lnSpc>
                          <a:spcPct val="115000"/>
                        </a:lnSpc>
                        <a:spcAft>
                          <a:spcPts val="0"/>
                        </a:spcAft>
                      </a:pPr>
                      <a:r>
                        <a:rPr lang="es-EC" sz="1000">
                          <a:solidFill>
                            <a:srgbClr val="000000"/>
                          </a:solidFill>
                          <a:latin typeface="Arial"/>
                          <a:ea typeface="Times New Roman"/>
                          <a:cs typeface="Times New Roman"/>
                        </a:rPr>
                        <a:t>Canciones</a:t>
                      </a:r>
                      <a:endParaRPr lang="es-EC" sz="1100">
                        <a:latin typeface="Calibri"/>
                        <a:ea typeface="Calibri"/>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000">
                          <a:solidFill>
                            <a:srgbClr val="000000"/>
                          </a:solidFill>
                          <a:latin typeface="Arial"/>
                          <a:ea typeface="Times New Roman"/>
                          <a:cs typeface="Times New Roman"/>
                        </a:rPr>
                        <a:t>1</a:t>
                      </a:r>
                      <a:endParaRPr lang="es-EC" sz="1100">
                        <a:latin typeface="Calibri"/>
                        <a:ea typeface="Calibri"/>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000">
                          <a:solidFill>
                            <a:srgbClr val="000000"/>
                          </a:solidFill>
                          <a:latin typeface="Arial"/>
                          <a:ea typeface="Times New Roman"/>
                          <a:cs typeface="Times New Roman"/>
                        </a:rPr>
                        <a:t>3</a:t>
                      </a:r>
                      <a:endParaRPr lang="es-EC" sz="1100">
                        <a:latin typeface="Calibri"/>
                        <a:ea typeface="Calibri"/>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000">
                          <a:solidFill>
                            <a:srgbClr val="000000"/>
                          </a:solidFill>
                          <a:latin typeface="Arial"/>
                          <a:ea typeface="Times New Roman"/>
                          <a:cs typeface="Times New Roman"/>
                        </a:rPr>
                        <a:t>1</a:t>
                      </a:r>
                      <a:endParaRPr lang="es-EC" sz="1100">
                        <a:latin typeface="Calibri"/>
                        <a:ea typeface="Calibri"/>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000">
                          <a:solidFill>
                            <a:srgbClr val="000000"/>
                          </a:solidFill>
                          <a:latin typeface="Arial"/>
                          <a:ea typeface="Times New Roman"/>
                          <a:cs typeface="Times New Roman"/>
                        </a:rPr>
                        <a:t>3</a:t>
                      </a:r>
                      <a:endParaRPr lang="es-EC" sz="1100">
                        <a:latin typeface="Calibri"/>
                        <a:ea typeface="Calibri"/>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000">
                          <a:solidFill>
                            <a:srgbClr val="000000"/>
                          </a:solidFill>
                          <a:latin typeface="Arial"/>
                          <a:ea typeface="Times New Roman"/>
                          <a:cs typeface="Times New Roman"/>
                        </a:rPr>
                        <a:t>1</a:t>
                      </a:r>
                      <a:endParaRPr lang="es-EC" sz="1100">
                        <a:latin typeface="Calibri"/>
                        <a:ea typeface="Calibri"/>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000">
                          <a:solidFill>
                            <a:srgbClr val="000000"/>
                          </a:solidFill>
                          <a:latin typeface="Arial"/>
                          <a:ea typeface="Times New Roman"/>
                          <a:cs typeface="Times New Roman"/>
                        </a:rPr>
                        <a:t>9</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000">
                          <a:solidFill>
                            <a:srgbClr val="000000"/>
                          </a:solidFill>
                          <a:latin typeface="Arial"/>
                          <a:ea typeface="Times New Roman"/>
                          <a:cs typeface="Times New Roman"/>
                        </a:rPr>
                        <a:t>9%</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4314">
                <a:tc>
                  <a:txBody>
                    <a:bodyPr/>
                    <a:lstStyle/>
                    <a:p>
                      <a:pPr algn="l">
                        <a:lnSpc>
                          <a:spcPct val="115000"/>
                        </a:lnSpc>
                        <a:spcAft>
                          <a:spcPts val="0"/>
                        </a:spcAft>
                      </a:pPr>
                      <a:r>
                        <a:rPr lang="es-EC" sz="1000">
                          <a:solidFill>
                            <a:srgbClr val="000000"/>
                          </a:solidFill>
                          <a:latin typeface="Arial"/>
                          <a:ea typeface="Times New Roman"/>
                          <a:cs typeface="Times New Roman"/>
                        </a:rPr>
                        <a:t>Adivinanzas</a:t>
                      </a:r>
                      <a:endParaRPr lang="es-EC" sz="1100">
                        <a:latin typeface="Calibri"/>
                        <a:ea typeface="Calibri"/>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000">
                          <a:solidFill>
                            <a:srgbClr val="000000"/>
                          </a:solidFill>
                          <a:latin typeface="Arial"/>
                          <a:ea typeface="Times New Roman"/>
                          <a:cs typeface="Times New Roman"/>
                        </a:rPr>
                        <a:t>4</a:t>
                      </a:r>
                      <a:endParaRPr lang="es-EC" sz="1100">
                        <a:latin typeface="Calibri"/>
                        <a:ea typeface="Calibri"/>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000">
                          <a:solidFill>
                            <a:srgbClr val="000000"/>
                          </a:solidFill>
                          <a:latin typeface="Arial"/>
                          <a:ea typeface="Times New Roman"/>
                          <a:cs typeface="Times New Roman"/>
                        </a:rPr>
                        <a:t>5</a:t>
                      </a:r>
                      <a:endParaRPr lang="es-EC" sz="1100">
                        <a:latin typeface="Calibri"/>
                        <a:ea typeface="Calibri"/>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000">
                          <a:solidFill>
                            <a:srgbClr val="000000"/>
                          </a:solidFill>
                          <a:latin typeface="Arial"/>
                          <a:ea typeface="Times New Roman"/>
                          <a:cs typeface="Times New Roman"/>
                        </a:rPr>
                        <a:t>3</a:t>
                      </a:r>
                      <a:endParaRPr lang="es-EC" sz="1100">
                        <a:latin typeface="Calibri"/>
                        <a:ea typeface="Calibri"/>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000">
                          <a:solidFill>
                            <a:srgbClr val="000000"/>
                          </a:solidFill>
                          <a:latin typeface="Arial"/>
                          <a:ea typeface="Times New Roman"/>
                          <a:cs typeface="Times New Roman"/>
                        </a:rPr>
                        <a:t>5</a:t>
                      </a:r>
                      <a:endParaRPr lang="es-EC" sz="1100">
                        <a:latin typeface="Calibri"/>
                        <a:ea typeface="Calibri"/>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000">
                          <a:solidFill>
                            <a:srgbClr val="000000"/>
                          </a:solidFill>
                          <a:latin typeface="Arial"/>
                          <a:ea typeface="Times New Roman"/>
                          <a:cs typeface="Times New Roman"/>
                        </a:rPr>
                        <a:t>2</a:t>
                      </a:r>
                      <a:endParaRPr lang="es-EC" sz="1100">
                        <a:latin typeface="Calibri"/>
                        <a:ea typeface="Calibri"/>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000">
                          <a:solidFill>
                            <a:srgbClr val="000000"/>
                          </a:solidFill>
                          <a:latin typeface="Arial"/>
                          <a:ea typeface="Times New Roman"/>
                          <a:cs typeface="Times New Roman"/>
                        </a:rPr>
                        <a:t>19</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000">
                          <a:solidFill>
                            <a:srgbClr val="000000"/>
                          </a:solidFill>
                          <a:latin typeface="Arial"/>
                          <a:ea typeface="Times New Roman"/>
                          <a:cs typeface="Times New Roman"/>
                        </a:rPr>
                        <a:t>18%</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4314">
                <a:tc>
                  <a:txBody>
                    <a:bodyPr/>
                    <a:lstStyle/>
                    <a:p>
                      <a:pPr algn="l">
                        <a:lnSpc>
                          <a:spcPct val="115000"/>
                        </a:lnSpc>
                        <a:spcAft>
                          <a:spcPts val="0"/>
                        </a:spcAft>
                      </a:pPr>
                      <a:r>
                        <a:rPr lang="es-EC" sz="1000">
                          <a:solidFill>
                            <a:srgbClr val="000000"/>
                          </a:solidFill>
                          <a:latin typeface="Arial"/>
                          <a:ea typeface="Times New Roman"/>
                          <a:cs typeface="Times New Roman"/>
                        </a:rPr>
                        <a:t>Trabalenguas</a:t>
                      </a:r>
                      <a:endParaRPr lang="es-EC" sz="1100">
                        <a:latin typeface="Calibri"/>
                        <a:ea typeface="Calibri"/>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000">
                          <a:solidFill>
                            <a:srgbClr val="000000"/>
                          </a:solidFill>
                          <a:latin typeface="Arial"/>
                          <a:ea typeface="Times New Roman"/>
                          <a:cs typeface="Times New Roman"/>
                        </a:rPr>
                        <a:t>5</a:t>
                      </a:r>
                      <a:endParaRPr lang="es-EC" sz="1100">
                        <a:latin typeface="Calibri"/>
                        <a:ea typeface="Calibri"/>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000">
                          <a:solidFill>
                            <a:srgbClr val="000000"/>
                          </a:solidFill>
                          <a:latin typeface="Arial"/>
                          <a:ea typeface="Times New Roman"/>
                          <a:cs typeface="Times New Roman"/>
                        </a:rPr>
                        <a:t>6</a:t>
                      </a:r>
                      <a:endParaRPr lang="es-EC" sz="1100">
                        <a:latin typeface="Calibri"/>
                        <a:ea typeface="Calibri"/>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000">
                          <a:solidFill>
                            <a:srgbClr val="000000"/>
                          </a:solidFill>
                          <a:latin typeface="Arial"/>
                          <a:ea typeface="Times New Roman"/>
                          <a:cs typeface="Times New Roman"/>
                        </a:rPr>
                        <a:t>4</a:t>
                      </a:r>
                      <a:endParaRPr lang="es-EC" sz="1100">
                        <a:latin typeface="Calibri"/>
                        <a:ea typeface="Calibri"/>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000">
                          <a:solidFill>
                            <a:srgbClr val="000000"/>
                          </a:solidFill>
                          <a:latin typeface="Arial"/>
                          <a:ea typeface="Times New Roman"/>
                          <a:cs typeface="Times New Roman"/>
                        </a:rPr>
                        <a:t>6</a:t>
                      </a:r>
                      <a:endParaRPr lang="es-EC" sz="1100">
                        <a:latin typeface="Calibri"/>
                        <a:ea typeface="Calibri"/>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000">
                          <a:solidFill>
                            <a:srgbClr val="000000"/>
                          </a:solidFill>
                          <a:latin typeface="Arial"/>
                          <a:ea typeface="Times New Roman"/>
                          <a:cs typeface="Times New Roman"/>
                        </a:rPr>
                        <a:t>3</a:t>
                      </a:r>
                      <a:endParaRPr lang="es-EC" sz="1100">
                        <a:latin typeface="Calibri"/>
                        <a:ea typeface="Calibri"/>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000">
                          <a:solidFill>
                            <a:srgbClr val="000000"/>
                          </a:solidFill>
                          <a:latin typeface="Arial"/>
                          <a:ea typeface="Times New Roman"/>
                          <a:cs typeface="Times New Roman"/>
                        </a:rPr>
                        <a:t>24</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000">
                          <a:solidFill>
                            <a:srgbClr val="000000"/>
                          </a:solidFill>
                          <a:latin typeface="Arial"/>
                          <a:ea typeface="Times New Roman"/>
                          <a:cs typeface="Times New Roman"/>
                        </a:rPr>
                        <a:t>23%</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5752">
                <a:tc>
                  <a:txBody>
                    <a:bodyPr/>
                    <a:lstStyle/>
                    <a:p>
                      <a:pPr algn="l">
                        <a:lnSpc>
                          <a:spcPct val="115000"/>
                        </a:lnSpc>
                        <a:spcAft>
                          <a:spcPts val="0"/>
                        </a:spcAft>
                      </a:pPr>
                      <a:r>
                        <a:rPr lang="es-EC" sz="1000">
                          <a:solidFill>
                            <a:srgbClr val="000000"/>
                          </a:solidFill>
                          <a:latin typeface="Arial"/>
                          <a:ea typeface="Times New Roman"/>
                          <a:cs typeface="Times New Roman"/>
                        </a:rPr>
                        <a:t>Dramatización</a:t>
                      </a:r>
                      <a:endParaRPr lang="es-EC" sz="1100">
                        <a:latin typeface="Calibri"/>
                        <a:ea typeface="Calibri"/>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000">
                          <a:solidFill>
                            <a:srgbClr val="000000"/>
                          </a:solidFill>
                          <a:latin typeface="Arial"/>
                          <a:ea typeface="Times New Roman"/>
                          <a:cs typeface="Times New Roman"/>
                        </a:rPr>
                        <a:t>2</a:t>
                      </a:r>
                      <a:endParaRPr lang="es-EC" sz="1100">
                        <a:latin typeface="Calibri"/>
                        <a:ea typeface="Calibri"/>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000">
                          <a:solidFill>
                            <a:srgbClr val="000000"/>
                          </a:solidFill>
                          <a:latin typeface="Arial"/>
                          <a:ea typeface="Times New Roman"/>
                          <a:cs typeface="Times New Roman"/>
                        </a:rPr>
                        <a:t>1</a:t>
                      </a:r>
                      <a:endParaRPr lang="es-EC" sz="1100">
                        <a:latin typeface="Calibri"/>
                        <a:ea typeface="Calibri"/>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000">
                          <a:solidFill>
                            <a:srgbClr val="000000"/>
                          </a:solidFill>
                          <a:latin typeface="Arial"/>
                          <a:ea typeface="Times New Roman"/>
                          <a:cs typeface="Times New Roman"/>
                        </a:rPr>
                        <a:t>6</a:t>
                      </a:r>
                      <a:endParaRPr lang="es-EC" sz="1100">
                        <a:latin typeface="Calibri"/>
                        <a:ea typeface="Calibri"/>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000">
                          <a:solidFill>
                            <a:srgbClr val="000000"/>
                          </a:solidFill>
                          <a:latin typeface="Arial"/>
                          <a:ea typeface="Times New Roman"/>
                          <a:cs typeface="Times New Roman"/>
                        </a:rPr>
                        <a:t>1</a:t>
                      </a:r>
                      <a:endParaRPr lang="es-EC" sz="1100">
                        <a:latin typeface="Calibri"/>
                        <a:ea typeface="Calibri"/>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000">
                          <a:solidFill>
                            <a:srgbClr val="000000"/>
                          </a:solidFill>
                          <a:latin typeface="Arial"/>
                          <a:ea typeface="Times New Roman"/>
                          <a:cs typeface="Times New Roman"/>
                        </a:rPr>
                        <a:t>6</a:t>
                      </a:r>
                      <a:endParaRPr lang="es-EC" sz="1100">
                        <a:latin typeface="Calibri"/>
                        <a:ea typeface="Calibri"/>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000">
                          <a:solidFill>
                            <a:srgbClr val="000000"/>
                          </a:solidFill>
                          <a:latin typeface="Arial"/>
                          <a:ea typeface="Times New Roman"/>
                          <a:cs typeface="Times New Roman"/>
                        </a:rPr>
                        <a:t>16</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000">
                          <a:solidFill>
                            <a:srgbClr val="000000"/>
                          </a:solidFill>
                          <a:latin typeface="Arial"/>
                          <a:ea typeface="Times New Roman"/>
                          <a:cs typeface="Times New Roman"/>
                        </a:rPr>
                        <a:t>15%</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5752">
                <a:tc>
                  <a:txBody>
                    <a:bodyPr/>
                    <a:lstStyle/>
                    <a:p>
                      <a:pPr algn="l">
                        <a:lnSpc>
                          <a:spcPct val="115000"/>
                        </a:lnSpc>
                        <a:spcAft>
                          <a:spcPts val="0"/>
                        </a:spcAft>
                      </a:pPr>
                      <a:r>
                        <a:rPr lang="es-EC" sz="1000">
                          <a:solidFill>
                            <a:srgbClr val="000000"/>
                          </a:solidFill>
                          <a:latin typeface="Arial"/>
                          <a:ea typeface="Times New Roman"/>
                          <a:cs typeface="Times New Roman"/>
                        </a:rPr>
                        <a:t>Rondas</a:t>
                      </a:r>
                      <a:endParaRPr lang="es-EC" sz="1100">
                        <a:latin typeface="Calibri"/>
                        <a:ea typeface="Calibri"/>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000">
                          <a:solidFill>
                            <a:srgbClr val="000000"/>
                          </a:solidFill>
                          <a:latin typeface="Arial"/>
                          <a:ea typeface="Times New Roman"/>
                          <a:cs typeface="Times New Roman"/>
                        </a:rPr>
                        <a:t>6</a:t>
                      </a:r>
                      <a:endParaRPr lang="es-EC" sz="1100">
                        <a:latin typeface="Calibri"/>
                        <a:ea typeface="Calibri"/>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000" dirty="0">
                          <a:solidFill>
                            <a:srgbClr val="000000"/>
                          </a:solidFill>
                          <a:latin typeface="Arial"/>
                          <a:ea typeface="Times New Roman"/>
                          <a:cs typeface="Times New Roman"/>
                        </a:rPr>
                        <a:t>4</a:t>
                      </a:r>
                      <a:endParaRPr lang="es-EC" sz="1100" dirty="0">
                        <a:latin typeface="Calibri"/>
                        <a:ea typeface="Calibri"/>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000">
                          <a:solidFill>
                            <a:srgbClr val="000000"/>
                          </a:solidFill>
                          <a:latin typeface="Arial"/>
                          <a:ea typeface="Times New Roman"/>
                          <a:cs typeface="Times New Roman"/>
                        </a:rPr>
                        <a:t>5</a:t>
                      </a:r>
                      <a:endParaRPr lang="es-EC" sz="1100">
                        <a:latin typeface="Calibri"/>
                        <a:ea typeface="Calibri"/>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000">
                          <a:solidFill>
                            <a:srgbClr val="000000"/>
                          </a:solidFill>
                          <a:latin typeface="Arial"/>
                          <a:ea typeface="Times New Roman"/>
                          <a:cs typeface="Times New Roman"/>
                        </a:rPr>
                        <a:t>2</a:t>
                      </a:r>
                      <a:endParaRPr lang="es-EC" sz="1100">
                        <a:latin typeface="Calibri"/>
                        <a:ea typeface="Calibri"/>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000">
                          <a:solidFill>
                            <a:srgbClr val="000000"/>
                          </a:solidFill>
                          <a:latin typeface="Arial"/>
                          <a:ea typeface="Times New Roman"/>
                          <a:cs typeface="Times New Roman"/>
                        </a:rPr>
                        <a:t>5</a:t>
                      </a:r>
                      <a:endParaRPr lang="es-EC" sz="1100">
                        <a:latin typeface="Calibri"/>
                        <a:ea typeface="Calibri"/>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000">
                          <a:solidFill>
                            <a:srgbClr val="000000"/>
                          </a:solidFill>
                          <a:latin typeface="Arial"/>
                          <a:ea typeface="Times New Roman"/>
                          <a:cs typeface="Times New Roman"/>
                        </a:rPr>
                        <a:t>22</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000" dirty="0">
                          <a:solidFill>
                            <a:srgbClr val="000000"/>
                          </a:solidFill>
                          <a:latin typeface="Arial"/>
                          <a:ea typeface="Times New Roman"/>
                          <a:cs typeface="Times New Roman"/>
                        </a:rPr>
                        <a:t>21%</a:t>
                      </a:r>
                      <a:endParaRPr lang="es-EC" sz="11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6321" name="Rectangle 1"/>
          <p:cNvSpPr>
            <a:spLocks noChangeArrowheads="1"/>
          </p:cNvSpPr>
          <p:nvPr/>
        </p:nvSpPr>
        <p:spPr bwMode="auto">
          <a:xfrm>
            <a:off x="0" y="1571612"/>
            <a:ext cx="1072730" cy="276999"/>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es-EC" sz="1200" b="1" i="0" u="none" strike="noStrike" cap="none" normalizeH="0" baseline="0" dirty="0" smtClean="0">
                <a:ln>
                  <a:noFill/>
                </a:ln>
                <a:solidFill>
                  <a:schemeClr val="tx1"/>
                </a:solidFill>
                <a:effectLst/>
                <a:latin typeface="Arial" pitchFamily="34" charset="0"/>
                <a:ea typeface="Calibri" pitchFamily="34" charset="0"/>
                <a:cs typeface="Arial" pitchFamily="34" charset="0"/>
              </a:rPr>
              <a:t>Cuadro N</a:t>
            </a:r>
            <a:r>
              <a:rPr kumimoji="0" lang="es-EC" sz="1200" b="1" i="0" u="none" strike="noStrike" cap="none" normalizeH="0" baseline="0" dirty="0" smtClean="0">
                <a:ln>
                  <a:noFill/>
                </a:ln>
                <a:solidFill>
                  <a:schemeClr val="tx1"/>
                </a:solidFill>
                <a:effectLst/>
                <a:latin typeface="Calibri"/>
                <a:ea typeface="Calibri" pitchFamily="34" charset="0"/>
                <a:cs typeface="Arial" pitchFamily="34" charset="0"/>
              </a:rPr>
              <a:t>º</a:t>
            </a:r>
            <a:r>
              <a:rPr kumimoji="0" lang="es-EC" sz="1200" b="1" i="0" u="none" strike="noStrike" cap="none" normalizeH="0" baseline="0" dirty="0" smtClean="0">
                <a:ln>
                  <a:noFill/>
                </a:ln>
                <a:solidFill>
                  <a:schemeClr val="tx1"/>
                </a:solidFill>
                <a:effectLst/>
                <a:latin typeface="Arial" pitchFamily="34" charset="0"/>
                <a:ea typeface="Calibri" pitchFamily="34" charset="0"/>
                <a:cs typeface="Arial" pitchFamily="34" charset="0"/>
              </a:rPr>
              <a:t> 8</a:t>
            </a:r>
            <a:endParaRPr kumimoji="0" lang="es-EC" sz="18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11" name="10 Gráfico"/>
          <p:cNvGraphicFramePr/>
          <p:nvPr/>
        </p:nvGraphicFramePr>
        <p:xfrm>
          <a:off x="2500298" y="4643446"/>
          <a:ext cx="4786346" cy="1709738"/>
        </p:xfrm>
        <a:graphic>
          <a:graphicData uri="http://schemas.openxmlformats.org/drawingml/2006/chart">
            <c:chart xmlns:c="http://schemas.openxmlformats.org/drawingml/2006/chart" xmlns:r="http://schemas.openxmlformats.org/officeDocument/2006/relationships" r:id="rId2"/>
          </a:graphicData>
        </a:graphic>
      </p:graphicFrame>
      <p:sp>
        <p:nvSpPr>
          <p:cNvPr id="56322" name="Rectangle 2"/>
          <p:cNvSpPr>
            <a:spLocks noChangeArrowheads="1"/>
          </p:cNvSpPr>
          <p:nvPr/>
        </p:nvSpPr>
        <p:spPr bwMode="auto">
          <a:xfrm>
            <a:off x="0" y="4214818"/>
            <a:ext cx="1063112" cy="276999"/>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es-EC" sz="1200" b="1" i="0" u="none" strike="noStrike" cap="none" normalizeH="0" baseline="0" dirty="0" smtClean="0">
                <a:ln>
                  <a:noFill/>
                </a:ln>
                <a:solidFill>
                  <a:schemeClr val="tx1"/>
                </a:solidFill>
                <a:effectLst/>
                <a:latin typeface="Arial" pitchFamily="34" charset="0"/>
                <a:ea typeface="Calibri" pitchFamily="34" charset="0"/>
                <a:cs typeface="Arial" pitchFamily="34" charset="0"/>
              </a:rPr>
              <a:t>Gr</a:t>
            </a:r>
            <a:r>
              <a:rPr kumimoji="0" lang="es-EC" sz="1200" b="1" i="0" u="none" strike="noStrike" cap="none" normalizeH="0" baseline="0" dirty="0" smtClean="0">
                <a:ln>
                  <a:noFill/>
                </a:ln>
                <a:solidFill>
                  <a:schemeClr val="tx1"/>
                </a:solidFill>
                <a:effectLst/>
                <a:latin typeface="Calibri"/>
                <a:ea typeface="Calibri" pitchFamily="34" charset="0"/>
                <a:cs typeface="Arial" pitchFamily="34" charset="0"/>
              </a:rPr>
              <a:t>á</a:t>
            </a:r>
            <a:r>
              <a:rPr kumimoji="0" lang="es-EC" sz="1200" b="1" i="0" u="none" strike="noStrike" cap="none" normalizeH="0" baseline="0" dirty="0" smtClean="0">
                <a:ln>
                  <a:noFill/>
                </a:ln>
                <a:solidFill>
                  <a:schemeClr val="tx1"/>
                </a:solidFill>
                <a:effectLst/>
                <a:latin typeface="Arial" pitchFamily="34" charset="0"/>
                <a:ea typeface="Calibri" pitchFamily="34" charset="0"/>
                <a:cs typeface="Arial" pitchFamily="34" charset="0"/>
              </a:rPr>
              <a:t>fico N</a:t>
            </a:r>
            <a:r>
              <a:rPr kumimoji="0" lang="es-EC" sz="1200" b="1" i="0" u="none" strike="noStrike" cap="none" normalizeH="0" baseline="0" dirty="0" smtClean="0">
                <a:ln>
                  <a:noFill/>
                </a:ln>
                <a:solidFill>
                  <a:schemeClr val="tx1"/>
                </a:solidFill>
                <a:effectLst/>
                <a:latin typeface="Calibri"/>
                <a:ea typeface="Calibri" pitchFamily="34" charset="0"/>
                <a:cs typeface="Arial" pitchFamily="34" charset="0"/>
              </a:rPr>
              <a:t>º</a:t>
            </a:r>
            <a:r>
              <a:rPr kumimoji="0" lang="es-EC" sz="1200" b="1" i="0" u="none" strike="noStrike" cap="none" normalizeH="0" baseline="0" dirty="0" smtClean="0">
                <a:ln>
                  <a:noFill/>
                </a:ln>
                <a:solidFill>
                  <a:schemeClr val="tx1"/>
                </a:solidFill>
                <a:effectLst/>
                <a:latin typeface="Arial" pitchFamily="34" charset="0"/>
                <a:ea typeface="Calibri" pitchFamily="34" charset="0"/>
                <a:cs typeface="Arial" pitchFamily="34" charset="0"/>
              </a:rPr>
              <a:t> 8</a:t>
            </a:r>
            <a:endParaRPr kumimoji="0" lang="es-EC"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spd="slow"/>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71472" y="714356"/>
            <a:ext cx="8153400" cy="990600"/>
          </a:xfrm>
        </p:spPr>
        <p:txBody>
          <a:bodyPr>
            <a:normAutofit fontScale="90000"/>
          </a:bodyPr>
          <a:lstStyle/>
          <a:p>
            <a:r>
              <a:rPr lang="es-EC" sz="1600" b="1" u="sng" dirty="0" smtClean="0">
                <a:solidFill>
                  <a:schemeClr val="tx1"/>
                </a:solidFill>
                <a:latin typeface="Times New Roman" pitchFamily="18" charset="0"/>
                <a:cs typeface="Times New Roman" pitchFamily="18" charset="0"/>
              </a:rPr>
              <a:t>PREGUNTA 17</a:t>
            </a:r>
            <a:br>
              <a:rPr lang="es-EC" sz="1600" b="1" u="sng" dirty="0" smtClean="0">
                <a:solidFill>
                  <a:schemeClr val="tx1"/>
                </a:solidFill>
                <a:latin typeface="Times New Roman" pitchFamily="18" charset="0"/>
                <a:cs typeface="Times New Roman" pitchFamily="18" charset="0"/>
              </a:rPr>
            </a:br>
            <a:r>
              <a:rPr lang="es-EC" sz="1600" dirty="0" smtClean="0">
                <a:solidFill>
                  <a:schemeClr val="tx1"/>
                </a:solidFill>
                <a:latin typeface="Times New Roman" pitchFamily="18" charset="0"/>
                <a:cs typeface="Times New Roman" pitchFamily="18" charset="0"/>
              </a:rPr>
              <a:t/>
            </a:r>
            <a:br>
              <a:rPr lang="es-EC" sz="1600" dirty="0" smtClean="0">
                <a:solidFill>
                  <a:schemeClr val="tx1"/>
                </a:solidFill>
                <a:latin typeface="Times New Roman" pitchFamily="18" charset="0"/>
                <a:cs typeface="Times New Roman" pitchFamily="18" charset="0"/>
              </a:rPr>
            </a:br>
            <a:r>
              <a:rPr lang="es-EC" sz="1600" dirty="0" smtClean="0">
                <a:solidFill>
                  <a:schemeClr val="tx1"/>
                </a:solidFill>
                <a:latin typeface="Times New Roman" pitchFamily="18" charset="0"/>
                <a:cs typeface="Times New Roman" pitchFamily="18" charset="0"/>
              </a:rPr>
              <a:t>¿Dentro de las actividades diarias utiliza usted la expresión corporal?</a:t>
            </a:r>
            <a:br>
              <a:rPr lang="es-EC" sz="1600" dirty="0" smtClean="0">
                <a:solidFill>
                  <a:schemeClr val="tx1"/>
                </a:solidFill>
                <a:latin typeface="Times New Roman" pitchFamily="18" charset="0"/>
                <a:cs typeface="Times New Roman" pitchFamily="18" charset="0"/>
              </a:rPr>
            </a:br>
            <a:r>
              <a:rPr lang="es-EC" dirty="0" smtClean="0"/>
              <a:t/>
            </a:r>
            <a:br>
              <a:rPr lang="es-EC" dirty="0" smtClean="0"/>
            </a:br>
            <a:endParaRPr lang="es-EC" dirty="0"/>
          </a:p>
        </p:txBody>
      </p:sp>
      <p:graphicFrame>
        <p:nvGraphicFramePr>
          <p:cNvPr id="3" name="2 Tabla"/>
          <p:cNvGraphicFramePr>
            <a:graphicFrameLocks noGrp="1"/>
          </p:cNvGraphicFramePr>
          <p:nvPr/>
        </p:nvGraphicFramePr>
        <p:xfrm>
          <a:off x="3000364" y="2214554"/>
          <a:ext cx="3500461" cy="771144"/>
        </p:xfrm>
        <a:graphic>
          <a:graphicData uri="http://schemas.openxmlformats.org/drawingml/2006/table">
            <a:tbl>
              <a:tblPr/>
              <a:tblGrid>
                <a:gridCol w="1034173"/>
                <a:gridCol w="1179529"/>
                <a:gridCol w="1286759"/>
              </a:tblGrid>
              <a:tr h="163195">
                <a:tc>
                  <a:txBody>
                    <a:bodyPr/>
                    <a:lstStyle/>
                    <a:p>
                      <a:pPr algn="l">
                        <a:lnSpc>
                          <a:spcPct val="115000"/>
                        </a:lnSpc>
                        <a:spcAft>
                          <a:spcPts val="0"/>
                        </a:spcAft>
                      </a:pPr>
                      <a:r>
                        <a:rPr lang="es-EC" sz="1100" dirty="0">
                          <a:solidFill>
                            <a:srgbClr val="000000"/>
                          </a:solidFill>
                          <a:latin typeface="Arial"/>
                          <a:ea typeface="Times New Roman"/>
                          <a:cs typeface="Times New Roman"/>
                        </a:rPr>
                        <a:t>OPCIONES</a:t>
                      </a:r>
                      <a:endParaRPr lang="es-EC" sz="11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100">
                          <a:solidFill>
                            <a:srgbClr val="000000"/>
                          </a:solidFill>
                          <a:latin typeface="Arial"/>
                          <a:ea typeface="Times New Roman"/>
                          <a:cs typeface="Times New Roman"/>
                        </a:rPr>
                        <a:t>RESULTADO </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100">
                          <a:solidFill>
                            <a:srgbClr val="000000"/>
                          </a:solidFill>
                          <a:latin typeface="Arial"/>
                          <a:ea typeface="Times New Roman"/>
                          <a:cs typeface="Times New Roman"/>
                        </a:rPr>
                        <a:t>PORCENTAJE</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3195">
                <a:tc>
                  <a:txBody>
                    <a:bodyPr/>
                    <a:lstStyle/>
                    <a:p>
                      <a:pPr algn="l">
                        <a:lnSpc>
                          <a:spcPct val="115000"/>
                        </a:lnSpc>
                        <a:spcAft>
                          <a:spcPts val="0"/>
                        </a:spcAft>
                      </a:pPr>
                      <a:r>
                        <a:rPr lang="es-EC" sz="1100">
                          <a:solidFill>
                            <a:srgbClr val="000000"/>
                          </a:solidFill>
                          <a:latin typeface="Arial"/>
                          <a:ea typeface="Times New Roman"/>
                          <a:cs typeface="Times New Roman"/>
                        </a:rPr>
                        <a:t>SI</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100">
                          <a:solidFill>
                            <a:srgbClr val="000000"/>
                          </a:solidFill>
                          <a:latin typeface="Arial"/>
                          <a:ea typeface="Times New Roman"/>
                          <a:cs typeface="Times New Roman"/>
                        </a:rPr>
                        <a:t>5</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100">
                          <a:solidFill>
                            <a:srgbClr val="000000"/>
                          </a:solidFill>
                          <a:latin typeface="Arial"/>
                          <a:ea typeface="Times New Roman"/>
                          <a:cs typeface="Times New Roman"/>
                        </a:rPr>
                        <a:t>100%</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3195">
                <a:tc>
                  <a:txBody>
                    <a:bodyPr/>
                    <a:lstStyle/>
                    <a:p>
                      <a:pPr algn="l">
                        <a:lnSpc>
                          <a:spcPct val="115000"/>
                        </a:lnSpc>
                        <a:spcAft>
                          <a:spcPts val="0"/>
                        </a:spcAft>
                      </a:pPr>
                      <a:r>
                        <a:rPr lang="es-EC" sz="1100">
                          <a:solidFill>
                            <a:srgbClr val="000000"/>
                          </a:solidFill>
                          <a:latin typeface="Arial"/>
                          <a:ea typeface="Times New Roman"/>
                          <a:cs typeface="Times New Roman"/>
                        </a:rPr>
                        <a:t>NO</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100">
                          <a:solidFill>
                            <a:srgbClr val="000000"/>
                          </a:solidFill>
                          <a:latin typeface="Arial"/>
                          <a:ea typeface="Times New Roman"/>
                          <a:cs typeface="Times New Roman"/>
                        </a:rPr>
                        <a:t>0</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100">
                          <a:solidFill>
                            <a:srgbClr val="000000"/>
                          </a:solidFill>
                          <a:latin typeface="Arial"/>
                          <a:ea typeface="Times New Roman"/>
                          <a:cs typeface="Times New Roman"/>
                        </a:rPr>
                        <a:t>0%</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3195">
                <a:tc>
                  <a:txBody>
                    <a:bodyPr/>
                    <a:lstStyle/>
                    <a:p>
                      <a:pPr algn="l">
                        <a:lnSpc>
                          <a:spcPct val="115000"/>
                        </a:lnSpc>
                        <a:spcAft>
                          <a:spcPts val="0"/>
                        </a:spcAft>
                      </a:pPr>
                      <a:r>
                        <a:rPr lang="es-EC" sz="1100" dirty="0">
                          <a:solidFill>
                            <a:srgbClr val="000000"/>
                          </a:solidFill>
                          <a:latin typeface="Arial"/>
                          <a:ea typeface="Times New Roman"/>
                          <a:cs typeface="Times New Roman"/>
                        </a:rPr>
                        <a:t>TOTAL</a:t>
                      </a:r>
                      <a:endParaRPr lang="es-EC" sz="11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100">
                          <a:solidFill>
                            <a:srgbClr val="000000"/>
                          </a:solidFill>
                          <a:latin typeface="Arial"/>
                          <a:ea typeface="Times New Roman"/>
                          <a:cs typeface="Times New Roman"/>
                        </a:rPr>
                        <a:t>5</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100" dirty="0">
                          <a:solidFill>
                            <a:srgbClr val="000000"/>
                          </a:solidFill>
                          <a:latin typeface="Arial"/>
                          <a:ea typeface="Times New Roman"/>
                          <a:cs typeface="Times New Roman"/>
                        </a:rPr>
                        <a:t>100%</a:t>
                      </a:r>
                      <a:endParaRPr lang="es-EC" sz="11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026" name="Rectangle 2"/>
          <p:cNvSpPr>
            <a:spLocks noChangeArrowheads="1"/>
          </p:cNvSpPr>
          <p:nvPr/>
        </p:nvSpPr>
        <p:spPr bwMode="auto">
          <a:xfrm>
            <a:off x="0" y="1857364"/>
            <a:ext cx="1157689" cy="233910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C" sz="1200" b="1" i="0" u="none" strike="noStrike" cap="none" normalizeH="0" baseline="0" dirty="0" smtClean="0">
                <a:ln>
                  <a:noFill/>
                </a:ln>
                <a:solidFill>
                  <a:schemeClr val="tx1"/>
                </a:solidFill>
                <a:effectLst/>
                <a:latin typeface="Arial" pitchFamily="34" charset="0"/>
                <a:ea typeface="Calibri" pitchFamily="34" charset="0"/>
                <a:cs typeface="Arial" pitchFamily="34" charset="0"/>
              </a:rPr>
              <a:t>Cuadro N</a:t>
            </a:r>
            <a:r>
              <a:rPr kumimoji="0" lang="es-EC" sz="1200" b="1" i="0" u="none" strike="noStrike" cap="none" normalizeH="0" baseline="0" dirty="0" smtClean="0">
                <a:ln>
                  <a:noFill/>
                </a:ln>
                <a:solidFill>
                  <a:schemeClr val="tx1"/>
                </a:solidFill>
                <a:effectLst/>
                <a:latin typeface="Calibri"/>
                <a:ea typeface="Calibri" pitchFamily="34" charset="0"/>
                <a:cs typeface="Arial" pitchFamily="34" charset="0"/>
              </a:rPr>
              <a:t>º</a:t>
            </a:r>
            <a:r>
              <a:rPr kumimoji="0" lang="es-EC" sz="1200" b="1" i="0" u="none" strike="noStrike" cap="none" normalizeH="0" baseline="0" dirty="0" smtClean="0">
                <a:ln>
                  <a:noFill/>
                </a:ln>
                <a:solidFill>
                  <a:schemeClr val="tx1"/>
                </a:solidFill>
                <a:effectLst/>
                <a:latin typeface="Arial" pitchFamily="34" charset="0"/>
                <a:ea typeface="Calibri" pitchFamily="34" charset="0"/>
                <a:cs typeface="Arial" pitchFamily="34" charset="0"/>
              </a:rPr>
              <a:t> 17</a:t>
            </a:r>
          </a:p>
          <a:p>
            <a:pPr marL="0" marR="0" lvl="0" indent="0" algn="l" defTabSz="914400" rtl="0" eaLnBrk="1" fontAlgn="base" latinLnBrk="0" hangingPunct="1">
              <a:lnSpc>
                <a:spcPct val="100000"/>
              </a:lnSpc>
              <a:spcBef>
                <a:spcPct val="0"/>
              </a:spcBef>
              <a:spcAft>
                <a:spcPct val="0"/>
              </a:spcAft>
              <a:buClrTx/>
              <a:buSzTx/>
              <a:buFontTx/>
              <a:buNone/>
              <a:tabLst/>
            </a:pPr>
            <a:endParaRPr lang="es-EC" sz="1200" b="1" dirty="0" smtClean="0">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2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s-EC" sz="1200" b="1" dirty="0" smtClean="0">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2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s-EC" sz="1200" b="1" dirty="0" smtClean="0">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2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s-EC" sz="1200" b="1" dirty="0" smtClean="0">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s-EC" sz="1200" b="1" dirty="0" smtClean="0">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s-EC"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C" sz="1200" b="1" i="0" u="none" strike="noStrike" cap="none" normalizeH="0" baseline="0" dirty="0" smtClean="0">
                <a:ln>
                  <a:noFill/>
                </a:ln>
                <a:solidFill>
                  <a:schemeClr val="tx1"/>
                </a:solidFill>
                <a:effectLst/>
                <a:latin typeface="Arial" pitchFamily="34" charset="0"/>
                <a:ea typeface="Calibri" pitchFamily="34" charset="0"/>
                <a:cs typeface="Arial" pitchFamily="34" charset="0"/>
              </a:rPr>
              <a:t>Gr</a:t>
            </a:r>
            <a:r>
              <a:rPr kumimoji="0" lang="es-EC" sz="1200" b="1" i="0" u="none" strike="noStrike" cap="none" normalizeH="0" baseline="0" dirty="0" smtClean="0">
                <a:ln>
                  <a:noFill/>
                </a:ln>
                <a:solidFill>
                  <a:schemeClr val="tx1"/>
                </a:solidFill>
                <a:effectLst/>
                <a:latin typeface="Calibri"/>
                <a:ea typeface="Calibri" pitchFamily="34" charset="0"/>
                <a:cs typeface="Arial" pitchFamily="34" charset="0"/>
              </a:rPr>
              <a:t>á</a:t>
            </a:r>
            <a:r>
              <a:rPr kumimoji="0" lang="es-EC" sz="1200" b="1" i="0" u="none" strike="noStrike" cap="none" normalizeH="0" baseline="0" dirty="0" smtClean="0">
                <a:ln>
                  <a:noFill/>
                </a:ln>
                <a:solidFill>
                  <a:schemeClr val="tx1"/>
                </a:solidFill>
                <a:effectLst/>
                <a:latin typeface="Arial" pitchFamily="34" charset="0"/>
                <a:ea typeface="Calibri" pitchFamily="34" charset="0"/>
                <a:cs typeface="Arial" pitchFamily="34" charset="0"/>
              </a:rPr>
              <a:t>fico N</a:t>
            </a:r>
            <a:r>
              <a:rPr kumimoji="0" lang="es-EC" sz="1200" b="1" i="0" u="none" strike="noStrike" cap="none" normalizeH="0" baseline="0" dirty="0" smtClean="0">
                <a:ln>
                  <a:noFill/>
                </a:ln>
                <a:solidFill>
                  <a:schemeClr val="tx1"/>
                </a:solidFill>
                <a:effectLst/>
                <a:latin typeface="Calibri"/>
                <a:ea typeface="Calibri" pitchFamily="34" charset="0"/>
                <a:cs typeface="Arial" pitchFamily="34" charset="0"/>
              </a:rPr>
              <a:t>º</a:t>
            </a:r>
            <a:r>
              <a:rPr kumimoji="0" lang="es-EC" sz="1200" b="1" i="0" u="none" strike="noStrike" cap="none" normalizeH="0" baseline="0" dirty="0" smtClean="0">
                <a:ln>
                  <a:noFill/>
                </a:ln>
                <a:solidFill>
                  <a:schemeClr val="tx1"/>
                </a:solidFill>
                <a:effectLst/>
                <a:latin typeface="Arial" pitchFamily="34" charset="0"/>
                <a:ea typeface="Calibri" pitchFamily="34" charset="0"/>
                <a:cs typeface="Arial" pitchFamily="34" charset="0"/>
              </a:rPr>
              <a:t> 17</a:t>
            </a:r>
            <a:endParaRPr kumimoji="0" lang="es-EC"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C" sz="18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5" name="4 Gráfico"/>
          <p:cNvGraphicFramePr/>
          <p:nvPr/>
        </p:nvGraphicFramePr>
        <p:xfrm>
          <a:off x="2786050" y="4286256"/>
          <a:ext cx="3695700" cy="2162175"/>
        </p:xfrm>
        <a:graphic>
          <a:graphicData uri="http://schemas.openxmlformats.org/drawingml/2006/chart">
            <c:chart xmlns:c="http://schemas.openxmlformats.org/drawingml/2006/chart" xmlns:r="http://schemas.openxmlformats.org/officeDocument/2006/relationships" r:id="rId2"/>
          </a:graphicData>
        </a:graphic>
      </p:graphicFrame>
      <p:sp>
        <p:nvSpPr>
          <p:cNvPr id="1027" name="Rectangle 3"/>
          <p:cNvSpPr>
            <a:spLocks noChangeArrowheads="1"/>
          </p:cNvSpPr>
          <p:nvPr/>
        </p:nvSpPr>
        <p:spPr bwMode="auto">
          <a:xfrm>
            <a:off x="0" y="26289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ransition spd="slow"/>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txBox="1">
            <a:spLocks noGrp="1"/>
          </p:cNvSpPr>
          <p:nvPr>
            <p:ph type="title"/>
          </p:nvPr>
        </p:nvSpPr>
        <p:spPr>
          <a:xfrm>
            <a:off x="714348" y="500042"/>
            <a:ext cx="8153400" cy="461665"/>
          </a:xfrm>
          <a:prstGeom prst="rect">
            <a:avLst/>
          </a:prstGeom>
          <a:noFill/>
        </p:spPr>
        <p:txBody>
          <a:bodyPr wrap="square" rtlCol="0">
            <a:spAutoFit/>
          </a:bodyPr>
          <a:lstStyle/>
          <a:p>
            <a:pPr algn="ctr"/>
            <a:r>
              <a:rPr lang="es-EC" sz="2400" b="1" dirty="0" smtClean="0">
                <a:solidFill>
                  <a:schemeClr val="tx1"/>
                </a:solidFill>
                <a:latin typeface="Times New Roman" pitchFamily="18" charset="0"/>
                <a:cs typeface="Times New Roman" pitchFamily="18" charset="0"/>
              </a:rPr>
              <a:t>GUÍA DE OBSERVACIÓN A LAS DOCENTES</a:t>
            </a:r>
            <a:endParaRPr lang="es-EC" sz="2400" b="1" dirty="0">
              <a:solidFill>
                <a:schemeClr val="tx1"/>
              </a:solidFill>
              <a:latin typeface="Times New Roman" pitchFamily="18" charset="0"/>
              <a:cs typeface="Times New Roman" pitchFamily="18" charset="0"/>
            </a:endParaRPr>
          </a:p>
        </p:txBody>
      </p:sp>
      <p:sp>
        <p:nvSpPr>
          <p:cNvPr id="4" name="3 Abrir llave"/>
          <p:cNvSpPr/>
          <p:nvPr/>
        </p:nvSpPr>
        <p:spPr>
          <a:xfrm>
            <a:off x="785786" y="357166"/>
            <a:ext cx="285752" cy="785818"/>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C"/>
          </a:p>
        </p:txBody>
      </p:sp>
      <p:sp>
        <p:nvSpPr>
          <p:cNvPr id="5" name="4 Cerrar llave"/>
          <p:cNvSpPr/>
          <p:nvPr/>
        </p:nvSpPr>
        <p:spPr>
          <a:xfrm>
            <a:off x="8286776" y="285728"/>
            <a:ext cx="357190" cy="857256"/>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C"/>
          </a:p>
        </p:txBody>
      </p:sp>
      <p:sp>
        <p:nvSpPr>
          <p:cNvPr id="4099" name="Rectangle 3"/>
          <p:cNvSpPr>
            <a:spLocks noChangeArrowheads="1"/>
          </p:cNvSpPr>
          <p:nvPr/>
        </p:nvSpPr>
        <p:spPr bwMode="auto">
          <a:xfrm>
            <a:off x="0" y="26670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4100" name="Rectangle 4"/>
          <p:cNvSpPr>
            <a:spLocks noChangeArrowheads="1"/>
          </p:cNvSpPr>
          <p:nvPr/>
        </p:nvSpPr>
        <p:spPr bwMode="auto">
          <a:xfrm>
            <a:off x="285720" y="1571612"/>
            <a:ext cx="8116324" cy="95410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C" sz="1400" b="1" i="0" u="sng"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INDICADOR N° 1</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s-EC"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C"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La educadora estimula a los niños y a las niñas,  a la lectura de cuentos, canciones, adivinanzas, trabalenguas,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s-EC"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dramatizaciones, rondas</a:t>
            </a:r>
            <a:endParaRPr kumimoji="0" lang="es-EC" sz="1400" b="0" i="0" u="none" strike="noStrike" cap="none" normalizeH="0" baseline="0" dirty="0" smtClean="0">
              <a:ln>
                <a:noFill/>
              </a:ln>
              <a:solidFill>
                <a:schemeClr val="tx1"/>
              </a:solidFill>
              <a:effectLst/>
              <a:latin typeface="Times New Roman" pitchFamily="18" charset="0"/>
              <a:cs typeface="Times New Roman" pitchFamily="18" charset="0"/>
            </a:endParaRPr>
          </a:p>
        </p:txBody>
      </p:sp>
      <p:graphicFrame>
        <p:nvGraphicFramePr>
          <p:cNvPr id="11" name="10 Tabla"/>
          <p:cNvGraphicFramePr>
            <a:graphicFrameLocks noGrp="1"/>
          </p:cNvGraphicFramePr>
          <p:nvPr/>
        </p:nvGraphicFramePr>
        <p:xfrm>
          <a:off x="3214678" y="3071810"/>
          <a:ext cx="3571900" cy="771144"/>
        </p:xfrm>
        <a:graphic>
          <a:graphicData uri="http://schemas.openxmlformats.org/drawingml/2006/table">
            <a:tbl>
              <a:tblPr/>
              <a:tblGrid>
                <a:gridCol w="1364786"/>
                <a:gridCol w="1055576"/>
                <a:gridCol w="1151538"/>
              </a:tblGrid>
              <a:tr h="190500">
                <a:tc>
                  <a:txBody>
                    <a:bodyPr/>
                    <a:lstStyle/>
                    <a:p>
                      <a:pPr algn="l">
                        <a:lnSpc>
                          <a:spcPct val="115000"/>
                        </a:lnSpc>
                        <a:spcAft>
                          <a:spcPts val="0"/>
                        </a:spcAft>
                      </a:pPr>
                      <a:r>
                        <a:rPr lang="es-EC" sz="1100">
                          <a:solidFill>
                            <a:srgbClr val="000000"/>
                          </a:solidFill>
                          <a:latin typeface="Arial"/>
                          <a:ea typeface="Times New Roman"/>
                          <a:cs typeface="Times New Roman"/>
                        </a:rPr>
                        <a:t>OPCIONES</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s-EC" sz="1100">
                          <a:solidFill>
                            <a:srgbClr val="000000"/>
                          </a:solidFill>
                          <a:latin typeface="Arial"/>
                          <a:ea typeface="Times New Roman"/>
                          <a:cs typeface="Times New Roman"/>
                        </a:rPr>
                        <a:t>RESULTADO </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s-EC" sz="1100">
                          <a:solidFill>
                            <a:srgbClr val="000000"/>
                          </a:solidFill>
                          <a:latin typeface="Arial"/>
                          <a:ea typeface="Times New Roman"/>
                          <a:cs typeface="Times New Roman"/>
                        </a:rPr>
                        <a:t>PORCENTAJE</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gn="l">
                        <a:lnSpc>
                          <a:spcPct val="115000"/>
                        </a:lnSpc>
                        <a:spcAft>
                          <a:spcPts val="0"/>
                        </a:spcAft>
                      </a:pPr>
                      <a:r>
                        <a:rPr lang="es-EC" sz="1100">
                          <a:solidFill>
                            <a:srgbClr val="000000"/>
                          </a:solidFill>
                          <a:latin typeface="Arial"/>
                          <a:ea typeface="Times New Roman"/>
                          <a:cs typeface="Times New Roman"/>
                        </a:rPr>
                        <a:t>SI</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100">
                          <a:solidFill>
                            <a:srgbClr val="000000"/>
                          </a:solidFill>
                          <a:latin typeface="Arial"/>
                          <a:ea typeface="Times New Roman"/>
                          <a:cs typeface="Times New Roman"/>
                        </a:rPr>
                        <a:t>5</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100">
                          <a:solidFill>
                            <a:srgbClr val="000000"/>
                          </a:solidFill>
                          <a:latin typeface="Arial"/>
                          <a:ea typeface="Times New Roman"/>
                          <a:cs typeface="Times New Roman"/>
                        </a:rPr>
                        <a:t>100%</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gn="l">
                        <a:lnSpc>
                          <a:spcPct val="115000"/>
                        </a:lnSpc>
                        <a:spcAft>
                          <a:spcPts val="0"/>
                        </a:spcAft>
                      </a:pPr>
                      <a:r>
                        <a:rPr lang="es-EC" sz="1100">
                          <a:solidFill>
                            <a:srgbClr val="000000"/>
                          </a:solidFill>
                          <a:latin typeface="Arial"/>
                          <a:ea typeface="Times New Roman"/>
                          <a:cs typeface="Times New Roman"/>
                        </a:rPr>
                        <a:t>NO</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100">
                          <a:solidFill>
                            <a:srgbClr val="000000"/>
                          </a:solidFill>
                          <a:latin typeface="Arial"/>
                          <a:ea typeface="Times New Roman"/>
                          <a:cs typeface="Times New Roman"/>
                        </a:rPr>
                        <a:t>0</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100">
                          <a:solidFill>
                            <a:srgbClr val="000000"/>
                          </a:solidFill>
                          <a:latin typeface="Arial"/>
                          <a:ea typeface="Times New Roman"/>
                          <a:cs typeface="Times New Roman"/>
                        </a:rPr>
                        <a:t>0%</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gn="l">
                        <a:lnSpc>
                          <a:spcPct val="115000"/>
                        </a:lnSpc>
                        <a:spcAft>
                          <a:spcPts val="0"/>
                        </a:spcAft>
                      </a:pPr>
                      <a:r>
                        <a:rPr lang="es-EC" sz="1100">
                          <a:solidFill>
                            <a:srgbClr val="000000"/>
                          </a:solidFill>
                          <a:latin typeface="Arial"/>
                          <a:ea typeface="Times New Roman"/>
                          <a:cs typeface="Times New Roman"/>
                        </a:rPr>
                        <a:t>TOTAL</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100">
                          <a:solidFill>
                            <a:srgbClr val="000000"/>
                          </a:solidFill>
                          <a:latin typeface="Arial"/>
                          <a:ea typeface="Times New Roman"/>
                          <a:cs typeface="Times New Roman"/>
                        </a:rPr>
                        <a:t>5</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100" dirty="0">
                          <a:solidFill>
                            <a:srgbClr val="000000"/>
                          </a:solidFill>
                          <a:latin typeface="Arial"/>
                          <a:ea typeface="Times New Roman"/>
                          <a:cs typeface="Times New Roman"/>
                        </a:rPr>
                        <a:t>100%</a:t>
                      </a:r>
                      <a:endParaRPr lang="es-EC" sz="11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102" name="Rectangle 6"/>
          <p:cNvSpPr>
            <a:spLocks noChangeArrowheads="1"/>
          </p:cNvSpPr>
          <p:nvPr/>
        </p:nvSpPr>
        <p:spPr bwMode="auto">
          <a:xfrm>
            <a:off x="4286248" y="2428868"/>
            <a:ext cx="1157688" cy="2154436"/>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sz="1200" b="1" i="0" u="none" strike="noStrike" cap="none" normalizeH="0" baseline="0" dirty="0" smtClean="0">
                <a:ln>
                  <a:noFill/>
                </a:ln>
                <a:solidFill>
                  <a:schemeClr val="tx1"/>
                </a:solidFill>
                <a:effectLst/>
                <a:latin typeface="Arial" pitchFamily="34" charset="0"/>
                <a:ea typeface="Calibri" pitchFamily="34" charset="0"/>
                <a:cs typeface="Arial" pitchFamily="34" charset="0"/>
              </a:rPr>
              <a:t>Cuadro N</a:t>
            </a:r>
            <a:r>
              <a:rPr kumimoji="0" lang="es-EC" sz="1200" b="1" i="0" u="none" strike="noStrike" cap="none" normalizeH="0" baseline="0" dirty="0" smtClean="0">
                <a:ln>
                  <a:noFill/>
                </a:ln>
                <a:solidFill>
                  <a:schemeClr val="tx1"/>
                </a:solidFill>
                <a:effectLst/>
                <a:latin typeface="Calibri"/>
                <a:ea typeface="Calibri" pitchFamily="34" charset="0"/>
                <a:cs typeface="Arial" pitchFamily="34" charset="0"/>
              </a:rPr>
              <a:t>º</a:t>
            </a:r>
            <a:r>
              <a:rPr kumimoji="0" lang="es-EC" sz="1200" b="1" i="0" u="none" strike="noStrike" cap="none" normalizeH="0" baseline="0" dirty="0" smtClean="0">
                <a:ln>
                  <a:noFill/>
                </a:ln>
                <a:solidFill>
                  <a:schemeClr val="tx1"/>
                </a:solidFill>
                <a:effectLst/>
                <a:latin typeface="Arial" pitchFamily="34" charset="0"/>
                <a:ea typeface="Calibri" pitchFamily="34" charset="0"/>
                <a:cs typeface="Arial" pitchFamily="34" charset="0"/>
              </a:rPr>
              <a:t> 21</a:t>
            </a:r>
          </a:p>
          <a:p>
            <a:pPr marL="0" marR="0" lvl="0" indent="0" algn="ctr" defTabSz="914400" rtl="0" eaLnBrk="1" fontAlgn="base" latinLnBrk="0" hangingPunct="1">
              <a:lnSpc>
                <a:spcPct val="100000"/>
              </a:lnSpc>
              <a:spcBef>
                <a:spcPct val="0"/>
              </a:spcBef>
              <a:spcAft>
                <a:spcPct val="0"/>
              </a:spcAft>
              <a:buClrTx/>
              <a:buSzTx/>
              <a:buFontTx/>
              <a:buNone/>
              <a:tabLst/>
            </a:pPr>
            <a:endParaRPr lang="es-EC" sz="1200" b="1" dirty="0" smtClean="0">
              <a:latin typeface="Arial" pitchFamily="34"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lang="es-EC" sz="1200" b="1" dirty="0" smtClean="0">
              <a:latin typeface="Arial" pitchFamily="34"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lang="es-EC" sz="1200" b="1" dirty="0" smtClean="0">
              <a:latin typeface="Arial" pitchFamily="34"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s-EC" sz="12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lang="es-EC" sz="1200" b="1" dirty="0" smtClean="0">
              <a:latin typeface="Arial" pitchFamily="34"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s-EC" sz="12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lang="es-EC" sz="1200" b="1" dirty="0" smtClean="0">
              <a:latin typeface="Arial" pitchFamily="34"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s-EC"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C" sz="1200" b="1" i="0" u="none" strike="noStrike" cap="none" normalizeH="0" baseline="0" dirty="0" smtClean="0">
                <a:ln>
                  <a:noFill/>
                </a:ln>
                <a:solidFill>
                  <a:schemeClr val="tx1"/>
                </a:solidFill>
                <a:effectLst/>
                <a:latin typeface="Arial" pitchFamily="34" charset="0"/>
                <a:ea typeface="Calibri" pitchFamily="34" charset="0"/>
                <a:cs typeface="Arial" pitchFamily="34" charset="0"/>
              </a:rPr>
              <a:t>Gr</a:t>
            </a:r>
            <a:r>
              <a:rPr kumimoji="0" lang="es-EC" sz="1200" b="1" i="0" u="none" strike="noStrike" cap="none" normalizeH="0" baseline="0" dirty="0" smtClean="0">
                <a:ln>
                  <a:noFill/>
                </a:ln>
                <a:solidFill>
                  <a:schemeClr val="tx1"/>
                </a:solidFill>
                <a:effectLst/>
                <a:latin typeface="Calibri"/>
                <a:ea typeface="Calibri" pitchFamily="34" charset="0"/>
                <a:cs typeface="Arial" pitchFamily="34" charset="0"/>
              </a:rPr>
              <a:t>á</a:t>
            </a:r>
            <a:r>
              <a:rPr kumimoji="0" lang="es-EC" sz="1200" b="1" i="0" u="none" strike="noStrike" cap="none" normalizeH="0" baseline="0" dirty="0" smtClean="0">
                <a:ln>
                  <a:noFill/>
                </a:ln>
                <a:solidFill>
                  <a:schemeClr val="tx1"/>
                </a:solidFill>
                <a:effectLst/>
                <a:latin typeface="Arial" pitchFamily="34" charset="0"/>
                <a:ea typeface="Calibri" pitchFamily="34" charset="0"/>
                <a:cs typeface="Arial" pitchFamily="34" charset="0"/>
              </a:rPr>
              <a:t>fico N</a:t>
            </a:r>
            <a:r>
              <a:rPr kumimoji="0" lang="es-EC" sz="1200" b="1" i="0" u="none" strike="noStrike" cap="none" normalizeH="0" baseline="0" dirty="0" smtClean="0">
                <a:ln>
                  <a:noFill/>
                </a:ln>
                <a:solidFill>
                  <a:schemeClr val="tx1"/>
                </a:solidFill>
                <a:effectLst/>
                <a:latin typeface="Calibri"/>
                <a:ea typeface="Calibri" pitchFamily="34" charset="0"/>
                <a:cs typeface="Arial" pitchFamily="34" charset="0"/>
              </a:rPr>
              <a:t>º</a:t>
            </a:r>
            <a:r>
              <a:rPr kumimoji="0" lang="es-EC" sz="1200" b="1" i="0" u="none" strike="noStrike" cap="none" normalizeH="0" baseline="0" dirty="0" smtClean="0">
                <a:ln>
                  <a:noFill/>
                </a:ln>
                <a:solidFill>
                  <a:schemeClr val="tx1"/>
                </a:solidFill>
                <a:effectLst/>
                <a:latin typeface="Arial" pitchFamily="34" charset="0"/>
                <a:ea typeface="Calibri" pitchFamily="34" charset="0"/>
                <a:cs typeface="Arial" pitchFamily="34" charset="0"/>
              </a:rPr>
              <a:t> 21</a:t>
            </a:r>
            <a:endParaRPr kumimoji="0" lang="es-EC"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s-EC" sz="18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13" name="12 Gráfico"/>
          <p:cNvGraphicFramePr/>
          <p:nvPr/>
        </p:nvGraphicFramePr>
        <p:xfrm>
          <a:off x="3143240" y="4429132"/>
          <a:ext cx="3648075" cy="2200275"/>
        </p:xfrm>
        <a:graphic>
          <a:graphicData uri="http://schemas.openxmlformats.org/drawingml/2006/chart">
            <c:chart xmlns:c="http://schemas.openxmlformats.org/drawingml/2006/chart" xmlns:r="http://schemas.openxmlformats.org/officeDocument/2006/relationships" r:id="rId2"/>
          </a:graphicData>
        </a:graphic>
      </p:graphicFrame>
      <p:sp>
        <p:nvSpPr>
          <p:cNvPr id="4103" name="Rectangle 7"/>
          <p:cNvSpPr>
            <a:spLocks noChangeArrowheads="1"/>
          </p:cNvSpPr>
          <p:nvPr/>
        </p:nvSpPr>
        <p:spPr bwMode="auto">
          <a:xfrm>
            <a:off x="0" y="26670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ransition spd="slow"/>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71472" y="500042"/>
            <a:ext cx="8153400" cy="990600"/>
          </a:xfrm>
        </p:spPr>
        <p:txBody>
          <a:bodyPr>
            <a:normAutofit fontScale="90000"/>
          </a:bodyPr>
          <a:lstStyle/>
          <a:p>
            <a:r>
              <a:rPr lang="es-EC" sz="1600" b="1" u="sng" dirty="0" smtClean="0">
                <a:solidFill>
                  <a:schemeClr val="tx1"/>
                </a:solidFill>
                <a:latin typeface="Times New Roman" pitchFamily="18" charset="0"/>
                <a:cs typeface="Times New Roman" pitchFamily="18" charset="0"/>
              </a:rPr>
              <a:t>INDICADOR N° 6</a:t>
            </a:r>
            <a:br>
              <a:rPr lang="es-EC" sz="1600" b="1" u="sng" dirty="0" smtClean="0">
                <a:solidFill>
                  <a:schemeClr val="tx1"/>
                </a:solidFill>
                <a:latin typeface="Times New Roman" pitchFamily="18" charset="0"/>
                <a:cs typeface="Times New Roman" pitchFamily="18" charset="0"/>
              </a:rPr>
            </a:br>
            <a:r>
              <a:rPr lang="es-EC" sz="1600" dirty="0" smtClean="0">
                <a:solidFill>
                  <a:schemeClr val="tx1"/>
                </a:solidFill>
                <a:latin typeface="Times New Roman" pitchFamily="18" charset="0"/>
                <a:cs typeface="Times New Roman" pitchFamily="18" charset="0"/>
              </a:rPr>
              <a:t/>
            </a:r>
            <a:br>
              <a:rPr lang="es-EC" sz="1600" dirty="0" smtClean="0">
                <a:solidFill>
                  <a:schemeClr val="tx1"/>
                </a:solidFill>
                <a:latin typeface="Times New Roman" pitchFamily="18" charset="0"/>
                <a:cs typeface="Times New Roman" pitchFamily="18" charset="0"/>
              </a:rPr>
            </a:br>
            <a:r>
              <a:rPr lang="es-EC" sz="1600" dirty="0" smtClean="0">
                <a:solidFill>
                  <a:schemeClr val="tx1"/>
                </a:solidFill>
                <a:latin typeface="Times New Roman" pitchFamily="18" charset="0"/>
                <a:cs typeface="Times New Roman" pitchFamily="18" charset="0"/>
              </a:rPr>
              <a:t>La educadora realiza modulaciones de voz (tono, volumen, articulación, fluidez verbal)</a:t>
            </a:r>
            <a:r>
              <a:rPr lang="es-EC" dirty="0" smtClean="0"/>
              <a:t/>
            </a:r>
            <a:br>
              <a:rPr lang="es-EC" dirty="0" smtClean="0"/>
            </a:br>
            <a:endParaRPr lang="es-EC" dirty="0"/>
          </a:p>
        </p:txBody>
      </p:sp>
      <p:graphicFrame>
        <p:nvGraphicFramePr>
          <p:cNvPr id="3" name="2 Tabla"/>
          <p:cNvGraphicFramePr>
            <a:graphicFrameLocks noGrp="1"/>
          </p:cNvGraphicFramePr>
          <p:nvPr/>
        </p:nvGraphicFramePr>
        <p:xfrm>
          <a:off x="2786050" y="2214554"/>
          <a:ext cx="3857653" cy="857256"/>
        </p:xfrm>
        <a:graphic>
          <a:graphicData uri="http://schemas.openxmlformats.org/drawingml/2006/table">
            <a:tbl>
              <a:tblPr/>
              <a:tblGrid>
                <a:gridCol w="1473969"/>
                <a:gridCol w="1140023"/>
                <a:gridCol w="1243661"/>
              </a:tblGrid>
              <a:tr h="214314">
                <a:tc>
                  <a:txBody>
                    <a:bodyPr/>
                    <a:lstStyle/>
                    <a:p>
                      <a:pPr algn="l">
                        <a:lnSpc>
                          <a:spcPct val="115000"/>
                        </a:lnSpc>
                        <a:spcAft>
                          <a:spcPts val="0"/>
                        </a:spcAft>
                      </a:pPr>
                      <a:r>
                        <a:rPr lang="es-EC" sz="1100">
                          <a:solidFill>
                            <a:srgbClr val="000000"/>
                          </a:solidFill>
                          <a:latin typeface="Arial"/>
                          <a:ea typeface="Times New Roman"/>
                          <a:cs typeface="Times New Roman"/>
                        </a:rPr>
                        <a:t>OPCIONES</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s-EC" sz="1100">
                          <a:solidFill>
                            <a:srgbClr val="000000"/>
                          </a:solidFill>
                          <a:latin typeface="Arial"/>
                          <a:ea typeface="Times New Roman"/>
                          <a:cs typeface="Times New Roman"/>
                        </a:rPr>
                        <a:t>RESULTADO </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s-EC" sz="1100">
                          <a:solidFill>
                            <a:srgbClr val="000000"/>
                          </a:solidFill>
                          <a:latin typeface="Arial"/>
                          <a:ea typeface="Times New Roman"/>
                          <a:cs typeface="Times New Roman"/>
                        </a:rPr>
                        <a:t>PORCENTAJE</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4314">
                <a:tc>
                  <a:txBody>
                    <a:bodyPr/>
                    <a:lstStyle/>
                    <a:p>
                      <a:pPr algn="l">
                        <a:lnSpc>
                          <a:spcPct val="115000"/>
                        </a:lnSpc>
                        <a:spcAft>
                          <a:spcPts val="0"/>
                        </a:spcAft>
                      </a:pPr>
                      <a:r>
                        <a:rPr lang="es-EC" sz="1100">
                          <a:solidFill>
                            <a:srgbClr val="000000"/>
                          </a:solidFill>
                          <a:latin typeface="Arial"/>
                          <a:ea typeface="Times New Roman"/>
                          <a:cs typeface="Times New Roman"/>
                        </a:rPr>
                        <a:t>SI</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100">
                          <a:solidFill>
                            <a:srgbClr val="000000"/>
                          </a:solidFill>
                          <a:latin typeface="Arial"/>
                          <a:ea typeface="Times New Roman"/>
                          <a:cs typeface="Times New Roman"/>
                        </a:rPr>
                        <a:t>2</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100">
                          <a:solidFill>
                            <a:srgbClr val="000000"/>
                          </a:solidFill>
                          <a:latin typeface="Arial"/>
                          <a:ea typeface="Times New Roman"/>
                          <a:cs typeface="Times New Roman"/>
                        </a:rPr>
                        <a:t>40%</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4314">
                <a:tc>
                  <a:txBody>
                    <a:bodyPr/>
                    <a:lstStyle/>
                    <a:p>
                      <a:pPr algn="l">
                        <a:lnSpc>
                          <a:spcPct val="115000"/>
                        </a:lnSpc>
                        <a:spcAft>
                          <a:spcPts val="0"/>
                        </a:spcAft>
                      </a:pPr>
                      <a:r>
                        <a:rPr lang="es-EC" sz="1100">
                          <a:solidFill>
                            <a:srgbClr val="000000"/>
                          </a:solidFill>
                          <a:latin typeface="Arial"/>
                          <a:ea typeface="Times New Roman"/>
                          <a:cs typeface="Times New Roman"/>
                        </a:rPr>
                        <a:t>NO</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100">
                          <a:solidFill>
                            <a:srgbClr val="000000"/>
                          </a:solidFill>
                          <a:latin typeface="Arial"/>
                          <a:ea typeface="Times New Roman"/>
                          <a:cs typeface="Times New Roman"/>
                        </a:rPr>
                        <a:t>3</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100">
                          <a:solidFill>
                            <a:srgbClr val="000000"/>
                          </a:solidFill>
                          <a:latin typeface="Arial"/>
                          <a:ea typeface="Times New Roman"/>
                          <a:cs typeface="Times New Roman"/>
                        </a:rPr>
                        <a:t>60%</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4314">
                <a:tc>
                  <a:txBody>
                    <a:bodyPr/>
                    <a:lstStyle/>
                    <a:p>
                      <a:pPr algn="l">
                        <a:lnSpc>
                          <a:spcPct val="115000"/>
                        </a:lnSpc>
                        <a:spcAft>
                          <a:spcPts val="0"/>
                        </a:spcAft>
                      </a:pPr>
                      <a:r>
                        <a:rPr lang="es-EC" sz="1100">
                          <a:solidFill>
                            <a:srgbClr val="000000"/>
                          </a:solidFill>
                          <a:latin typeface="Arial"/>
                          <a:ea typeface="Times New Roman"/>
                          <a:cs typeface="Times New Roman"/>
                        </a:rPr>
                        <a:t>TOTAL</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100">
                          <a:solidFill>
                            <a:srgbClr val="000000"/>
                          </a:solidFill>
                          <a:latin typeface="Arial"/>
                          <a:ea typeface="Times New Roman"/>
                          <a:cs typeface="Times New Roman"/>
                        </a:rPr>
                        <a:t>5</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100" dirty="0">
                          <a:solidFill>
                            <a:srgbClr val="000000"/>
                          </a:solidFill>
                          <a:latin typeface="Arial"/>
                          <a:ea typeface="Times New Roman"/>
                          <a:cs typeface="Times New Roman"/>
                        </a:rPr>
                        <a:t>100%</a:t>
                      </a:r>
                      <a:endParaRPr lang="es-EC" sz="11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72706" name="Rectangle 2"/>
          <p:cNvSpPr>
            <a:spLocks noChangeArrowheads="1"/>
          </p:cNvSpPr>
          <p:nvPr/>
        </p:nvSpPr>
        <p:spPr bwMode="auto">
          <a:xfrm>
            <a:off x="0" y="1643050"/>
            <a:ext cx="1200970" cy="270843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C" sz="1200" b="1" i="0" u="none" strike="noStrike" cap="none" normalizeH="0" baseline="0" dirty="0" smtClean="0">
                <a:ln>
                  <a:noFill/>
                </a:ln>
                <a:solidFill>
                  <a:schemeClr val="tx1"/>
                </a:solidFill>
                <a:effectLst/>
                <a:latin typeface="Arial" pitchFamily="34" charset="0"/>
                <a:ea typeface="Calibri" pitchFamily="34" charset="0"/>
                <a:cs typeface="Arial" pitchFamily="34" charset="0"/>
              </a:rPr>
              <a:t>Cuadro N</a:t>
            </a:r>
            <a:r>
              <a:rPr kumimoji="0" lang="es-EC" sz="1200" b="1" i="0" u="none" strike="noStrike" cap="none" normalizeH="0" baseline="0" dirty="0" smtClean="0">
                <a:ln>
                  <a:noFill/>
                </a:ln>
                <a:solidFill>
                  <a:schemeClr val="tx1"/>
                </a:solidFill>
                <a:effectLst/>
                <a:latin typeface="Calibri"/>
                <a:ea typeface="Calibri" pitchFamily="34" charset="0"/>
                <a:cs typeface="Arial" pitchFamily="34" charset="0"/>
              </a:rPr>
              <a:t>º</a:t>
            </a:r>
            <a:r>
              <a:rPr kumimoji="0" lang="es-EC" sz="1200" b="1" i="0" u="none" strike="noStrike" cap="none" normalizeH="0" baseline="0" dirty="0" smtClean="0">
                <a:ln>
                  <a:noFill/>
                </a:ln>
                <a:solidFill>
                  <a:schemeClr val="tx1"/>
                </a:solidFill>
                <a:effectLst/>
                <a:latin typeface="Arial" pitchFamily="34" charset="0"/>
                <a:ea typeface="Calibri" pitchFamily="34" charset="0"/>
                <a:cs typeface="Arial" pitchFamily="34" charset="0"/>
              </a:rPr>
              <a:t>  26</a:t>
            </a:r>
          </a:p>
          <a:p>
            <a:pPr marL="0" marR="0" lvl="0" indent="0" algn="l" defTabSz="914400" rtl="0" eaLnBrk="1" fontAlgn="base" latinLnBrk="0" hangingPunct="1">
              <a:lnSpc>
                <a:spcPct val="100000"/>
              </a:lnSpc>
              <a:spcBef>
                <a:spcPct val="0"/>
              </a:spcBef>
              <a:spcAft>
                <a:spcPct val="0"/>
              </a:spcAft>
              <a:buClrTx/>
              <a:buSzTx/>
              <a:buFontTx/>
              <a:buNone/>
              <a:tabLst/>
            </a:pPr>
            <a:endParaRPr lang="es-EC" sz="1200" b="1" dirty="0" smtClean="0">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2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s-EC" sz="1200" b="1" dirty="0" smtClean="0">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2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s-EC" sz="1200" b="1" dirty="0" smtClean="0">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2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s-EC" sz="1200" b="1" dirty="0" smtClean="0">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2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s-EC" sz="1200" b="1" dirty="0" smtClean="0">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2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s-EC"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C" sz="1200" b="1" i="0" u="none" strike="noStrike" cap="none" normalizeH="0" baseline="0" dirty="0" smtClean="0">
                <a:ln>
                  <a:noFill/>
                </a:ln>
                <a:solidFill>
                  <a:schemeClr val="tx1"/>
                </a:solidFill>
                <a:effectLst/>
                <a:latin typeface="Arial" pitchFamily="34" charset="0"/>
                <a:ea typeface="Calibri" pitchFamily="34" charset="0"/>
                <a:cs typeface="Arial" pitchFamily="34" charset="0"/>
              </a:rPr>
              <a:t>Gr</a:t>
            </a:r>
            <a:r>
              <a:rPr kumimoji="0" lang="es-EC" sz="1200" b="1" i="0" u="none" strike="noStrike" cap="none" normalizeH="0" baseline="0" dirty="0" smtClean="0">
                <a:ln>
                  <a:noFill/>
                </a:ln>
                <a:solidFill>
                  <a:schemeClr val="tx1"/>
                </a:solidFill>
                <a:effectLst/>
                <a:latin typeface="Calibri"/>
                <a:ea typeface="Calibri" pitchFamily="34" charset="0"/>
                <a:cs typeface="Arial" pitchFamily="34" charset="0"/>
              </a:rPr>
              <a:t>á</a:t>
            </a:r>
            <a:r>
              <a:rPr kumimoji="0" lang="es-EC" sz="1200" b="1" i="0" u="none" strike="noStrike" cap="none" normalizeH="0" baseline="0" dirty="0" smtClean="0">
                <a:ln>
                  <a:noFill/>
                </a:ln>
                <a:solidFill>
                  <a:schemeClr val="tx1"/>
                </a:solidFill>
                <a:effectLst/>
                <a:latin typeface="Arial" pitchFamily="34" charset="0"/>
                <a:ea typeface="Calibri" pitchFamily="34" charset="0"/>
                <a:cs typeface="Arial" pitchFamily="34" charset="0"/>
              </a:rPr>
              <a:t>fico N</a:t>
            </a:r>
            <a:r>
              <a:rPr kumimoji="0" lang="es-EC" sz="1200" b="1" i="0" u="none" strike="noStrike" cap="none" normalizeH="0" baseline="0" dirty="0" smtClean="0">
                <a:ln>
                  <a:noFill/>
                </a:ln>
                <a:solidFill>
                  <a:schemeClr val="tx1"/>
                </a:solidFill>
                <a:effectLst/>
                <a:latin typeface="Calibri"/>
                <a:ea typeface="Calibri" pitchFamily="34" charset="0"/>
                <a:cs typeface="Arial" pitchFamily="34" charset="0"/>
              </a:rPr>
              <a:t>º</a:t>
            </a:r>
            <a:r>
              <a:rPr kumimoji="0" lang="es-EC" sz="1200" b="1" i="0" u="none" strike="noStrike" cap="none" normalizeH="0" baseline="0" dirty="0" smtClean="0">
                <a:ln>
                  <a:noFill/>
                </a:ln>
                <a:solidFill>
                  <a:schemeClr val="tx1"/>
                </a:solidFill>
                <a:effectLst/>
                <a:latin typeface="Arial" pitchFamily="34" charset="0"/>
                <a:ea typeface="Calibri" pitchFamily="34" charset="0"/>
                <a:cs typeface="Arial" pitchFamily="34" charset="0"/>
              </a:rPr>
              <a:t> 26</a:t>
            </a:r>
            <a:endParaRPr kumimoji="0" lang="es-EC"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C" sz="18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5" name="4 Gráfico"/>
          <p:cNvGraphicFramePr/>
          <p:nvPr/>
        </p:nvGraphicFramePr>
        <p:xfrm>
          <a:off x="2571736" y="4071942"/>
          <a:ext cx="3629025" cy="2057400"/>
        </p:xfrm>
        <a:graphic>
          <a:graphicData uri="http://schemas.openxmlformats.org/drawingml/2006/chart">
            <c:chart xmlns:c="http://schemas.openxmlformats.org/drawingml/2006/chart" xmlns:r="http://schemas.openxmlformats.org/officeDocument/2006/relationships" r:id="rId2"/>
          </a:graphicData>
        </a:graphic>
      </p:graphicFrame>
      <p:sp>
        <p:nvSpPr>
          <p:cNvPr id="72707" name="Rectangle 3"/>
          <p:cNvSpPr>
            <a:spLocks noChangeArrowheads="1"/>
          </p:cNvSpPr>
          <p:nvPr/>
        </p:nvSpPr>
        <p:spPr bwMode="auto">
          <a:xfrm>
            <a:off x="0" y="25241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ransition spd="slow"/>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71472" y="214290"/>
            <a:ext cx="8153400" cy="990600"/>
          </a:xfrm>
        </p:spPr>
        <p:txBody>
          <a:bodyPr>
            <a:normAutofit/>
          </a:bodyPr>
          <a:lstStyle/>
          <a:p>
            <a:r>
              <a:rPr lang="es-EC" sz="1400" b="1" u="sng" dirty="0" smtClean="0">
                <a:solidFill>
                  <a:schemeClr val="tx1"/>
                </a:solidFill>
                <a:latin typeface="Times New Roman" pitchFamily="18" charset="0"/>
                <a:cs typeface="Times New Roman" pitchFamily="18" charset="0"/>
              </a:rPr>
              <a:t>INDICADOR N° 8</a:t>
            </a:r>
            <a:br>
              <a:rPr lang="es-EC" sz="1400" b="1" u="sng" dirty="0" smtClean="0">
                <a:solidFill>
                  <a:schemeClr val="tx1"/>
                </a:solidFill>
                <a:latin typeface="Times New Roman" pitchFamily="18" charset="0"/>
                <a:cs typeface="Times New Roman" pitchFamily="18" charset="0"/>
              </a:rPr>
            </a:br>
            <a:r>
              <a:rPr lang="es-EC" sz="1400" dirty="0" smtClean="0">
                <a:solidFill>
                  <a:schemeClr val="tx1"/>
                </a:solidFill>
                <a:latin typeface="Times New Roman" pitchFamily="18" charset="0"/>
                <a:cs typeface="Times New Roman" pitchFamily="18" charset="0"/>
              </a:rPr>
              <a:t/>
            </a:r>
            <a:br>
              <a:rPr lang="es-EC" sz="1400" dirty="0" smtClean="0">
                <a:solidFill>
                  <a:schemeClr val="tx1"/>
                </a:solidFill>
                <a:latin typeface="Times New Roman" pitchFamily="18" charset="0"/>
                <a:cs typeface="Times New Roman" pitchFamily="18" charset="0"/>
              </a:rPr>
            </a:br>
            <a:r>
              <a:rPr lang="es-EC" sz="1400" dirty="0" smtClean="0">
                <a:solidFill>
                  <a:schemeClr val="tx1"/>
                </a:solidFill>
                <a:latin typeface="Times New Roman" pitchFamily="18" charset="0"/>
                <a:cs typeface="Times New Roman" pitchFamily="18" charset="0"/>
              </a:rPr>
              <a:t>La educadora emplea técnicas de expresión dramática</a:t>
            </a:r>
            <a:br>
              <a:rPr lang="es-EC" sz="1400" dirty="0" smtClean="0">
                <a:solidFill>
                  <a:schemeClr val="tx1"/>
                </a:solidFill>
                <a:latin typeface="Times New Roman" pitchFamily="18" charset="0"/>
                <a:cs typeface="Times New Roman" pitchFamily="18" charset="0"/>
              </a:rPr>
            </a:br>
            <a:endParaRPr lang="es-EC" sz="1400" dirty="0">
              <a:solidFill>
                <a:schemeClr val="tx1"/>
              </a:solidFill>
              <a:latin typeface="Times New Roman" pitchFamily="18" charset="0"/>
              <a:cs typeface="Times New Roman" pitchFamily="18" charset="0"/>
            </a:endParaRPr>
          </a:p>
        </p:txBody>
      </p:sp>
      <p:graphicFrame>
        <p:nvGraphicFramePr>
          <p:cNvPr id="3" name="2 Tabla"/>
          <p:cNvGraphicFramePr>
            <a:graphicFrameLocks noGrp="1"/>
          </p:cNvGraphicFramePr>
          <p:nvPr/>
        </p:nvGraphicFramePr>
        <p:xfrm>
          <a:off x="3071802" y="2000240"/>
          <a:ext cx="4214842" cy="771144"/>
        </p:xfrm>
        <a:graphic>
          <a:graphicData uri="http://schemas.openxmlformats.org/drawingml/2006/table">
            <a:tbl>
              <a:tblPr/>
              <a:tblGrid>
                <a:gridCol w="1610447"/>
                <a:gridCol w="1245580"/>
                <a:gridCol w="1358815"/>
              </a:tblGrid>
              <a:tr h="190500">
                <a:tc>
                  <a:txBody>
                    <a:bodyPr/>
                    <a:lstStyle/>
                    <a:p>
                      <a:pPr algn="l">
                        <a:lnSpc>
                          <a:spcPct val="115000"/>
                        </a:lnSpc>
                        <a:spcAft>
                          <a:spcPts val="0"/>
                        </a:spcAft>
                      </a:pPr>
                      <a:r>
                        <a:rPr lang="es-EC" sz="1100">
                          <a:solidFill>
                            <a:srgbClr val="000000"/>
                          </a:solidFill>
                          <a:latin typeface="Arial"/>
                          <a:ea typeface="Times New Roman"/>
                          <a:cs typeface="Times New Roman"/>
                        </a:rPr>
                        <a:t>OPCIONES</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s-EC" sz="1100">
                          <a:solidFill>
                            <a:srgbClr val="000000"/>
                          </a:solidFill>
                          <a:latin typeface="Arial"/>
                          <a:ea typeface="Times New Roman"/>
                          <a:cs typeface="Times New Roman"/>
                        </a:rPr>
                        <a:t>RESULTADO </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s-EC" sz="1100">
                          <a:solidFill>
                            <a:srgbClr val="000000"/>
                          </a:solidFill>
                          <a:latin typeface="Arial"/>
                          <a:ea typeface="Times New Roman"/>
                          <a:cs typeface="Times New Roman"/>
                        </a:rPr>
                        <a:t>PORCENTAJE</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gn="l">
                        <a:lnSpc>
                          <a:spcPct val="115000"/>
                        </a:lnSpc>
                        <a:spcAft>
                          <a:spcPts val="0"/>
                        </a:spcAft>
                      </a:pPr>
                      <a:r>
                        <a:rPr lang="es-EC" sz="1100">
                          <a:solidFill>
                            <a:srgbClr val="000000"/>
                          </a:solidFill>
                          <a:latin typeface="Arial"/>
                          <a:ea typeface="Times New Roman"/>
                          <a:cs typeface="Times New Roman"/>
                        </a:rPr>
                        <a:t>SI</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100">
                          <a:solidFill>
                            <a:srgbClr val="000000"/>
                          </a:solidFill>
                          <a:latin typeface="Arial"/>
                          <a:ea typeface="Times New Roman"/>
                          <a:cs typeface="Times New Roman"/>
                        </a:rPr>
                        <a:t>1</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100">
                          <a:solidFill>
                            <a:srgbClr val="000000"/>
                          </a:solidFill>
                          <a:latin typeface="Arial"/>
                          <a:ea typeface="Times New Roman"/>
                          <a:cs typeface="Times New Roman"/>
                        </a:rPr>
                        <a:t>20%</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gn="l">
                        <a:lnSpc>
                          <a:spcPct val="115000"/>
                        </a:lnSpc>
                        <a:spcAft>
                          <a:spcPts val="0"/>
                        </a:spcAft>
                      </a:pPr>
                      <a:r>
                        <a:rPr lang="es-EC" sz="1100">
                          <a:solidFill>
                            <a:srgbClr val="000000"/>
                          </a:solidFill>
                          <a:latin typeface="Arial"/>
                          <a:ea typeface="Times New Roman"/>
                          <a:cs typeface="Times New Roman"/>
                        </a:rPr>
                        <a:t>NO</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100">
                          <a:solidFill>
                            <a:srgbClr val="000000"/>
                          </a:solidFill>
                          <a:latin typeface="Arial"/>
                          <a:ea typeface="Times New Roman"/>
                          <a:cs typeface="Times New Roman"/>
                        </a:rPr>
                        <a:t>4</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100">
                          <a:solidFill>
                            <a:srgbClr val="000000"/>
                          </a:solidFill>
                          <a:latin typeface="Arial"/>
                          <a:ea typeface="Times New Roman"/>
                          <a:cs typeface="Times New Roman"/>
                        </a:rPr>
                        <a:t>80%</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gn="l">
                        <a:lnSpc>
                          <a:spcPct val="115000"/>
                        </a:lnSpc>
                        <a:spcAft>
                          <a:spcPts val="0"/>
                        </a:spcAft>
                      </a:pPr>
                      <a:r>
                        <a:rPr lang="es-EC" sz="1100">
                          <a:solidFill>
                            <a:srgbClr val="000000"/>
                          </a:solidFill>
                          <a:latin typeface="Arial"/>
                          <a:ea typeface="Times New Roman"/>
                          <a:cs typeface="Times New Roman"/>
                        </a:rPr>
                        <a:t>TOTAL</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100">
                          <a:solidFill>
                            <a:srgbClr val="000000"/>
                          </a:solidFill>
                          <a:latin typeface="Arial"/>
                          <a:ea typeface="Times New Roman"/>
                          <a:cs typeface="Times New Roman"/>
                        </a:rPr>
                        <a:t>5</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100" dirty="0">
                          <a:solidFill>
                            <a:srgbClr val="000000"/>
                          </a:solidFill>
                          <a:latin typeface="Arial"/>
                          <a:ea typeface="Times New Roman"/>
                          <a:cs typeface="Times New Roman"/>
                        </a:rPr>
                        <a:t>100%</a:t>
                      </a:r>
                      <a:endParaRPr lang="es-EC" sz="11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026" name="Rectangle 2"/>
          <p:cNvSpPr>
            <a:spLocks noChangeArrowheads="1"/>
          </p:cNvSpPr>
          <p:nvPr/>
        </p:nvSpPr>
        <p:spPr bwMode="auto">
          <a:xfrm>
            <a:off x="4357686" y="1714488"/>
            <a:ext cx="1157689" cy="196977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C" sz="1200" b="1" i="0" u="none" strike="noStrike" cap="none" normalizeH="0" baseline="0" dirty="0" smtClean="0">
                <a:ln>
                  <a:noFill/>
                </a:ln>
                <a:solidFill>
                  <a:schemeClr val="tx1"/>
                </a:solidFill>
                <a:effectLst/>
                <a:latin typeface="Arial" pitchFamily="34" charset="0"/>
                <a:ea typeface="Calibri" pitchFamily="34" charset="0"/>
                <a:cs typeface="Arial" pitchFamily="34" charset="0"/>
              </a:rPr>
              <a:t>Cuadro N</a:t>
            </a:r>
            <a:r>
              <a:rPr kumimoji="0" lang="es-EC" sz="1200" b="1" i="0" u="none" strike="noStrike" cap="none" normalizeH="0" baseline="0" dirty="0" smtClean="0">
                <a:ln>
                  <a:noFill/>
                </a:ln>
                <a:solidFill>
                  <a:schemeClr val="tx1"/>
                </a:solidFill>
                <a:effectLst/>
                <a:latin typeface="Calibri"/>
                <a:ea typeface="Calibri" pitchFamily="34" charset="0"/>
                <a:cs typeface="Arial" pitchFamily="34" charset="0"/>
              </a:rPr>
              <a:t>º</a:t>
            </a:r>
            <a:r>
              <a:rPr kumimoji="0" lang="es-EC" sz="1200" b="1" i="0" u="none" strike="noStrike" cap="none" normalizeH="0" baseline="0" dirty="0" smtClean="0">
                <a:ln>
                  <a:noFill/>
                </a:ln>
                <a:solidFill>
                  <a:schemeClr val="tx1"/>
                </a:solidFill>
                <a:effectLst/>
                <a:latin typeface="Arial" pitchFamily="34" charset="0"/>
                <a:ea typeface="Calibri" pitchFamily="34" charset="0"/>
                <a:cs typeface="Arial" pitchFamily="34" charset="0"/>
              </a:rPr>
              <a:t> 28</a:t>
            </a:r>
          </a:p>
          <a:p>
            <a:pPr marL="0" marR="0" lvl="0" indent="0" algn="l" defTabSz="914400" rtl="0" eaLnBrk="1" fontAlgn="base" latinLnBrk="0" hangingPunct="1">
              <a:lnSpc>
                <a:spcPct val="100000"/>
              </a:lnSpc>
              <a:spcBef>
                <a:spcPct val="0"/>
              </a:spcBef>
              <a:spcAft>
                <a:spcPct val="0"/>
              </a:spcAft>
              <a:buClrTx/>
              <a:buSzTx/>
              <a:buFontTx/>
              <a:buNone/>
              <a:tabLst/>
            </a:pPr>
            <a:endParaRPr lang="es-EC" sz="1200" b="1" dirty="0" smtClean="0">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2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s-EC" sz="1200" b="1" dirty="0" smtClean="0">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2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s-EC" sz="1200" b="1" dirty="0" smtClean="0">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2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s-EC"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C" sz="1200" b="1" i="0" u="none" strike="noStrike" cap="none" normalizeH="0" baseline="0" dirty="0" smtClean="0">
                <a:ln>
                  <a:noFill/>
                </a:ln>
                <a:solidFill>
                  <a:schemeClr val="tx1"/>
                </a:solidFill>
                <a:effectLst/>
                <a:latin typeface="Arial" pitchFamily="34" charset="0"/>
                <a:ea typeface="Calibri" pitchFamily="34" charset="0"/>
                <a:cs typeface="Arial" pitchFamily="34" charset="0"/>
              </a:rPr>
              <a:t>Gr</a:t>
            </a:r>
            <a:r>
              <a:rPr kumimoji="0" lang="es-EC" sz="1200" b="1" i="0" u="none" strike="noStrike" cap="none" normalizeH="0" baseline="0" dirty="0" smtClean="0">
                <a:ln>
                  <a:noFill/>
                </a:ln>
                <a:solidFill>
                  <a:schemeClr val="tx1"/>
                </a:solidFill>
                <a:effectLst/>
                <a:latin typeface="Calibri"/>
                <a:ea typeface="Calibri" pitchFamily="34" charset="0"/>
                <a:cs typeface="Arial" pitchFamily="34" charset="0"/>
              </a:rPr>
              <a:t>á</a:t>
            </a:r>
            <a:r>
              <a:rPr kumimoji="0" lang="es-EC" sz="1200" b="1" i="0" u="none" strike="noStrike" cap="none" normalizeH="0" baseline="0" dirty="0" smtClean="0">
                <a:ln>
                  <a:noFill/>
                </a:ln>
                <a:solidFill>
                  <a:schemeClr val="tx1"/>
                </a:solidFill>
                <a:effectLst/>
                <a:latin typeface="Arial" pitchFamily="34" charset="0"/>
                <a:ea typeface="Calibri" pitchFamily="34" charset="0"/>
                <a:cs typeface="Arial" pitchFamily="34" charset="0"/>
              </a:rPr>
              <a:t>fico N</a:t>
            </a:r>
            <a:r>
              <a:rPr kumimoji="0" lang="es-EC" sz="1200" b="1" i="0" u="none" strike="noStrike" cap="none" normalizeH="0" baseline="0" dirty="0" smtClean="0">
                <a:ln>
                  <a:noFill/>
                </a:ln>
                <a:solidFill>
                  <a:schemeClr val="tx1"/>
                </a:solidFill>
                <a:effectLst/>
                <a:latin typeface="Calibri"/>
                <a:ea typeface="Calibri" pitchFamily="34" charset="0"/>
                <a:cs typeface="Arial" pitchFamily="34" charset="0"/>
              </a:rPr>
              <a:t>º</a:t>
            </a:r>
            <a:r>
              <a:rPr kumimoji="0" lang="es-EC" sz="1200" b="1" i="0" u="none" strike="noStrike" cap="none" normalizeH="0" baseline="0" dirty="0" smtClean="0">
                <a:ln>
                  <a:noFill/>
                </a:ln>
                <a:solidFill>
                  <a:schemeClr val="tx1"/>
                </a:solidFill>
                <a:effectLst/>
                <a:latin typeface="Arial" pitchFamily="34" charset="0"/>
                <a:ea typeface="Calibri" pitchFamily="34" charset="0"/>
                <a:cs typeface="Arial" pitchFamily="34" charset="0"/>
              </a:rPr>
              <a:t> 28</a:t>
            </a:r>
            <a:endParaRPr kumimoji="0" lang="es-EC"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C" sz="18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5" name="4 Gráfico"/>
          <p:cNvGraphicFramePr/>
          <p:nvPr/>
        </p:nvGraphicFramePr>
        <p:xfrm>
          <a:off x="3357554" y="3786190"/>
          <a:ext cx="3790950" cy="2305050"/>
        </p:xfrm>
        <a:graphic>
          <a:graphicData uri="http://schemas.openxmlformats.org/drawingml/2006/chart">
            <c:chart xmlns:c="http://schemas.openxmlformats.org/drawingml/2006/chart" xmlns:r="http://schemas.openxmlformats.org/officeDocument/2006/relationships" r:id="rId2"/>
          </a:graphicData>
        </a:graphic>
      </p:graphicFrame>
      <p:sp>
        <p:nvSpPr>
          <p:cNvPr id="1027" name="Rectangle 3"/>
          <p:cNvSpPr>
            <a:spLocks noChangeArrowheads="1"/>
          </p:cNvSpPr>
          <p:nvPr/>
        </p:nvSpPr>
        <p:spPr bwMode="auto">
          <a:xfrm>
            <a:off x="0" y="2771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ransition spd="slow"/>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ChangeArrowheads="1"/>
          </p:cNvSpPr>
          <p:nvPr/>
        </p:nvSpPr>
        <p:spPr bwMode="auto">
          <a:xfrm>
            <a:off x="0" y="25812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7" name="6 Tabla"/>
          <p:cNvGraphicFramePr>
            <a:graphicFrameLocks noGrp="1"/>
          </p:cNvGraphicFramePr>
          <p:nvPr/>
        </p:nvGraphicFramePr>
        <p:xfrm>
          <a:off x="2714612" y="2214554"/>
          <a:ext cx="3667140" cy="910592"/>
        </p:xfrm>
        <a:graphic>
          <a:graphicData uri="http://schemas.openxmlformats.org/drawingml/2006/table">
            <a:tbl>
              <a:tblPr/>
              <a:tblGrid>
                <a:gridCol w="1401176"/>
                <a:gridCol w="1083722"/>
                <a:gridCol w="1182242"/>
              </a:tblGrid>
              <a:tr h="227648">
                <a:tc>
                  <a:txBody>
                    <a:bodyPr/>
                    <a:lstStyle/>
                    <a:p>
                      <a:pPr algn="l">
                        <a:lnSpc>
                          <a:spcPct val="115000"/>
                        </a:lnSpc>
                        <a:spcAft>
                          <a:spcPts val="0"/>
                        </a:spcAft>
                      </a:pPr>
                      <a:r>
                        <a:rPr lang="es-EC" sz="1100" dirty="0">
                          <a:solidFill>
                            <a:srgbClr val="000000"/>
                          </a:solidFill>
                          <a:latin typeface="Arial"/>
                          <a:ea typeface="Times New Roman"/>
                          <a:cs typeface="Times New Roman"/>
                        </a:rPr>
                        <a:t>OPCIONES</a:t>
                      </a:r>
                      <a:endParaRPr lang="es-EC" sz="11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s-EC" sz="1100">
                          <a:solidFill>
                            <a:srgbClr val="000000"/>
                          </a:solidFill>
                          <a:latin typeface="Arial"/>
                          <a:ea typeface="Times New Roman"/>
                          <a:cs typeface="Times New Roman"/>
                        </a:rPr>
                        <a:t>RESULTADO </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s-EC" sz="1100">
                          <a:solidFill>
                            <a:srgbClr val="000000"/>
                          </a:solidFill>
                          <a:latin typeface="Arial"/>
                          <a:ea typeface="Times New Roman"/>
                          <a:cs typeface="Times New Roman"/>
                        </a:rPr>
                        <a:t>PORCENTAJE</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7648">
                <a:tc>
                  <a:txBody>
                    <a:bodyPr/>
                    <a:lstStyle/>
                    <a:p>
                      <a:pPr algn="l">
                        <a:lnSpc>
                          <a:spcPct val="115000"/>
                        </a:lnSpc>
                        <a:spcAft>
                          <a:spcPts val="0"/>
                        </a:spcAft>
                      </a:pPr>
                      <a:r>
                        <a:rPr lang="es-EC" sz="1100">
                          <a:solidFill>
                            <a:srgbClr val="000000"/>
                          </a:solidFill>
                          <a:latin typeface="Arial"/>
                          <a:ea typeface="Times New Roman"/>
                          <a:cs typeface="Times New Roman"/>
                        </a:rPr>
                        <a:t>SI</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100">
                          <a:solidFill>
                            <a:srgbClr val="000000"/>
                          </a:solidFill>
                          <a:latin typeface="Arial"/>
                          <a:ea typeface="Times New Roman"/>
                          <a:cs typeface="Times New Roman"/>
                        </a:rPr>
                        <a:t>3</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100" dirty="0">
                          <a:solidFill>
                            <a:srgbClr val="000000"/>
                          </a:solidFill>
                          <a:latin typeface="Arial"/>
                          <a:ea typeface="Times New Roman"/>
                          <a:cs typeface="Times New Roman"/>
                        </a:rPr>
                        <a:t>60%</a:t>
                      </a:r>
                      <a:endParaRPr lang="es-EC" sz="11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7648">
                <a:tc>
                  <a:txBody>
                    <a:bodyPr/>
                    <a:lstStyle/>
                    <a:p>
                      <a:pPr algn="l">
                        <a:lnSpc>
                          <a:spcPct val="115000"/>
                        </a:lnSpc>
                        <a:spcAft>
                          <a:spcPts val="0"/>
                        </a:spcAft>
                      </a:pPr>
                      <a:r>
                        <a:rPr lang="es-EC" sz="1100">
                          <a:solidFill>
                            <a:srgbClr val="000000"/>
                          </a:solidFill>
                          <a:latin typeface="Arial"/>
                          <a:ea typeface="Times New Roman"/>
                          <a:cs typeface="Times New Roman"/>
                        </a:rPr>
                        <a:t>NO</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100">
                          <a:solidFill>
                            <a:srgbClr val="000000"/>
                          </a:solidFill>
                          <a:latin typeface="Arial"/>
                          <a:ea typeface="Times New Roman"/>
                          <a:cs typeface="Times New Roman"/>
                        </a:rPr>
                        <a:t>2</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100">
                          <a:solidFill>
                            <a:srgbClr val="000000"/>
                          </a:solidFill>
                          <a:latin typeface="Arial"/>
                          <a:ea typeface="Times New Roman"/>
                          <a:cs typeface="Times New Roman"/>
                        </a:rPr>
                        <a:t>40%</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7648">
                <a:tc>
                  <a:txBody>
                    <a:bodyPr/>
                    <a:lstStyle/>
                    <a:p>
                      <a:pPr algn="l">
                        <a:lnSpc>
                          <a:spcPct val="115000"/>
                        </a:lnSpc>
                        <a:spcAft>
                          <a:spcPts val="0"/>
                        </a:spcAft>
                      </a:pPr>
                      <a:r>
                        <a:rPr lang="es-EC" sz="1100">
                          <a:solidFill>
                            <a:srgbClr val="000000"/>
                          </a:solidFill>
                          <a:latin typeface="Arial"/>
                          <a:ea typeface="Times New Roman"/>
                          <a:cs typeface="Times New Roman"/>
                        </a:rPr>
                        <a:t>TOTAL</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100">
                          <a:solidFill>
                            <a:srgbClr val="000000"/>
                          </a:solidFill>
                          <a:latin typeface="Arial"/>
                          <a:ea typeface="Times New Roman"/>
                          <a:cs typeface="Times New Roman"/>
                        </a:rPr>
                        <a:t>5</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100" dirty="0">
                          <a:solidFill>
                            <a:srgbClr val="000000"/>
                          </a:solidFill>
                          <a:latin typeface="Arial"/>
                          <a:ea typeface="Times New Roman"/>
                          <a:cs typeface="Times New Roman"/>
                        </a:rPr>
                        <a:t>100%</a:t>
                      </a:r>
                      <a:endParaRPr lang="es-EC" sz="11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3250" name="Rectangle 2"/>
          <p:cNvSpPr>
            <a:spLocks noChangeArrowheads="1"/>
          </p:cNvSpPr>
          <p:nvPr/>
        </p:nvSpPr>
        <p:spPr bwMode="auto">
          <a:xfrm>
            <a:off x="214282" y="285728"/>
            <a:ext cx="5346335" cy="440120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C" sz="1400" b="1" i="0" u="sng" strike="noStrike" cap="none" normalizeH="0" baseline="0" dirty="0" smtClean="0">
                <a:ln>
                  <a:noFill/>
                </a:ln>
                <a:effectLst/>
                <a:latin typeface="Times New Roman" pitchFamily="18" charset="0"/>
                <a:ea typeface="Calibri" pitchFamily="34" charset="0"/>
                <a:cs typeface="Times New Roman" pitchFamily="18" charset="0"/>
              </a:rPr>
              <a:t>INDICADOR N° 9</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400" b="0" i="0" u="none" strike="noStrike" cap="none" normalizeH="0" baseline="0" dirty="0" smtClean="0">
              <a:ln>
                <a:noFill/>
              </a:ln>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C" sz="1400" b="0" i="0" u="none" strike="noStrike" cap="none" normalizeH="0" baseline="0" dirty="0" smtClean="0">
                <a:ln>
                  <a:noFill/>
                </a:ln>
                <a:effectLst/>
                <a:latin typeface="Times New Roman" pitchFamily="18" charset="0"/>
                <a:ea typeface="Calibri" pitchFamily="34" charset="0"/>
                <a:cs typeface="Times New Roman" pitchFamily="18" charset="0"/>
              </a:rPr>
              <a:t>La educadora trabaja  movimientos corporales y gestuales con los niños</a:t>
            </a:r>
          </a:p>
          <a:p>
            <a:pPr marL="0" marR="0" lvl="0" indent="0" algn="l" defTabSz="914400" rtl="0" eaLnBrk="0" fontAlgn="base" latinLnBrk="0" hangingPunct="0">
              <a:lnSpc>
                <a:spcPct val="100000"/>
              </a:lnSpc>
              <a:spcBef>
                <a:spcPct val="0"/>
              </a:spcBef>
              <a:spcAft>
                <a:spcPct val="0"/>
              </a:spcAft>
              <a:buClrTx/>
              <a:buSzTx/>
              <a:buFontTx/>
              <a:buNone/>
              <a:tabLst/>
            </a:pPr>
            <a:endParaRPr lang="es-EC" sz="1200" dirty="0" smtClean="0">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C"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s-EC" sz="1200" dirty="0" smtClean="0">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C"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s-EC" sz="1200" dirty="0" smtClean="0">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C"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C" sz="1200" b="1" i="0" u="none" strike="noStrike" cap="none" normalizeH="0" baseline="0" dirty="0" smtClean="0">
                <a:ln>
                  <a:noFill/>
                </a:ln>
                <a:solidFill>
                  <a:schemeClr val="tx1"/>
                </a:solidFill>
                <a:effectLst/>
                <a:latin typeface="Arial" pitchFamily="34" charset="0"/>
                <a:ea typeface="Calibri" pitchFamily="34" charset="0"/>
                <a:cs typeface="Arial" pitchFamily="34" charset="0"/>
              </a:rPr>
              <a:t>Cuadro N</a:t>
            </a:r>
            <a:r>
              <a:rPr kumimoji="0" lang="es-EC" sz="1200" b="1" i="0" u="none" strike="noStrike" cap="none" normalizeH="0" baseline="0" dirty="0" smtClean="0">
                <a:ln>
                  <a:noFill/>
                </a:ln>
                <a:solidFill>
                  <a:schemeClr val="tx1"/>
                </a:solidFill>
                <a:effectLst/>
                <a:latin typeface="Calibri"/>
                <a:ea typeface="Calibri" pitchFamily="34" charset="0"/>
                <a:cs typeface="Arial" pitchFamily="34" charset="0"/>
              </a:rPr>
              <a:t>º</a:t>
            </a:r>
            <a:r>
              <a:rPr kumimoji="0" lang="es-EC" sz="1200" b="1" i="0" u="none" strike="noStrike" cap="none" normalizeH="0" baseline="0" dirty="0" smtClean="0">
                <a:ln>
                  <a:noFill/>
                </a:ln>
                <a:solidFill>
                  <a:schemeClr val="tx1"/>
                </a:solidFill>
                <a:effectLst/>
                <a:latin typeface="Arial" pitchFamily="34" charset="0"/>
                <a:ea typeface="Calibri" pitchFamily="34" charset="0"/>
                <a:cs typeface="Arial" pitchFamily="34" charset="0"/>
              </a:rPr>
              <a:t> 29</a:t>
            </a:r>
          </a:p>
          <a:p>
            <a:pPr marL="0" marR="0" lvl="0" indent="0" algn="l" defTabSz="914400" rtl="0" eaLnBrk="0" fontAlgn="base" latinLnBrk="0" hangingPunct="0">
              <a:lnSpc>
                <a:spcPct val="100000"/>
              </a:lnSpc>
              <a:spcBef>
                <a:spcPct val="0"/>
              </a:spcBef>
              <a:spcAft>
                <a:spcPct val="0"/>
              </a:spcAft>
              <a:buClrTx/>
              <a:buSzTx/>
              <a:buFontTx/>
              <a:buNone/>
              <a:tabLst/>
            </a:pPr>
            <a:endParaRPr lang="es-EC" sz="1200" b="1" dirty="0" smtClean="0">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C" sz="12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s-EC" sz="1200" b="1" dirty="0" smtClean="0">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C" sz="12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s-EC" sz="1200" b="1" dirty="0" smtClean="0">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C" sz="12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s-EC" sz="1200" b="1" dirty="0" smtClean="0">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C" sz="12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s-EC" sz="1200" b="1" dirty="0" smtClean="0">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C" sz="12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C" sz="1200" b="1" i="0" u="none" strike="noStrike" cap="none" normalizeH="0" baseline="0" dirty="0" smtClean="0">
                <a:ln>
                  <a:noFill/>
                </a:ln>
                <a:solidFill>
                  <a:schemeClr val="tx1"/>
                </a:solidFill>
                <a:effectLst/>
                <a:latin typeface="Arial" pitchFamily="34" charset="0"/>
                <a:ea typeface="Calibri" pitchFamily="34" charset="0"/>
                <a:cs typeface="Arial" pitchFamily="34" charset="0"/>
              </a:rPr>
              <a:t>Gr</a:t>
            </a:r>
            <a:r>
              <a:rPr kumimoji="0" lang="es-EC" sz="1200" b="1" i="0" u="none" strike="noStrike" cap="none" normalizeH="0" baseline="0" dirty="0" smtClean="0">
                <a:ln>
                  <a:noFill/>
                </a:ln>
                <a:solidFill>
                  <a:schemeClr val="tx1"/>
                </a:solidFill>
                <a:effectLst/>
                <a:latin typeface="Calibri"/>
                <a:ea typeface="Calibri" pitchFamily="34" charset="0"/>
                <a:cs typeface="Arial" pitchFamily="34" charset="0"/>
              </a:rPr>
              <a:t>á</a:t>
            </a:r>
            <a:r>
              <a:rPr kumimoji="0" lang="es-EC" sz="1200" b="1" i="0" u="none" strike="noStrike" cap="none" normalizeH="0" baseline="0" dirty="0" smtClean="0">
                <a:ln>
                  <a:noFill/>
                </a:ln>
                <a:solidFill>
                  <a:schemeClr val="tx1"/>
                </a:solidFill>
                <a:effectLst/>
                <a:latin typeface="Arial" pitchFamily="34" charset="0"/>
                <a:ea typeface="Calibri" pitchFamily="34" charset="0"/>
                <a:cs typeface="Arial" pitchFamily="34" charset="0"/>
              </a:rPr>
              <a:t>fico N</a:t>
            </a:r>
            <a:r>
              <a:rPr kumimoji="0" lang="es-EC" sz="1200" b="1" i="0" u="none" strike="noStrike" cap="none" normalizeH="0" baseline="0" dirty="0" smtClean="0">
                <a:ln>
                  <a:noFill/>
                </a:ln>
                <a:solidFill>
                  <a:schemeClr val="tx1"/>
                </a:solidFill>
                <a:effectLst/>
                <a:latin typeface="Calibri"/>
                <a:ea typeface="Calibri" pitchFamily="34" charset="0"/>
                <a:cs typeface="Arial" pitchFamily="34" charset="0"/>
              </a:rPr>
              <a:t>º</a:t>
            </a:r>
            <a:r>
              <a:rPr kumimoji="0" lang="es-EC" sz="1200" b="1" i="0" u="none" strike="noStrike" cap="none" normalizeH="0" baseline="0" dirty="0" smtClean="0">
                <a:ln>
                  <a:noFill/>
                </a:ln>
                <a:solidFill>
                  <a:schemeClr val="tx1"/>
                </a:solidFill>
                <a:effectLst/>
                <a:latin typeface="Arial" pitchFamily="34" charset="0"/>
                <a:ea typeface="Calibri" pitchFamily="34" charset="0"/>
                <a:cs typeface="Arial" pitchFamily="34" charset="0"/>
              </a:rPr>
              <a:t> 29</a:t>
            </a:r>
            <a:endParaRPr kumimoji="0" lang="es-EC"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C" sz="18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9" name="8 Gráfico"/>
          <p:cNvGraphicFramePr/>
          <p:nvPr/>
        </p:nvGraphicFramePr>
        <p:xfrm>
          <a:off x="2786050" y="4286256"/>
          <a:ext cx="4286280" cy="2095500"/>
        </p:xfrm>
        <a:graphic>
          <a:graphicData uri="http://schemas.openxmlformats.org/drawingml/2006/chart">
            <c:chart xmlns:c="http://schemas.openxmlformats.org/drawingml/2006/chart" xmlns:r="http://schemas.openxmlformats.org/officeDocument/2006/relationships" r:id="rId2"/>
          </a:graphicData>
        </a:graphic>
      </p:graphicFrame>
      <p:sp>
        <p:nvSpPr>
          <p:cNvPr id="53251" name="Rectangle 3"/>
          <p:cNvSpPr>
            <a:spLocks noChangeArrowheads="1"/>
          </p:cNvSpPr>
          <p:nvPr/>
        </p:nvSpPr>
        <p:spPr bwMode="auto">
          <a:xfrm>
            <a:off x="0" y="25622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ransition spd="slow"/>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42910" y="357166"/>
            <a:ext cx="8153400" cy="990600"/>
          </a:xfrm>
        </p:spPr>
        <p:txBody>
          <a:bodyPr>
            <a:normAutofit fontScale="90000"/>
          </a:bodyPr>
          <a:lstStyle/>
          <a:p>
            <a:r>
              <a:rPr lang="es-EC" sz="1600" b="1" u="sng" dirty="0" smtClean="0">
                <a:solidFill>
                  <a:schemeClr val="tx1"/>
                </a:solidFill>
                <a:latin typeface="Times New Roman" pitchFamily="18" charset="0"/>
                <a:cs typeface="Times New Roman" pitchFamily="18" charset="0"/>
              </a:rPr>
              <a:t>INDICADOR N° 10</a:t>
            </a:r>
            <a:br>
              <a:rPr lang="es-EC" sz="1600" b="1" u="sng" dirty="0" smtClean="0">
                <a:solidFill>
                  <a:schemeClr val="tx1"/>
                </a:solidFill>
                <a:latin typeface="Times New Roman" pitchFamily="18" charset="0"/>
                <a:cs typeface="Times New Roman" pitchFamily="18" charset="0"/>
              </a:rPr>
            </a:br>
            <a:r>
              <a:rPr lang="es-EC" sz="1600" dirty="0" smtClean="0">
                <a:solidFill>
                  <a:schemeClr val="tx1"/>
                </a:solidFill>
                <a:latin typeface="Times New Roman" pitchFamily="18" charset="0"/>
                <a:cs typeface="Times New Roman" pitchFamily="18" charset="0"/>
              </a:rPr>
              <a:t/>
            </a:r>
            <a:br>
              <a:rPr lang="es-EC" sz="1600" dirty="0" smtClean="0">
                <a:solidFill>
                  <a:schemeClr val="tx1"/>
                </a:solidFill>
                <a:latin typeface="Times New Roman" pitchFamily="18" charset="0"/>
                <a:cs typeface="Times New Roman" pitchFamily="18" charset="0"/>
              </a:rPr>
            </a:br>
            <a:r>
              <a:rPr lang="es-EC" sz="1600" dirty="0" smtClean="0">
                <a:solidFill>
                  <a:schemeClr val="tx1"/>
                </a:solidFill>
                <a:latin typeface="Times New Roman" pitchFamily="18" charset="0"/>
                <a:cs typeface="Times New Roman" pitchFamily="18" charset="0"/>
              </a:rPr>
              <a:t>La educadora utiliza  disfraces, máscaras, títeres, maquillaje, etc., en sus actividades</a:t>
            </a:r>
            <a:r>
              <a:rPr lang="es-EC" dirty="0" smtClean="0">
                <a:solidFill>
                  <a:schemeClr val="tx1"/>
                </a:solidFill>
              </a:rPr>
              <a:t/>
            </a:r>
            <a:br>
              <a:rPr lang="es-EC" dirty="0" smtClean="0">
                <a:solidFill>
                  <a:schemeClr val="tx1"/>
                </a:solidFill>
              </a:rPr>
            </a:br>
            <a:endParaRPr lang="es-EC" dirty="0">
              <a:solidFill>
                <a:schemeClr val="tx1"/>
              </a:solidFill>
            </a:endParaRPr>
          </a:p>
        </p:txBody>
      </p:sp>
      <p:graphicFrame>
        <p:nvGraphicFramePr>
          <p:cNvPr id="3" name="2 Tabla"/>
          <p:cNvGraphicFramePr>
            <a:graphicFrameLocks noGrp="1"/>
          </p:cNvGraphicFramePr>
          <p:nvPr/>
        </p:nvGraphicFramePr>
        <p:xfrm>
          <a:off x="3000364" y="2357430"/>
          <a:ext cx="4143404" cy="771144"/>
        </p:xfrm>
        <a:graphic>
          <a:graphicData uri="http://schemas.openxmlformats.org/drawingml/2006/table">
            <a:tbl>
              <a:tblPr/>
              <a:tblGrid>
                <a:gridCol w="1583151"/>
                <a:gridCol w="1224469"/>
                <a:gridCol w="1335784"/>
              </a:tblGrid>
              <a:tr h="190500">
                <a:tc>
                  <a:txBody>
                    <a:bodyPr/>
                    <a:lstStyle/>
                    <a:p>
                      <a:pPr algn="l">
                        <a:lnSpc>
                          <a:spcPct val="115000"/>
                        </a:lnSpc>
                        <a:spcAft>
                          <a:spcPts val="0"/>
                        </a:spcAft>
                      </a:pPr>
                      <a:r>
                        <a:rPr lang="es-EC" sz="1100">
                          <a:solidFill>
                            <a:srgbClr val="000000"/>
                          </a:solidFill>
                          <a:latin typeface="Arial"/>
                          <a:ea typeface="Times New Roman"/>
                          <a:cs typeface="Times New Roman"/>
                        </a:rPr>
                        <a:t>OPCIONES</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s-EC" sz="1100">
                          <a:solidFill>
                            <a:srgbClr val="000000"/>
                          </a:solidFill>
                          <a:latin typeface="Arial"/>
                          <a:ea typeface="Times New Roman"/>
                          <a:cs typeface="Times New Roman"/>
                        </a:rPr>
                        <a:t>RESULTADO </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s-EC" sz="1100">
                          <a:solidFill>
                            <a:srgbClr val="000000"/>
                          </a:solidFill>
                          <a:latin typeface="Arial"/>
                          <a:ea typeface="Times New Roman"/>
                          <a:cs typeface="Times New Roman"/>
                        </a:rPr>
                        <a:t>PORCENTAJE</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gn="l">
                        <a:lnSpc>
                          <a:spcPct val="115000"/>
                        </a:lnSpc>
                        <a:spcAft>
                          <a:spcPts val="0"/>
                        </a:spcAft>
                      </a:pPr>
                      <a:r>
                        <a:rPr lang="es-EC" sz="1100">
                          <a:solidFill>
                            <a:srgbClr val="000000"/>
                          </a:solidFill>
                          <a:latin typeface="Arial"/>
                          <a:ea typeface="Times New Roman"/>
                          <a:cs typeface="Times New Roman"/>
                        </a:rPr>
                        <a:t>SI</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100">
                          <a:solidFill>
                            <a:srgbClr val="000000"/>
                          </a:solidFill>
                          <a:latin typeface="Arial"/>
                          <a:ea typeface="Times New Roman"/>
                          <a:cs typeface="Times New Roman"/>
                        </a:rPr>
                        <a:t>0</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100">
                          <a:solidFill>
                            <a:srgbClr val="000000"/>
                          </a:solidFill>
                          <a:latin typeface="Arial"/>
                          <a:ea typeface="Times New Roman"/>
                          <a:cs typeface="Times New Roman"/>
                        </a:rPr>
                        <a:t>0%</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gn="l">
                        <a:lnSpc>
                          <a:spcPct val="115000"/>
                        </a:lnSpc>
                        <a:spcAft>
                          <a:spcPts val="0"/>
                        </a:spcAft>
                      </a:pPr>
                      <a:r>
                        <a:rPr lang="es-EC" sz="1100">
                          <a:solidFill>
                            <a:srgbClr val="000000"/>
                          </a:solidFill>
                          <a:latin typeface="Arial"/>
                          <a:ea typeface="Times New Roman"/>
                          <a:cs typeface="Times New Roman"/>
                        </a:rPr>
                        <a:t>NO</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100">
                          <a:solidFill>
                            <a:srgbClr val="000000"/>
                          </a:solidFill>
                          <a:latin typeface="Arial"/>
                          <a:ea typeface="Times New Roman"/>
                          <a:cs typeface="Times New Roman"/>
                        </a:rPr>
                        <a:t>5</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100">
                          <a:solidFill>
                            <a:srgbClr val="000000"/>
                          </a:solidFill>
                          <a:latin typeface="Arial"/>
                          <a:ea typeface="Times New Roman"/>
                          <a:cs typeface="Times New Roman"/>
                        </a:rPr>
                        <a:t>100%</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gn="l">
                        <a:lnSpc>
                          <a:spcPct val="115000"/>
                        </a:lnSpc>
                        <a:spcAft>
                          <a:spcPts val="0"/>
                        </a:spcAft>
                      </a:pPr>
                      <a:r>
                        <a:rPr lang="es-EC" sz="1100">
                          <a:solidFill>
                            <a:srgbClr val="000000"/>
                          </a:solidFill>
                          <a:latin typeface="Arial"/>
                          <a:ea typeface="Times New Roman"/>
                          <a:cs typeface="Times New Roman"/>
                        </a:rPr>
                        <a:t>TOTAL</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100">
                          <a:solidFill>
                            <a:srgbClr val="000000"/>
                          </a:solidFill>
                          <a:latin typeface="Arial"/>
                          <a:ea typeface="Times New Roman"/>
                          <a:cs typeface="Times New Roman"/>
                        </a:rPr>
                        <a:t>5</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100" dirty="0">
                          <a:solidFill>
                            <a:srgbClr val="000000"/>
                          </a:solidFill>
                          <a:latin typeface="Arial"/>
                          <a:ea typeface="Times New Roman"/>
                          <a:cs typeface="Times New Roman"/>
                        </a:rPr>
                        <a:t>100%</a:t>
                      </a:r>
                      <a:endParaRPr lang="es-EC" sz="11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9938" name="Rectangle 2"/>
          <p:cNvSpPr>
            <a:spLocks noChangeArrowheads="1"/>
          </p:cNvSpPr>
          <p:nvPr/>
        </p:nvSpPr>
        <p:spPr bwMode="auto">
          <a:xfrm>
            <a:off x="4214810" y="1643050"/>
            <a:ext cx="1157689" cy="270843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C" sz="1200" b="1" i="0" u="none" strike="noStrike" cap="none" normalizeH="0" baseline="0" dirty="0" smtClean="0">
                <a:ln>
                  <a:noFill/>
                </a:ln>
                <a:solidFill>
                  <a:schemeClr val="tx1"/>
                </a:solidFill>
                <a:effectLst/>
                <a:latin typeface="Arial" pitchFamily="34" charset="0"/>
                <a:ea typeface="Calibri" pitchFamily="34" charset="0"/>
                <a:cs typeface="Arial" pitchFamily="34" charset="0"/>
              </a:rPr>
              <a:t>Cuadro N</a:t>
            </a:r>
            <a:r>
              <a:rPr kumimoji="0" lang="es-EC" sz="1200" b="1" i="0" u="none" strike="noStrike" cap="none" normalizeH="0" baseline="0" dirty="0" smtClean="0">
                <a:ln>
                  <a:noFill/>
                </a:ln>
                <a:solidFill>
                  <a:schemeClr val="tx1"/>
                </a:solidFill>
                <a:effectLst/>
                <a:latin typeface="Calibri"/>
                <a:ea typeface="Calibri" pitchFamily="34" charset="0"/>
                <a:cs typeface="Arial" pitchFamily="34" charset="0"/>
              </a:rPr>
              <a:t>º</a:t>
            </a:r>
            <a:r>
              <a:rPr kumimoji="0" lang="es-EC" sz="1200" b="1" i="0" u="none" strike="noStrike" cap="none" normalizeH="0" baseline="0" dirty="0" smtClean="0">
                <a:ln>
                  <a:noFill/>
                </a:ln>
                <a:solidFill>
                  <a:schemeClr val="tx1"/>
                </a:solidFill>
                <a:effectLst/>
                <a:latin typeface="Arial" pitchFamily="34" charset="0"/>
                <a:ea typeface="Calibri" pitchFamily="34" charset="0"/>
                <a:cs typeface="Arial" pitchFamily="34" charset="0"/>
              </a:rPr>
              <a:t> 30</a:t>
            </a:r>
          </a:p>
          <a:p>
            <a:pPr marL="0" marR="0" lvl="0" indent="0" algn="l" defTabSz="914400" rtl="0" eaLnBrk="1" fontAlgn="base" latinLnBrk="0" hangingPunct="1">
              <a:lnSpc>
                <a:spcPct val="100000"/>
              </a:lnSpc>
              <a:spcBef>
                <a:spcPct val="0"/>
              </a:spcBef>
              <a:spcAft>
                <a:spcPct val="0"/>
              </a:spcAft>
              <a:buClrTx/>
              <a:buSzTx/>
              <a:buFontTx/>
              <a:buNone/>
              <a:tabLst/>
            </a:pPr>
            <a:endParaRPr lang="es-EC" sz="1200" b="1" dirty="0" smtClean="0">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2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s-EC" sz="1200" b="1" dirty="0" smtClean="0">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2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s-EC" sz="1200" b="1" dirty="0" smtClean="0">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2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s-EC" sz="1200" b="1" dirty="0" smtClean="0">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2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s-EC" sz="1200" b="1" dirty="0" smtClean="0">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2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s-EC"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C" sz="1200" b="1" i="0" u="none" strike="noStrike" cap="none" normalizeH="0" baseline="0" dirty="0" smtClean="0">
                <a:ln>
                  <a:noFill/>
                </a:ln>
                <a:solidFill>
                  <a:schemeClr val="tx1"/>
                </a:solidFill>
                <a:effectLst/>
                <a:latin typeface="Arial" pitchFamily="34" charset="0"/>
                <a:ea typeface="Calibri" pitchFamily="34" charset="0"/>
                <a:cs typeface="Arial" pitchFamily="34" charset="0"/>
              </a:rPr>
              <a:t>Gr</a:t>
            </a:r>
            <a:r>
              <a:rPr kumimoji="0" lang="es-EC" sz="1200" b="1" i="0" u="none" strike="noStrike" cap="none" normalizeH="0" baseline="0" dirty="0" smtClean="0">
                <a:ln>
                  <a:noFill/>
                </a:ln>
                <a:solidFill>
                  <a:schemeClr val="tx1"/>
                </a:solidFill>
                <a:effectLst/>
                <a:latin typeface="Calibri"/>
                <a:ea typeface="Calibri" pitchFamily="34" charset="0"/>
                <a:cs typeface="Arial" pitchFamily="34" charset="0"/>
              </a:rPr>
              <a:t>á</a:t>
            </a:r>
            <a:r>
              <a:rPr kumimoji="0" lang="es-EC" sz="1200" b="1" i="0" u="none" strike="noStrike" cap="none" normalizeH="0" baseline="0" dirty="0" smtClean="0">
                <a:ln>
                  <a:noFill/>
                </a:ln>
                <a:solidFill>
                  <a:schemeClr val="tx1"/>
                </a:solidFill>
                <a:effectLst/>
                <a:latin typeface="Arial" pitchFamily="34" charset="0"/>
                <a:ea typeface="Calibri" pitchFamily="34" charset="0"/>
                <a:cs typeface="Arial" pitchFamily="34" charset="0"/>
              </a:rPr>
              <a:t>fico N</a:t>
            </a:r>
            <a:r>
              <a:rPr kumimoji="0" lang="es-EC" sz="1200" b="1" i="0" u="none" strike="noStrike" cap="none" normalizeH="0" baseline="0" dirty="0" smtClean="0">
                <a:ln>
                  <a:noFill/>
                </a:ln>
                <a:solidFill>
                  <a:schemeClr val="tx1"/>
                </a:solidFill>
                <a:effectLst/>
                <a:latin typeface="Calibri"/>
                <a:ea typeface="Calibri" pitchFamily="34" charset="0"/>
                <a:cs typeface="Arial" pitchFamily="34" charset="0"/>
              </a:rPr>
              <a:t>º</a:t>
            </a:r>
            <a:r>
              <a:rPr kumimoji="0" lang="es-EC" sz="1200" b="1" i="0" u="none" strike="noStrike" cap="none" normalizeH="0" baseline="0" dirty="0" smtClean="0">
                <a:ln>
                  <a:noFill/>
                </a:ln>
                <a:solidFill>
                  <a:schemeClr val="tx1"/>
                </a:solidFill>
                <a:effectLst/>
                <a:latin typeface="Arial" pitchFamily="34" charset="0"/>
                <a:ea typeface="Calibri" pitchFamily="34" charset="0"/>
                <a:cs typeface="Arial" pitchFamily="34" charset="0"/>
              </a:rPr>
              <a:t> 30</a:t>
            </a:r>
            <a:endParaRPr kumimoji="0" lang="es-EC"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C" sz="18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5" name="4 Gráfico"/>
          <p:cNvGraphicFramePr/>
          <p:nvPr/>
        </p:nvGraphicFramePr>
        <p:xfrm>
          <a:off x="3214678" y="4214818"/>
          <a:ext cx="3886200" cy="2190750"/>
        </p:xfrm>
        <a:graphic>
          <a:graphicData uri="http://schemas.openxmlformats.org/drawingml/2006/chart">
            <c:chart xmlns:c="http://schemas.openxmlformats.org/drawingml/2006/chart" xmlns:r="http://schemas.openxmlformats.org/officeDocument/2006/relationships" r:id="rId2"/>
          </a:graphicData>
        </a:graphic>
      </p:graphicFrame>
      <p:sp>
        <p:nvSpPr>
          <p:cNvPr id="39939" name="Rectangle 3"/>
          <p:cNvSpPr>
            <a:spLocks noChangeArrowheads="1"/>
          </p:cNvSpPr>
          <p:nvPr/>
        </p:nvSpPr>
        <p:spPr bwMode="auto">
          <a:xfrm>
            <a:off x="0" y="2657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ransition spd="slow"/>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C" dirty="0" smtClean="0">
                <a:solidFill>
                  <a:schemeClr val="tx1"/>
                </a:solidFill>
                <a:latin typeface="Times New Roman" pitchFamily="18" charset="0"/>
                <a:cs typeface="Times New Roman" pitchFamily="18" charset="0"/>
              </a:rPr>
              <a:t>FICHA </a:t>
            </a:r>
            <a:r>
              <a:rPr lang="es-EC" smtClean="0">
                <a:solidFill>
                  <a:schemeClr val="tx1"/>
                </a:solidFill>
                <a:latin typeface="Times New Roman" pitchFamily="18" charset="0"/>
                <a:cs typeface="Times New Roman" pitchFamily="18" charset="0"/>
              </a:rPr>
              <a:t>DE COTEJO</a:t>
            </a:r>
            <a:endParaRPr lang="es-EC">
              <a:solidFill>
                <a:schemeClr val="tx1"/>
              </a:solidFill>
              <a:latin typeface="Times New Roman" pitchFamily="18" charset="0"/>
              <a:cs typeface="Times New Roman" pitchFamily="18" charset="0"/>
            </a:endParaRPr>
          </a:p>
        </p:txBody>
      </p:sp>
      <p:graphicFrame>
        <p:nvGraphicFramePr>
          <p:cNvPr id="3" name="2 Tabla"/>
          <p:cNvGraphicFramePr>
            <a:graphicFrameLocks noGrp="1"/>
          </p:cNvGraphicFramePr>
          <p:nvPr/>
        </p:nvGraphicFramePr>
        <p:xfrm>
          <a:off x="928662" y="1857364"/>
          <a:ext cx="7500990" cy="4429159"/>
        </p:xfrm>
        <a:graphic>
          <a:graphicData uri="http://schemas.openxmlformats.org/drawingml/2006/table">
            <a:tbl>
              <a:tblPr/>
              <a:tblGrid>
                <a:gridCol w="7500990"/>
              </a:tblGrid>
              <a:tr h="664373">
                <a:tc>
                  <a:txBody>
                    <a:bodyPr/>
                    <a:lstStyle/>
                    <a:p>
                      <a:pPr algn="ctr">
                        <a:lnSpc>
                          <a:spcPct val="115000"/>
                        </a:lnSpc>
                        <a:spcAft>
                          <a:spcPts val="0"/>
                        </a:spcAft>
                      </a:pPr>
                      <a:r>
                        <a:rPr lang="es-EC" sz="1200" b="1" dirty="0">
                          <a:latin typeface="Arial"/>
                          <a:ea typeface="Calibri"/>
                          <a:cs typeface="Times New Roman"/>
                        </a:rPr>
                        <a:t>FICHA DE COTEJO PARA EVALUAR LA EXPRESIÓN DRAMÁTICA Y EL LENGUAJE EXPRESIVO Y COMPRENSIVO DE LOS NIÑOS Y NIÑAS DE PREESCOLAR DE LAS UNIDADES EDUCATIVAS “SAINT DOMINIC SCHOOL Y ÁNGEL POLIBIO CHAVES”</a:t>
                      </a:r>
                      <a:endParaRPr lang="es-EC" sz="12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1458">
                <a:tc>
                  <a:txBody>
                    <a:bodyPr/>
                    <a:lstStyle/>
                    <a:p>
                      <a:pPr>
                        <a:lnSpc>
                          <a:spcPct val="115000"/>
                        </a:lnSpc>
                        <a:spcAft>
                          <a:spcPts val="0"/>
                        </a:spcAft>
                      </a:pPr>
                      <a:r>
                        <a:rPr lang="es-EC" sz="1200" b="1" dirty="0">
                          <a:latin typeface="Arial"/>
                          <a:ea typeface="Calibri"/>
                          <a:cs typeface="Times New Roman"/>
                        </a:rPr>
                        <a:t>LENGUAJE EXPRESIVO Y COMPRENSIVO</a:t>
                      </a:r>
                      <a:endParaRPr lang="es-EC" sz="12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1458">
                <a:tc>
                  <a:txBody>
                    <a:bodyPr/>
                    <a:lstStyle/>
                    <a:p>
                      <a:pPr>
                        <a:lnSpc>
                          <a:spcPct val="115000"/>
                        </a:lnSpc>
                        <a:spcAft>
                          <a:spcPts val="0"/>
                        </a:spcAft>
                      </a:pPr>
                      <a:r>
                        <a:rPr lang="es-EC" sz="1200" dirty="0">
                          <a:latin typeface="Calibri"/>
                          <a:ea typeface="Calibri"/>
                          <a:cs typeface="Times New Roman"/>
                        </a:rPr>
                        <a:t>Expresa estado de animo</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1458">
                <a:tc>
                  <a:txBody>
                    <a:bodyPr/>
                    <a:lstStyle/>
                    <a:p>
                      <a:pPr>
                        <a:lnSpc>
                          <a:spcPct val="115000"/>
                        </a:lnSpc>
                        <a:spcAft>
                          <a:spcPts val="0"/>
                        </a:spcAft>
                      </a:pPr>
                      <a:r>
                        <a:rPr lang="es-EC" sz="1200" dirty="0">
                          <a:latin typeface="Calibri"/>
                          <a:ea typeface="Calibri"/>
                          <a:cs typeface="Times New Roman"/>
                        </a:rPr>
                        <a:t>Comunica sus interés y deseos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1458">
                <a:tc>
                  <a:txBody>
                    <a:bodyPr/>
                    <a:lstStyle/>
                    <a:p>
                      <a:pPr>
                        <a:lnSpc>
                          <a:spcPct val="115000"/>
                        </a:lnSpc>
                        <a:spcAft>
                          <a:spcPts val="0"/>
                        </a:spcAft>
                      </a:pPr>
                      <a:r>
                        <a:rPr lang="es-EC" sz="1200" dirty="0">
                          <a:latin typeface="Calibri"/>
                          <a:ea typeface="Calibri"/>
                          <a:cs typeface="Times New Roman"/>
                        </a:rPr>
                        <a:t>Usa formas expresivas tales como interrogantes, declarativas, negativas y afirmativas.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1458">
                <a:tc>
                  <a:txBody>
                    <a:bodyPr/>
                    <a:lstStyle/>
                    <a:p>
                      <a:pPr>
                        <a:lnSpc>
                          <a:spcPct val="115000"/>
                        </a:lnSpc>
                        <a:spcAft>
                          <a:spcPts val="0"/>
                        </a:spcAft>
                      </a:pPr>
                      <a:r>
                        <a:rPr lang="es-EC" sz="1200" dirty="0">
                          <a:latin typeface="Calibri"/>
                          <a:ea typeface="Calibri"/>
                          <a:cs typeface="Times New Roman"/>
                        </a:rPr>
                        <a:t>Expresa con claridad sus ideas.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1458">
                <a:tc>
                  <a:txBody>
                    <a:bodyPr/>
                    <a:lstStyle/>
                    <a:p>
                      <a:pPr>
                        <a:lnSpc>
                          <a:spcPct val="115000"/>
                        </a:lnSpc>
                        <a:spcAft>
                          <a:spcPts val="0"/>
                        </a:spcAft>
                      </a:pPr>
                      <a:r>
                        <a:rPr lang="es-EC" sz="1200" dirty="0">
                          <a:latin typeface="Calibri"/>
                          <a:ea typeface="Calibri"/>
                          <a:cs typeface="Times New Roman"/>
                        </a:rPr>
                        <a:t>Narra experiencias de la vida cotidiana, lo hace con mayor fluidez y adecuada pronunciación.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1458">
                <a:tc>
                  <a:txBody>
                    <a:bodyPr/>
                    <a:lstStyle/>
                    <a:p>
                      <a:pPr>
                        <a:lnSpc>
                          <a:spcPct val="115000"/>
                        </a:lnSpc>
                        <a:spcAft>
                          <a:spcPts val="0"/>
                        </a:spcAft>
                      </a:pPr>
                      <a:r>
                        <a:rPr lang="es-EC" sz="1200" dirty="0">
                          <a:latin typeface="Calibri"/>
                          <a:ea typeface="Calibri"/>
                          <a:cs typeface="Times New Roman"/>
                        </a:rPr>
                        <a:t>Expresa rimas, trabalenguas, adivinanzas.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1458">
                <a:tc>
                  <a:txBody>
                    <a:bodyPr/>
                    <a:lstStyle/>
                    <a:p>
                      <a:pPr>
                        <a:lnSpc>
                          <a:spcPct val="115000"/>
                        </a:lnSpc>
                        <a:spcAft>
                          <a:spcPts val="0"/>
                        </a:spcAft>
                      </a:pPr>
                      <a:r>
                        <a:rPr lang="es-EC" sz="1200" dirty="0">
                          <a:latin typeface="Calibri"/>
                          <a:ea typeface="Calibri"/>
                          <a:cs typeface="Times New Roman"/>
                        </a:rPr>
                        <a:t>Discrimina sonidos del ambiente.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1458">
                <a:tc>
                  <a:txBody>
                    <a:bodyPr/>
                    <a:lstStyle/>
                    <a:p>
                      <a:pPr>
                        <a:lnSpc>
                          <a:spcPct val="115000"/>
                        </a:lnSpc>
                        <a:spcAft>
                          <a:spcPts val="0"/>
                        </a:spcAft>
                      </a:pPr>
                      <a:r>
                        <a:rPr lang="es-EC" sz="1200" dirty="0">
                          <a:latin typeface="Calibri"/>
                          <a:ea typeface="Calibri"/>
                          <a:cs typeface="Times New Roman"/>
                        </a:rPr>
                        <a:t>Escucha con atención, las lecturas y narraciones de cuentos.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1458">
                <a:tc>
                  <a:txBody>
                    <a:bodyPr/>
                    <a:lstStyle/>
                    <a:p>
                      <a:pPr>
                        <a:lnSpc>
                          <a:spcPct val="115000"/>
                        </a:lnSpc>
                        <a:spcAft>
                          <a:spcPts val="0"/>
                        </a:spcAft>
                      </a:pPr>
                      <a:r>
                        <a:rPr lang="es-EC" sz="1200" dirty="0">
                          <a:latin typeface="Calibri"/>
                          <a:ea typeface="Calibri"/>
                          <a:cs typeface="Times New Roman"/>
                        </a:rPr>
                        <a:t>Identifica los personajes de los cuentos.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1458">
                <a:tc>
                  <a:txBody>
                    <a:bodyPr/>
                    <a:lstStyle/>
                    <a:p>
                      <a:pPr>
                        <a:lnSpc>
                          <a:spcPct val="115000"/>
                        </a:lnSpc>
                        <a:spcAft>
                          <a:spcPts val="0"/>
                        </a:spcAft>
                      </a:pPr>
                      <a:r>
                        <a:rPr lang="es-EC" sz="1200" dirty="0">
                          <a:latin typeface="Calibri"/>
                          <a:ea typeface="Calibri"/>
                          <a:cs typeface="Times New Roman"/>
                        </a:rPr>
                        <a:t>Comprende el mensaje del cuento o ideas principales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1458">
                <a:tc>
                  <a:txBody>
                    <a:bodyPr/>
                    <a:lstStyle/>
                    <a:p>
                      <a:pPr>
                        <a:lnSpc>
                          <a:spcPct val="115000"/>
                        </a:lnSpc>
                        <a:spcAft>
                          <a:spcPts val="0"/>
                        </a:spcAft>
                      </a:pPr>
                      <a:r>
                        <a:rPr lang="es-EC" sz="1200" b="1" dirty="0">
                          <a:latin typeface="Arial"/>
                          <a:ea typeface="Calibri"/>
                          <a:cs typeface="Times New Roman"/>
                        </a:rPr>
                        <a:t>EXPRESIÓN DRAMÁTICA</a:t>
                      </a:r>
                      <a:endParaRPr lang="es-EC" sz="12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1458">
                <a:tc>
                  <a:txBody>
                    <a:bodyPr/>
                    <a:lstStyle/>
                    <a:p>
                      <a:pPr>
                        <a:lnSpc>
                          <a:spcPct val="115000"/>
                        </a:lnSpc>
                        <a:spcAft>
                          <a:spcPts val="0"/>
                        </a:spcAft>
                      </a:pPr>
                      <a:r>
                        <a:rPr lang="es-EC" sz="1200" dirty="0">
                          <a:latin typeface="Calibri"/>
                          <a:ea typeface="Calibri"/>
                          <a:cs typeface="Times New Roman"/>
                        </a:rPr>
                        <a:t>Participa espontáneamente en el juego de roles.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1458">
                <a:tc>
                  <a:txBody>
                    <a:bodyPr/>
                    <a:lstStyle/>
                    <a:p>
                      <a:pPr>
                        <a:lnSpc>
                          <a:spcPct val="115000"/>
                        </a:lnSpc>
                        <a:spcAft>
                          <a:spcPts val="0"/>
                        </a:spcAft>
                      </a:pPr>
                      <a:r>
                        <a:rPr lang="es-EC" sz="1200" dirty="0">
                          <a:latin typeface="Calibri"/>
                          <a:ea typeface="Calibri"/>
                          <a:cs typeface="Times New Roman"/>
                        </a:rPr>
                        <a:t>Es creativo e imaginativo al representar un personaje.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1458">
                <a:tc>
                  <a:txBody>
                    <a:bodyPr/>
                    <a:lstStyle/>
                    <a:p>
                      <a:pPr>
                        <a:lnSpc>
                          <a:spcPct val="115000"/>
                        </a:lnSpc>
                        <a:spcAft>
                          <a:spcPts val="0"/>
                        </a:spcAft>
                      </a:pPr>
                      <a:r>
                        <a:rPr lang="es-EC" sz="1200" dirty="0">
                          <a:latin typeface="Calibri"/>
                          <a:ea typeface="Calibri"/>
                          <a:cs typeface="Times New Roman"/>
                        </a:rPr>
                        <a:t>Imita mímicas pequeñas.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1458">
                <a:tc>
                  <a:txBody>
                    <a:bodyPr/>
                    <a:lstStyle/>
                    <a:p>
                      <a:pPr>
                        <a:lnSpc>
                          <a:spcPct val="115000"/>
                        </a:lnSpc>
                        <a:spcAft>
                          <a:spcPts val="0"/>
                        </a:spcAft>
                      </a:pPr>
                      <a:r>
                        <a:rPr lang="es-EC" sz="1200" dirty="0">
                          <a:latin typeface="Calibri"/>
                          <a:ea typeface="Calibri"/>
                          <a:cs typeface="Times New Roman"/>
                        </a:rPr>
                        <a:t>Utiliza gestos y movimientos corporales.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1458">
                <a:tc>
                  <a:txBody>
                    <a:bodyPr/>
                    <a:lstStyle/>
                    <a:p>
                      <a:pPr>
                        <a:lnSpc>
                          <a:spcPct val="115000"/>
                        </a:lnSpc>
                        <a:spcAft>
                          <a:spcPts val="0"/>
                        </a:spcAft>
                      </a:pPr>
                      <a:r>
                        <a:rPr lang="es-EC" sz="1200" dirty="0">
                          <a:latin typeface="Calibri"/>
                          <a:ea typeface="Calibri"/>
                          <a:cs typeface="Times New Roman"/>
                        </a:rPr>
                        <a:t>Demuestra agrado al realizar actividades de expresión dramática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ransition spd="slow"/>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txBox="1">
            <a:spLocks noGrp="1"/>
          </p:cNvSpPr>
          <p:nvPr>
            <p:ph type="title"/>
          </p:nvPr>
        </p:nvSpPr>
        <p:spPr>
          <a:xfrm>
            <a:off x="642910" y="228601"/>
            <a:ext cx="8120090" cy="1015663"/>
          </a:xfrm>
          <a:prstGeom prst="rect">
            <a:avLst/>
          </a:prstGeom>
          <a:noFill/>
        </p:spPr>
        <p:txBody>
          <a:bodyPr wrap="square" rtlCol="0">
            <a:spAutoFit/>
          </a:bodyPr>
          <a:lstStyle/>
          <a:p>
            <a:pPr lvl="0" algn="ctr" fontAlgn="base">
              <a:spcAft>
                <a:spcPct val="0"/>
              </a:spcAft>
            </a:pPr>
            <a:r>
              <a:rPr lang="es-EC" sz="2000" dirty="0" smtClean="0">
                <a:solidFill>
                  <a:schemeClr val="tx1"/>
                </a:solidFill>
                <a:latin typeface="Times New Roman" pitchFamily="18" charset="0"/>
                <a:ea typeface="Calibri" pitchFamily="34" charset="0"/>
                <a:cs typeface="Times New Roman" pitchFamily="18" charset="0"/>
              </a:rPr>
              <a:t>“SAINT DOMINIC SCHOOL”</a:t>
            </a:r>
            <a:br>
              <a:rPr lang="es-EC" sz="2000" dirty="0" smtClean="0">
                <a:solidFill>
                  <a:schemeClr val="tx1"/>
                </a:solidFill>
                <a:latin typeface="Times New Roman" pitchFamily="18" charset="0"/>
                <a:ea typeface="Calibri" pitchFamily="34" charset="0"/>
                <a:cs typeface="Times New Roman" pitchFamily="18" charset="0"/>
              </a:rPr>
            </a:br>
            <a:r>
              <a:rPr lang="es-EC" sz="2000" dirty="0" smtClean="0">
                <a:solidFill>
                  <a:schemeClr val="tx1"/>
                </a:solidFill>
                <a:latin typeface="Times New Roman" pitchFamily="18" charset="0"/>
                <a:cs typeface="Times New Roman" pitchFamily="18" charset="0"/>
              </a:rPr>
              <a:t>LENGUAJE EXPRESIVO Y COMPRENSIVO</a:t>
            </a:r>
            <a:br>
              <a:rPr lang="es-EC" sz="2000" dirty="0" smtClean="0">
                <a:solidFill>
                  <a:schemeClr val="tx1"/>
                </a:solidFill>
                <a:latin typeface="Times New Roman" pitchFamily="18" charset="0"/>
                <a:cs typeface="Times New Roman" pitchFamily="18" charset="0"/>
              </a:rPr>
            </a:br>
            <a:endParaRPr lang="es-EC" sz="2000" b="1" dirty="0">
              <a:solidFill>
                <a:schemeClr val="tx1"/>
              </a:solidFill>
              <a:latin typeface="Times New Roman" pitchFamily="18" charset="0"/>
              <a:cs typeface="Times New Roman" pitchFamily="18" charset="0"/>
            </a:endParaRPr>
          </a:p>
        </p:txBody>
      </p:sp>
      <p:graphicFrame>
        <p:nvGraphicFramePr>
          <p:cNvPr id="7" name="6 Tabla"/>
          <p:cNvGraphicFramePr>
            <a:graphicFrameLocks noGrp="1"/>
          </p:cNvGraphicFramePr>
          <p:nvPr/>
        </p:nvGraphicFramePr>
        <p:xfrm>
          <a:off x="1285852" y="1643050"/>
          <a:ext cx="6500859" cy="2313432"/>
        </p:xfrm>
        <a:graphic>
          <a:graphicData uri="http://schemas.openxmlformats.org/drawingml/2006/table">
            <a:tbl>
              <a:tblPr/>
              <a:tblGrid>
                <a:gridCol w="1336605"/>
                <a:gridCol w="1132753"/>
                <a:gridCol w="1132753"/>
                <a:gridCol w="965768"/>
                <a:gridCol w="966490"/>
                <a:gridCol w="966490"/>
              </a:tblGrid>
              <a:tr h="88855">
                <a:tc rowSpan="2">
                  <a:txBody>
                    <a:bodyPr/>
                    <a:lstStyle/>
                    <a:p>
                      <a:pPr algn="l">
                        <a:lnSpc>
                          <a:spcPct val="115000"/>
                        </a:lnSpc>
                        <a:spcAft>
                          <a:spcPts val="0"/>
                        </a:spcAft>
                      </a:pPr>
                      <a:r>
                        <a:rPr lang="es-EC" sz="1100" dirty="0">
                          <a:solidFill>
                            <a:srgbClr val="000000"/>
                          </a:solidFill>
                          <a:latin typeface="Arial"/>
                          <a:ea typeface="Times New Roman"/>
                          <a:cs typeface="Times New Roman"/>
                        </a:rPr>
                        <a:t> PREGUNTAS</a:t>
                      </a:r>
                      <a:endParaRPr lang="es-EC" sz="11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15000"/>
                        </a:lnSpc>
                        <a:spcAft>
                          <a:spcPts val="0"/>
                        </a:spcAft>
                      </a:pPr>
                      <a:r>
                        <a:rPr lang="es-EC" sz="1100">
                          <a:solidFill>
                            <a:srgbClr val="000000"/>
                          </a:solidFill>
                          <a:latin typeface="Arial"/>
                          <a:ea typeface="Times New Roman"/>
                          <a:cs typeface="Times New Roman"/>
                        </a:rPr>
                        <a:t>RESULTADOS</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a:txBody>
                    <a:bodyPr/>
                    <a:lstStyle/>
                    <a:p>
                      <a:pPr algn="l">
                        <a:lnSpc>
                          <a:spcPct val="115000"/>
                        </a:lnSpc>
                        <a:spcAft>
                          <a:spcPts val="0"/>
                        </a:spcAft>
                      </a:pPr>
                      <a:r>
                        <a:rPr lang="es-EC" sz="1100" dirty="0">
                          <a:solidFill>
                            <a:srgbClr val="000000"/>
                          </a:solidFill>
                          <a:latin typeface="Arial"/>
                          <a:ea typeface="Times New Roman"/>
                          <a:cs typeface="Times New Roman"/>
                        </a:rPr>
                        <a:t> </a:t>
                      </a:r>
                      <a:endParaRPr lang="es-EC" sz="11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15000"/>
                        </a:lnSpc>
                        <a:spcAft>
                          <a:spcPts val="0"/>
                        </a:spcAft>
                      </a:pPr>
                      <a:r>
                        <a:rPr lang="es-EC" sz="1100">
                          <a:solidFill>
                            <a:srgbClr val="000000"/>
                          </a:solidFill>
                          <a:latin typeface="Arial"/>
                          <a:ea typeface="Times New Roman"/>
                          <a:cs typeface="Times New Roman"/>
                        </a:rPr>
                        <a:t>%</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r>
              <a:tr h="88855">
                <a:tc vMerge="1">
                  <a:txBody>
                    <a:bodyPr/>
                    <a:lstStyle/>
                    <a:p>
                      <a:endParaRPr lang="es-EC"/>
                    </a:p>
                  </a:txBody>
                  <a:tcPr/>
                </a:tc>
                <a:tc>
                  <a:txBody>
                    <a:bodyPr/>
                    <a:lstStyle/>
                    <a:p>
                      <a:pPr algn="l">
                        <a:lnSpc>
                          <a:spcPct val="115000"/>
                        </a:lnSpc>
                        <a:spcAft>
                          <a:spcPts val="0"/>
                        </a:spcAft>
                      </a:pPr>
                      <a:r>
                        <a:rPr lang="es-EC" sz="1100">
                          <a:solidFill>
                            <a:srgbClr val="000000"/>
                          </a:solidFill>
                          <a:latin typeface="Arial"/>
                          <a:ea typeface="Times New Roman"/>
                          <a:cs typeface="Times New Roman"/>
                        </a:rPr>
                        <a:t>SI</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s-EC" sz="1100">
                          <a:solidFill>
                            <a:srgbClr val="000000"/>
                          </a:solidFill>
                          <a:latin typeface="Arial"/>
                          <a:ea typeface="Times New Roman"/>
                          <a:cs typeface="Times New Roman"/>
                        </a:rPr>
                        <a:t>NO</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100">
                          <a:solidFill>
                            <a:srgbClr val="000000"/>
                          </a:solidFill>
                          <a:latin typeface="Arial"/>
                          <a:ea typeface="Times New Roman"/>
                          <a:cs typeface="Times New Roman"/>
                        </a:rPr>
                        <a:t>TOTAL</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s-EC" sz="1100">
                          <a:solidFill>
                            <a:srgbClr val="000000"/>
                          </a:solidFill>
                          <a:latin typeface="Arial"/>
                          <a:ea typeface="Times New Roman"/>
                          <a:cs typeface="Times New Roman"/>
                        </a:rPr>
                        <a:t>SI </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s-EC" sz="1100">
                          <a:solidFill>
                            <a:srgbClr val="000000"/>
                          </a:solidFill>
                          <a:latin typeface="Arial"/>
                          <a:ea typeface="Times New Roman"/>
                          <a:cs typeface="Times New Roman"/>
                        </a:rPr>
                        <a:t>NO</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9386">
                <a:tc>
                  <a:txBody>
                    <a:bodyPr/>
                    <a:lstStyle/>
                    <a:p>
                      <a:pPr algn="l">
                        <a:lnSpc>
                          <a:spcPct val="115000"/>
                        </a:lnSpc>
                        <a:spcAft>
                          <a:spcPts val="0"/>
                        </a:spcAft>
                      </a:pPr>
                      <a:r>
                        <a:rPr lang="es-EC" sz="1100">
                          <a:solidFill>
                            <a:srgbClr val="000000"/>
                          </a:solidFill>
                          <a:latin typeface="Calibri"/>
                          <a:ea typeface="Times New Roman"/>
                          <a:cs typeface="Times New Roman"/>
                        </a:rPr>
                        <a:t>PREGUNTA Nª 1</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100">
                          <a:solidFill>
                            <a:srgbClr val="000000"/>
                          </a:solidFill>
                          <a:latin typeface="Calibri"/>
                          <a:ea typeface="Times New Roman"/>
                          <a:cs typeface="Times New Roman"/>
                        </a:rPr>
                        <a:t>36</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100">
                          <a:solidFill>
                            <a:srgbClr val="000000"/>
                          </a:solidFill>
                          <a:latin typeface="Calibri"/>
                          <a:ea typeface="Times New Roman"/>
                          <a:cs typeface="Times New Roman"/>
                        </a:rPr>
                        <a:t>30</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100">
                          <a:solidFill>
                            <a:srgbClr val="000000"/>
                          </a:solidFill>
                          <a:latin typeface="Calibri"/>
                          <a:ea typeface="Times New Roman"/>
                          <a:cs typeface="Times New Roman"/>
                        </a:rPr>
                        <a:t>66</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100">
                          <a:solidFill>
                            <a:srgbClr val="000000"/>
                          </a:solidFill>
                          <a:latin typeface="Calibri"/>
                          <a:ea typeface="Times New Roman"/>
                          <a:cs typeface="Times New Roman"/>
                        </a:rPr>
                        <a:t>55%</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100">
                          <a:solidFill>
                            <a:srgbClr val="000000"/>
                          </a:solidFill>
                          <a:latin typeface="Calibri"/>
                          <a:ea typeface="Times New Roman"/>
                          <a:cs typeface="Times New Roman"/>
                        </a:rPr>
                        <a:t>45%</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9386">
                <a:tc>
                  <a:txBody>
                    <a:bodyPr/>
                    <a:lstStyle/>
                    <a:p>
                      <a:pPr algn="l">
                        <a:lnSpc>
                          <a:spcPct val="115000"/>
                        </a:lnSpc>
                        <a:spcAft>
                          <a:spcPts val="0"/>
                        </a:spcAft>
                      </a:pPr>
                      <a:r>
                        <a:rPr lang="es-EC" sz="1100">
                          <a:solidFill>
                            <a:srgbClr val="000000"/>
                          </a:solidFill>
                          <a:latin typeface="Calibri"/>
                          <a:ea typeface="Times New Roman"/>
                          <a:cs typeface="Times New Roman"/>
                        </a:rPr>
                        <a:t>PREGUNTA Nª 2</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100">
                          <a:solidFill>
                            <a:srgbClr val="000000"/>
                          </a:solidFill>
                          <a:latin typeface="Calibri"/>
                          <a:ea typeface="Times New Roman"/>
                          <a:cs typeface="Times New Roman"/>
                        </a:rPr>
                        <a:t>43</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100">
                          <a:solidFill>
                            <a:srgbClr val="000000"/>
                          </a:solidFill>
                          <a:latin typeface="Calibri"/>
                          <a:ea typeface="Times New Roman"/>
                          <a:cs typeface="Times New Roman"/>
                        </a:rPr>
                        <a:t>23</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100">
                          <a:solidFill>
                            <a:srgbClr val="000000"/>
                          </a:solidFill>
                          <a:latin typeface="Calibri"/>
                          <a:ea typeface="Times New Roman"/>
                          <a:cs typeface="Times New Roman"/>
                        </a:rPr>
                        <a:t>66</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100">
                          <a:solidFill>
                            <a:srgbClr val="000000"/>
                          </a:solidFill>
                          <a:latin typeface="Calibri"/>
                          <a:ea typeface="Times New Roman"/>
                          <a:cs typeface="Times New Roman"/>
                        </a:rPr>
                        <a:t>65%</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100">
                          <a:solidFill>
                            <a:srgbClr val="000000"/>
                          </a:solidFill>
                          <a:latin typeface="Calibri"/>
                          <a:ea typeface="Times New Roman"/>
                          <a:cs typeface="Times New Roman"/>
                        </a:rPr>
                        <a:t>35%</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9386">
                <a:tc>
                  <a:txBody>
                    <a:bodyPr/>
                    <a:lstStyle/>
                    <a:p>
                      <a:pPr algn="l">
                        <a:lnSpc>
                          <a:spcPct val="115000"/>
                        </a:lnSpc>
                        <a:spcAft>
                          <a:spcPts val="0"/>
                        </a:spcAft>
                      </a:pPr>
                      <a:r>
                        <a:rPr lang="es-EC" sz="1100">
                          <a:solidFill>
                            <a:srgbClr val="000000"/>
                          </a:solidFill>
                          <a:latin typeface="Calibri"/>
                          <a:ea typeface="Times New Roman"/>
                          <a:cs typeface="Times New Roman"/>
                        </a:rPr>
                        <a:t>PREGUNTA Nª 3</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100">
                          <a:solidFill>
                            <a:srgbClr val="000000"/>
                          </a:solidFill>
                          <a:latin typeface="Calibri"/>
                          <a:ea typeface="Times New Roman"/>
                          <a:cs typeface="Times New Roman"/>
                        </a:rPr>
                        <a:t>20</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100">
                          <a:solidFill>
                            <a:srgbClr val="000000"/>
                          </a:solidFill>
                          <a:latin typeface="Calibri"/>
                          <a:ea typeface="Times New Roman"/>
                          <a:cs typeface="Times New Roman"/>
                        </a:rPr>
                        <a:t>46</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100">
                          <a:solidFill>
                            <a:srgbClr val="000000"/>
                          </a:solidFill>
                          <a:latin typeface="Calibri"/>
                          <a:ea typeface="Times New Roman"/>
                          <a:cs typeface="Times New Roman"/>
                        </a:rPr>
                        <a:t>66</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100">
                          <a:solidFill>
                            <a:srgbClr val="000000"/>
                          </a:solidFill>
                          <a:latin typeface="Calibri"/>
                          <a:ea typeface="Times New Roman"/>
                          <a:cs typeface="Times New Roman"/>
                        </a:rPr>
                        <a:t>30%</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100">
                          <a:solidFill>
                            <a:srgbClr val="000000"/>
                          </a:solidFill>
                          <a:latin typeface="Calibri"/>
                          <a:ea typeface="Times New Roman"/>
                          <a:cs typeface="Times New Roman"/>
                        </a:rPr>
                        <a:t>70%</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9386">
                <a:tc>
                  <a:txBody>
                    <a:bodyPr/>
                    <a:lstStyle/>
                    <a:p>
                      <a:pPr algn="l">
                        <a:lnSpc>
                          <a:spcPct val="115000"/>
                        </a:lnSpc>
                        <a:spcAft>
                          <a:spcPts val="0"/>
                        </a:spcAft>
                      </a:pPr>
                      <a:r>
                        <a:rPr lang="es-EC" sz="1100">
                          <a:solidFill>
                            <a:srgbClr val="000000"/>
                          </a:solidFill>
                          <a:latin typeface="Calibri"/>
                          <a:ea typeface="Times New Roman"/>
                          <a:cs typeface="Times New Roman"/>
                        </a:rPr>
                        <a:t>PREGUNTA Nª 4</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100">
                          <a:latin typeface="Calibri"/>
                          <a:ea typeface="Times New Roman"/>
                          <a:cs typeface="Times New Roman"/>
                        </a:rPr>
                        <a:t>25</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100">
                          <a:solidFill>
                            <a:srgbClr val="000000"/>
                          </a:solidFill>
                          <a:latin typeface="Calibri"/>
                          <a:ea typeface="Times New Roman"/>
                          <a:cs typeface="Times New Roman"/>
                        </a:rPr>
                        <a:t>41</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100">
                          <a:solidFill>
                            <a:srgbClr val="000000"/>
                          </a:solidFill>
                          <a:latin typeface="Calibri"/>
                          <a:ea typeface="Times New Roman"/>
                          <a:cs typeface="Times New Roman"/>
                        </a:rPr>
                        <a:t>66</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100">
                          <a:solidFill>
                            <a:srgbClr val="000000"/>
                          </a:solidFill>
                          <a:latin typeface="Calibri"/>
                          <a:ea typeface="Times New Roman"/>
                          <a:cs typeface="Times New Roman"/>
                        </a:rPr>
                        <a:t>38%</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100" dirty="0">
                          <a:solidFill>
                            <a:srgbClr val="000000"/>
                          </a:solidFill>
                          <a:latin typeface="Calibri"/>
                          <a:ea typeface="Times New Roman"/>
                          <a:cs typeface="Times New Roman"/>
                        </a:rPr>
                        <a:t>62%</a:t>
                      </a:r>
                      <a:endParaRPr lang="es-EC" sz="11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9386">
                <a:tc>
                  <a:txBody>
                    <a:bodyPr/>
                    <a:lstStyle/>
                    <a:p>
                      <a:pPr algn="l">
                        <a:lnSpc>
                          <a:spcPct val="115000"/>
                        </a:lnSpc>
                        <a:spcAft>
                          <a:spcPts val="0"/>
                        </a:spcAft>
                      </a:pPr>
                      <a:r>
                        <a:rPr lang="es-EC" sz="1100">
                          <a:solidFill>
                            <a:srgbClr val="000000"/>
                          </a:solidFill>
                          <a:latin typeface="Calibri"/>
                          <a:ea typeface="Times New Roman"/>
                          <a:cs typeface="Times New Roman"/>
                        </a:rPr>
                        <a:t>PREGUNTA Nª 5</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100">
                          <a:latin typeface="Calibri"/>
                          <a:ea typeface="Times New Roman"/>
                          <a:cs typeface="Times New Roman"/>
                        </a:rPr>
                        <a:t>21</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100">
                          <a:solidFill>
                            <a:srgbClr val="000000"/>
                          </a:solidFill>
                          <a:latin typeface="Calibri"/>
                          <a:ea typeface="Times New Roman"/>
                          <a:cs typeface="Times New Roman"/>
                        </a:rPr>
                        <a:t>45</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100">
                          <a:solidFill>
                            <a:srgbClr val="000000"/>
                          </a:solidFill>
                          <a:latin typeface="Calibri"/>
                          <a:ea typeface="Times New Roman"/>
                          <a:cs typeface="Times New Roman"/>
                        </a:rPr>
                        <a:t>66</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100">
                          <a:solidFill>
                            <a:srgbClr val="000000"/>
                          </a:solidFill>
                          <a:latin typeface="Calibri"/>
                          <a:ea typeface="Times New Roman"/>
                          <a:cs typeface="Times New Roman"/>
                        </a:rPr>
                        <a:t>32%</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100">
                          <a:solidFill>
                            <a:srgbClr val="000000"/>
                          </a:solidFill>
                          <a:latin typeface="Calibri"/>
                          <a:ea typeface="Times New Roman"/>
                          <a:cs typeface="Times New Roman"/>
                        </a:rPr>
                        <a:t>68%</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9386">
                <a:tc>
                  <a:txBody>
                    <a:bodyPr/>
                    <a:lstStyle/>
                    <a:p>
                      <a:pPr algn="l">
                        <a:lnSpc>
                          <a:spcPct val="115000"/>
                        </a:lnSpc>
                        <a:spcAft>
                          <a:spcPts val="0"/>
                        </a:spcAft>
                      </a:pPr>
                      <a:r>
                        <a:rPr lang="es-EC" sz="1100">
                          <a:solidFill>
                            <a:srgbClr val="000000"/>
                          </a:solidFill>
                          <a:latin typeface="Calibri"/>
                          <a:ea typeface="Times New Roman"/>
                          <a:cs typeface="Times New Roman"/>
                        </a:rPr>
                        <a:t>PREGUNTA Nª 6</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100">
                          <a:solidFill>
                            <a:srgbClr val="000000"/>
                          </a:solidFill>
                          <a:latin typeface="Calibri"/>
                          <a:ea typeface="Times New Roman"/>
                          <a:cs typeface="Times New Roman"/>
                        </a:rPr>
                        <a:t>13</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100">
                          <a:solidFill>
                            <a:srgbClr val="000000"/>
                          </a:solidFill>
                          <a:latin typeface="Calibri"/>
                          <a:ea typeface="Times New Roman"/>
                          <a:cs typeface="Times New Roman"/>
                        </a:rPr>
                        <a:t>53</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100">
                          <a:solidFill>
                            <a:srgbClr val="000000"/>
                          </a:solidFill>
                          <a:latin typeface="Calibri"/>
                          <a:ea typeface="Times New Roman"/>
                          <a:cs typeface="Times New Roman"/>
                        </a:rPr>
                        <a:t>66</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100">
                          <a:solidFill>
                            <a:srgbClr val="000000"/>
                          </a:solidFill>
                          <a:latin typeface="Calibri"/>
                          <a:ea typeface="Times New Roman"/>
                          <a:cs typeface="Times New Roman"/>
                        </a:rPr>
                        <a:t>20%</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100">
                          <a:solidFill>
                            <a:srgbClr val="000000"/>
                          </a:solidFill>
                          <a:latin typeface="Calibri"/>
                          <a:ea typeface="Times New Roman"/>
                          <a:cs typeface="Times New Roman"/>
                        </a:rPr>
                        <a:t>80%</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9386">
                <a:tc>
                  <a:txBody>
                    <a:bodyPr/>
                    <a:lstStyle/>
                    <a:p>
                      <a:pPr algn="l">
                        <a:lnSpc>
                          <a:spcPct val="115000"/>
                        </a:lnSpc>
                        <a:spcAft>
                          <a:spcPts val="0"/>
                        </a:spcAft>
                      </a:pPr>
                      <a:r>
                        <a:rPr lang="es-EC" sz="1100">
                          <a:solidFill>
                            <a:srgbClr val="000000"/>
                          </a:solidFill>
                          <a:latin typeface="Calibri"/>
                          <a:ea typeface="Times New Roman"/>
                          <a:cs typeface="Times New Roman"/>
                        </a:rPr>
                        <a:t>PREGUNTA Nª 7</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100">
                          <a:solidFill>
                            <a:srgbClr val="000000"/>
                          </a:solidFill>
                          <a:latin typeface="Calibri"/>
                          <a:ea typeface="Times New Roman"/>
                          <a:cs typeface="Times New Roman"/>
                        </a:rPr>
                        <a:t>33</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100">
                          <a:solidFill>
                            <a:srgbClr val="000000"/>
                          </a:solidFill>
                          <a:latin typeface="Calibri"/>
                          <a:ea typeface="Times New Roman"/>
                          <a:cs typeface="Times New Roman"/>
                        </a:rPr>
                        <a:t>33</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100">
                          <a:solidFill>
                            <a:srgbClr val="000000"/>
                          </a:solidFill>
                          <a:latin typeface="Calibri"/>
                          <a:ea typeface="Times New Roman"/>
                          <a:cs typeface="Times New Roman"/>
                        </a:rPr>
                        <a:t>66</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100">
                          <a:solidFill>
                            <a:srgbClr val="000000"/>
                          </a:solidFill>
                          <a:latin typeface="Calibri"/>
                          <a:ea typeface="Times New Roman"/>
                          <a:cs typeface="Times New Roman"/>
                        </a:rPr>
                        <a:t>50%</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100">
                          <a:solidFill>
                            <a:srgbClr val="000000"/>
                          </a:solidFill>
                          <a:latin typeface="Calibri"/>
                          <a:ea typeface="Times New Roman"/>
                          <a:cs typeface="Times New Roman"/>
                        </a:rPr>
                        <a:t>50%</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9386">
                <a:tc>
                  <a:txBody>
                    <a:bodyPr/>
                    <a:lstStyle/>
                    <a:p>
                      <a:pPr algn="l">
                        <a:lnSpc>
                          <a:spcPct val="115000"/>
                        </a:lnSpc>
                        <a:spcAft>
                          <a:spcPts val="0"/>
                        </a:spcAft>
                      </a:pPr>
                      <a:r>
                        <a:rPr lang="es-EC" sz="1100">
                          <a:solidFill>
                            <a:srgbClr val="000000"/>
                          </a:solidFill>
                          <a:latin typeface="Calibri"/>
                          <a:ea typeface="Times New Roman"/>
                          <a:cs typeface="Times New Roman"/>
                        </a:rPr>
                        <a:t>PREGUNTA Nª 8</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100">
                          <a:latin typeface="Calibri"/>
                          <a:ea typeface="Times New Roman"/>
                          <a:cs typeface="Times New Roman"/>
                        </a:rPr>
                        <a:t>44</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100" dirty="0">
                          <a:solidFill>
                            <a:srgbClr val="000000"/>
                          </a:solidFill>
                          <a:latin typeface="Calibri"/>
                          <a:ea typeface="Times New Roman"/>
                          <a:cs typeface="Times New Roman"/>
                        </a:rPr>
                        <a:t>22</a:t>
                      </a:r>
                      <a:endParaRPr lang="es-EC" sz="11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100">
                          <a:solidFill>
                            <a:srgbClr val="000000"/>
                          </a:solidFill>
                          <a:latin typeface="Calibri"/>
                          <a:ea typeface="Times New Roman"/>
                          <a:cs typeface="Times New Roman"/>
                        </a:rPr>
                        <a:t>66</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100">
                          <a:solidFill>
                            <a:srgbClr val="000000"/>
                          </a:solidFill>
                          <a:latin typeface="Calibri"/>
                          <a:ea typeface="Times New Roman"/>
                          <a:cs typeface="Times New Roman"/>
                        </a:rPr>
                        <a:t>67%</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100">
                          <a:solidFill>
                            <a:srgbClr val="000000"/>
                          </a:solidFill>
                          <a:latin typeface="Calibri"/>
                          <a:ea typeface="Times New Roman"/>
                          <a:cs typeface="Times New Roman"/>
                        </a:rPr>
                        <a:t>33%</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9386">
                <a:tc>
                  <a:txBody>
                    <a:bodyPr/>
                    <a:lstStyle/>
                    <a:p>
                      <a:pPr algn="l">
                        <a:lnSpc>
                          <a:spcPct val="115000"/>
                        </a:lnSpc>
                        <a:spcAft>
                          <a:spcPts val="0"/>
                        </a:spcAft>
                      </a:pPr>
                      <a:r>
                        <a:rPr lang="es-EC" sz="1100">
                          <a:solidFill>
                            <a:srgbClr val="000000"/>
                          </a:solidFill>
                          <a:latin typeface="Calibri"/>
                          <a:ea typeface="Times New Roman"/>
                          <a:cs typeface="Times New Roman"/>
                        </a:rPr>
                        <a:t>PREGUNTA Nª 9</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100">
                          <a:latin typeface="Calibri"/>
                          <a:ea typeface="Times New Roman"/>
                          <a:cs typeface="Times New Roman"/>
                        </a:rPr>
                        <a:t>14</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100">
                          <a:solidFill>
                            <a:srgbClr val="000000"/>
                          </a:solidFill>
                          <a:latin typeface="Calibri"/>
                          <a:ea typeface="Times New Roman"/>
                          <a:cs typeface="Times New Roman"/>
                        </a:rPr>
                        <a:t>52</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100">
                          <a:solidFill>
                            <a:srgbClr val="000000"/>
                          </a:solidFill>
                          <a:latin typeface="Calibri"/>
                          <a:ea typeface="Times New Roman"/>
                          <a:cs typeface="Times New Roman"/>
                        </a:rPr>
                        <a:t>66</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100">
                          <a:solidFill>
                            <a:srgbClr val="000000"/>
                          </a:solidFill>
                          <a:latin typeface="Calibri"/>
                          <a:ea typeface="Times New Roman"/>
                          <a:cs typeface="Times New Roman"/>
                        </a:rPr>
                        <a:t>21%</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100">
                          <a:solidFill>
                            <a:srgbClr val="000000"/>
                          </a:solidFill>
                          <a:latin typeface="Calibri"/>
                          <a:ea typeface="Times New Roman"/>
                          <a:cs typeface="Times New Roman"/>
                        </a:rPr>
                        <a:t>79%</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9386">
                <a:tc>
                  <a:txBody>
                    <a:bodyPr/>
                    <a:lstStyle/>
                    <a:p>
                      <a:pPr algn="l">
                        <a:lnSpc>
                          <a:spcPct val="115000"/>
                        </a:lnSpc>
                        <a:spcAft>
                          <a:spcPts val="0"/>
                        </a:spcAft>
                      </a:pPr>
                      <a:r>
                        <a:rPr lang="es-EC" sz="1100" dirty="0">
                          <a:solidFill>
                            <a:srgbClr val="000000"/>
                          </a:solidFill>
                          <a:latin typeface="Calibri"/>
                          <a:ea typeface="Times New Roman"/>
                          <a:cs typeface="Times New Roman"/>
                        </a:rPr>
                        <a:t>PREGUNTA </a:t>
                      </a:r>
                      <a:r>
                        <a:rPr lang="es-EC" sz="1100" dirty="0" err="1">
                          <a:solidFill>
                            <a:srgbClr val="000000"/>
                          </a:solidFill>
                          <a:latin typeface="Calibri"/>
                          <a:ea typeface="Times New Roman"/>
                          <a:cs typeface="Times New Roman"/>
                        </a:rPr>
                        <a:t>Nª</a:t>
                      </a:r>
                      <a:r>
                        <a:rPr lang="es-EC" sz="1100" dirty="0">
                          <a:solidFill>
                            <a:srgbClr val="000000"/>
                          </a:solidFill>
                          <a:latin typeface="Calibri"/>
                          <a:ea typeface="Times New Roman"/>
                          <a:cs typeface="Times New Roman"/>
                        </a:rPr>
                        <a:t> 10</a:t>
                      </a:r>
                      <a:endParaRPr lang="es-EC" sz="11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100">
                          <a:solidFill>
                            <a:srgbClr val="000000"/>
                          </a:solidFill>
                          <a:latin typeface="Calibri"/>
                          <a:ea typeface="Times New Roman"/>
                          <a:cs typeface="Times New Roman"/>
                        </a:rPr>
                        <a:t>7</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100">
                          <a:latin typeface="Calibri"/>
                          <a:ea typeface="Times New Roman"/>
                          <a:cs typeface="Times New Roman"/>
                        </a:rPr>
                        <a:t>59</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100">
                          <a:solidFill>
                            <a:srgbClr val="000000"/>
                          </a:solidFill>
                          <a:latin typeface="Calibri"/>
                          <a:ea typeface="Times New Roman"/>
                          <a:cs typeface="Times New Roman"/>
                        </a:rPr>
                        <a:t>66</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100">
                          <a:solidFill>
                            <a:srgbClr val="000000"/>
                          </a:solidFill>
                          <a:latin typeface="Calibri"/>
                          <a:ea typeface="Times New Roman"/>
                          <a:cs typeface="Times New Roman"/>
                        </a:rPr>
                        <a:t>11%</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100" dirty="0">
                          <a:solidFill>
                            <a:srgbClr val="000000"/>
                          </a:solidFill>
                          <a:latin typeface="Calibri"/>
                          <a:ea typeface="Times New Roman"/>
                          <a:cs typeface="Times New Roman"/>
                        </a:rPr>
                        <a:t>89%</a:t>
                      </a:r>
                      <a:endParaRPr lang="es-EC" sz="11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8914" name="Rectangle 2"/>
          <p:cNvSpPr>
            <a:spLocks noChangeArrowheads="1"/>
          </p:cNvSpPr>
          <p:nvPr/>
        </p:nvSpPr>
        <p:spPr bwMode="auto">
          <a:xfrm>
            <a:off x="0" y="1643050"/>
            <a:ext cx="1220206" cy="276999"/>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C" sz="1200" b="1" i="0" u="none" strike="noStrike" cap="none" normalizeH="0" baseline="0" dirty="0" smtClean="0">
                <a:ln>
                  <a:noFill/>
                </a:ln>
                <a:solidFill>
                  <a:schemeClr val="tx1"/>
                </a:solidFill>
                <a:effectLst/>
                <a:latin typeface="Arial" pitchFamily="34" charset="0"/>
                <a:ea typeface="Calibri" pitchFamily="34" charset="0"/>
                <a:cs typeface="Arial" pitchFamily="34" charset="0"/>
              </a:rPr>
              <a:t>Cuadro N. 32  </a:t>
            </a:r>
            <a:endParaRPr kumimoji="0" lang="es-EC"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8915" name="Rectangle 3"/>
          <p:cNvSpPr>
            <a:spLocks noChangeArrowheads="1"/>
          </p:cNvSpPr>
          <p:nvPr/>
        </p:nvSpPr>
        <p:spPr bwMode="auto">
          <a:xfrm>
            <a:off x="0" y="4286256"/>
            <a:ext cx="1148071" cy="276999"/>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es-EC" sz="1200" b="1" i="0" u="none" strike="noStrike" cap="none" normalizeH="0" baseline="0" dirty="0" smtClean="0">
                <a:ln>
                  <a:noFill/>
                </a:ln>
                <a:solidFill>
                  <a:schemeClr val="tx1"/>
                </a:solidFill>
                <a:effectLst/>
                <a:latin typeface="Arial" pitchFamily="34" charset="0"/>
                <a:ea typeface="Calibri" pitchFamily="34" charset="0"/>
                <a:cs typeface="Arial" pitchFamily="34" charset="0"/>
              </a:rPr>
              <a:t>Gr</a:t>
            </a:r>
            <a:r>
              <a:rPr kumimoji="0" lang="es-EC" sz="1200" b="1" i="0" u="none" strike="noStrike" cap="none" normalizeH="0" baseline="0" dirty="0" smtClean="0">
                <a:ln>
                  <a:noFill/>
                </a:ln>
                <a:solidFill>
                  <a:schemeClr val="tx1"/>
                </a:solidFill>
                <a:effectLst/>
                <a:latin typeface="Calibri"/>
                <a:ea typeface="Calibri" pitchFamily="34" charset="0"/>
                <a:cs typeface="Arial" pitchFamily="34" charset="0"/>
              </a:rPr>
              <a:t>á</a:t>
            </a:r>
            <a:r>
              <a:rPr kumimoji="0" lang="es-EC" sz="1200" b="1" i="0" u="none" strike="noStrike" cap="none" normalizeH="0" baseline="0" dirty="0" smtClean="0">
                <a:ln>
                  <a:noFill/>
                </a:ln>
                <a:solidFill>
                  <a:schemeClr val="tx1"/>
                </a:solidFill>
                <a:effectLst/>
                <a:latin typeface="Arial" pitchFamily="34" charset="0"/>
                <a:ea typeface="Calibri" pitchFamily="34" charset="0"/>
                <a:cs typeface="Arial" pitchFamily="34" charset="0"/>
              </a:rPr>
              <a:t>fico N</a:t>
            </a:r>
            <a:r>
              <a:rPr kumimoji="0" lang="es-EC" sz="1200" b="1" i="0" u="none" strike="noStrike" cap="none" normalizeH="0" baseline="0" dirty="0" smtClean="0">
                <a:ln>
                  <a:noFill/>
                </a:ln>
                <a:solidFill>
                  <a:schemeClr val="tx1"/>
                </a:solidFill>
                <a:effectLst/>
                <a:latin typeface="Calibri"/>
                <a:ea typeface="Calibri" pitchFamily="34" charset="0"/>
                <a:cs typeface="Arial" pitchFamily="34" charset="0"/>
              </a:rPr>
              <a:t>º</a:t>
            </a:r>
            <a:r>
              <a:rPr kumimoji="0" lang="es-EC" sz="1200" b="1" i="0" u="none" strike="noStrike" cap="none" normalizeH="0" baseline="0" dirty="0" smtClean="0">
                <a:ln>
                  <a:noFill/>
                </a:ln>
                <a:solidFill>
                  <a:schemeClr val="tx1"/>
                </a:solidFill>
                <a:effectLst/>
                <a:latin typeface="Arial" pitchFamily="34" charset="0"/>
                <a:ea typeface="Calibri" pitchFamily="34" charset="0"/>
                <a:cs typeface="Arial" pitchFamily="34" charset="0"/>
              </a:rPr>
              <a:t> 32</a:t>
            </a:r>
            <a:endParaRPr kumimoji="0" lang="es-EC" sz="18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10" name="9 Gráfico"/>
          <p:cNvGraphicFramePr/>
          <p:nvPr/>
        </p:nvGraphicFramePr>
        <p:xfrm>
          <a:off x="2214546" y="4114800"/>
          <a:ext cx="4857784" cy="252891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spd="slow"/>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42910" y="214290"/>
            <a:ext cx="8153400" cy="990600"/>
          </a:xfrm>
        </p:spPr>
        <p:txBody>
          <a:bodyPr>
            <a:noAutofit/>
          </a:bodyPr>
          <a:lstStyle/>
          <a:p>
            <a:pPr algn="ctr"/>
            <a:r>
              <a:rPr lang="es-EC" sz="2000" dirty="0" smtClean="0">
                <a:solidFill>
                  <a:schemeClr val="tx1"/>
                </a:solidFill>
                <a:latin typeface="Times New Roman" pitchFamily="18" charset="0"/>
                <a:ea typeface="Calibri" pitchFamily="34" charset="0"/>
                <a:cs typeface="Times New Roman" pitchFamily="18" charset="0"/>
              </a:rPr>
              <a:t/>
            </a:r>
            <a:br>
              <a:rPr lang="es-EC" sz="2000" dirty="0" smtClean="0">
                <a:solidFill>
                  <a:schemeClr val="tx1"/>
                </a:solidFill>
                <a:latin typeface="Times New Roman" pitchFamily="18" charset="0"/>
                <a:ea typeface="Calibri" pitchFamily="34" charset="0"/>
                <a:cs typeface="Times New Roman" pitchFamily="18" charset="0"/>
              </a:rPr>
            </a:br>
            <a:r>
              <a:rPr lang="es-EC" sz="2000" dirty="0" smtClean="0">
                <a:solidFill>
                  <a:schemeClr val="tx1"/>
                </a:solidFill>
                <a:latin typeface="Times New Roman" pitchFamily="18" charset="0"/>
                <a:ea typeface="Calibri" pitchFamily="34" charset="0"/>
                <a:cs typeface="Times New Roman" pitchFamily="18" charset="0"/>
              </a:rPr>
              <a:t/>
            </a:r>
            <a:br>
              <a:rPr lang="es-EC" sz="2000" dirty="0" smtClean="0">
                <a:solidFill>
                  <a:schemeClr val="tx1"/>
                </a:solidFill>
                <a:latin typeface="Times New Roman" pitchFamily="18" charset="0"/>
                <a:ea typeface="Calibri" pitchFamily="34" charset="0"/>
                <a:cs typeface="Times New Roman" pitchFamily="18" charset="0"/>
              </a:rPr>
            </a:br>
            <a:r>
              <a:rPr lang="es-EC" sz="2000" dirty="0" smtClean="0">
                <a:solidFill>
                  <a:schemeClr val="tx1"/>
                </a:solidFill>
                <a:latin typeface="Times New Roman" pitchFamily="18" charset="0"/>
                <a:ea typeface="Calibri" pitchFamily="34" charset="0"/>
                <a:cs typeface="Times New Roman" pitchFamily="18" charset="0"/>
              </a:rPr>
              <a:t>“SAINT DOMINIC SCHOOL”</a:t>
            </a:r>
            <a:br>
              <a:rPr lang="es-EC" sz="2000" dirty="0" smtClean="0">
                <a:solidFill>
                  <a:schemeClr val="tx1"/>
                </a:solidFill>
                <a:latin typeface="Times New Roman" pitchFamily="18" charset="0"/>
                <a:ea typeface="Calibri" pitchFamily="34" charset="0"/>
                <a:cs typeface="Times New Roman" pitchFamily="18" charset="0"/>
              </a:rPr>
            </a:br>
            <a:r>
              <a:rPr lang="es-EC" sz="2000" dirty="0" smtClean="0">
                <a:solidFill>
                  <a:schemeClr val="tx1"/>
                </a:solidFill>
                <a:latin typeface="Times New Roman" pitchFamily="18" charset="0"/>
                <a:cs typeface="Times New Roman" pitchFamily="18" charset="0"/>
              </a:rPr>
              <a:t>EXPRESIÓN DRAMÁTICA</a:t>
            </a:r>
            <a:br>
              <a:rPr lang="es-EC" sz="2000" dirty="0" smtClean="0">
                <a:solidFill>
                  <a:schemeClr val="tx1"/>
                </a:solidFill>
                <a:latin typeface="Times New Roman" pitchFamily="18" charset="0"/>
                <a:cs typeface="Times New Roman" pitchFamily="18" charset="0"/>
              </a:rPr>
            </a:br>
            <a:r>
              <a:rPr lang="es-EC" sz="2000" dirty="0" smtClean="0">
                <a:solidFill>
                  <a:schemeClr val="tx1"/>
                </a:solidFill>
                <a:latin typeface="Times New Roman" pitchFamily="18" charset="0"/>
                <a:cs typeface="Times New Roman" pitchFamily="18" charset="0"/>
              </a:rPr>
              <a:t/>
            </a:r>
            <a:br>
              <a:rPr lang="es-EC" sz="2000" dirty="0" smtClean="0">
                <a:solidFill>
                  <a:schemeClr val="tx1"/>
                </a:solidFill>
                <a:latin typeface="Times New Roman" pitchFamily="18" charset="0"/>
                <a:cs typeface="Times New Roman" pitchFamily="18" charset="0"/>
              </a:rPr>
            </a:br>
            <a:endParaRPr lang="es-EC" sz="2000" dirty="0"/>
          </a:p>
        </p:txBody>
      </p:sp>
      <p:graphicFrame>
        <p:nvGraphicFramePr>
          <p:cNvPr id="3" name="2 Tabla"/>
          <p:cNvGraphicFramePr>
            <a:graphicFrameLocks noGrp="1"/>
          </p:cNvGraphicFramePr>
          <p:nvPr/>
        </p:nvGraphicFramePr>
        <p:xfrm>
          <a:off x="2214546" y="2071678"/>
          <a:ext cx="4978402" cy="1349502"/>
        </p:xfrm>
        <a:graphic>
          <a:graphicData uri="http://schemas.openxmlformats.org/drawingml/2006/table">
            <a:tbl>
              <a:tblPr/>
              <a:tblGrid>
                <a:gridCol w="1239927"/>
                <a:gridCol w="747695"/>
                <a:gridCol w="747695"/>
                <a:gridCol w="747695"/>
                <a:gridCol w="747695"/>
                <a:gridCol w="747695"/>
              </a:tblGrid>
              <a:tr h="190500">
                <a:tc rowSpan="2">
                  <a:txBody>
                    <a:bodyPr/>
                    <a:lstStyle/>
                    <a:p>
                      <a:pPr algn="l">
                        <a:lnSpc>
                          <a:spcPct val="115000"/>
                        </a:lnSpc>
                        <a:spcAft>
                          <a:spcPts val="0"/>
                        </a:spcAft>
                      </a:pPr>
                      <a:r>
                        <a:rPr lang="es-EC" sz="1100">
                          <a:solidFill>
                            <a:srgbClr val="000000"/>
                          </a:solidFill>
                          <a:latin typeface="Arial"/>
                          <a:ea typeface="Times New Roman"/>
                          <a:cs typeface="Times New Roman"/>
                        </a:rPr>
                        <a:t> PREGUNTAS</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15000"/>
                        </a:lnSpc>
                        <a:spcAft>
                          <a:spcPts val="0"/>
                        </a:spcAft>
                      </a:pPr>
                      <a:r>
                        <a:rPr lang="es-EC" sz="1100">
                          <a:solidFill>
                            <a:srgbClr val="000000"/>
                          </a:solidFill>
                          <a:latin typeface="Arial"/>
                          <a:ea typeface="Times New Roman"/>
                          <a:cs typeface="Times New Roman"/>
                        </a:rPr>
                        <a:t>RESULTADOS</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rowSpan="2">
                  <a:txBody>
                    <a:bodyPr/>
                    <a:lstStyle/>
                    <a:p>
                      <a:pPr algn="ctr">
                        <a:lnSpc>
                          <a:spcPct val="115000"/>
                        </a:lnSpc>
                        <a:spcAft>
                          <a:spcPts val="0"/>
                        </a:spcAft>
                      </a:pPr>
                      <a:r>
                        <a:rPr lang="es-EC" sz="1100">
                          <a:solidFill>
                            <a:srgbClr val="000000"/>
                          </a:solidFill>
                          <a:latin typeface="Arial"/>
                          <a:ea typeface="Times New Roman"/>
                          <a:cs typeface="Times New Roman"/>
                        </a:rPr>
                        <a:t>TOTAL</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15000"/>
                        </a:lnSpc>
                        <a:spcAft>
                          <a:spcPts val="0"/>
                        </a:spcAft>
                      </a:pPr>
                      <a:r>
                        <a:rPr lang="es-EC" sz="1100">
                          <a:solidFill>
                            <a:srgbClr val="000000"/>
                          </a:solidFill>
                          <a:latin typeface="Arial"/>
                          <a:ea typeface="Times New Roman"/>
                          <a:cs typeface="Times New Roman"/>
                        </a:rPr>
                        <a:t>%</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r>
              <a:tr h="190500">
                <a:tc vMerge="1">
                  <a:txBody>
                    <a:bodyPr/>
                    <a:lstStyle/>
                    <a:p>
                      <a:endParaRPr lang="es-EC"/>
                    </a:p>
                  </a:txBody>
                  <a:tcPr/>
                </a:tc>
                <a:tc>
                  <a:txBody>
                    <a:bodyPr/>
                    <a:lstStyle/>
                    <a:p>
                      <a:pPr algn="l">
                        <a:lnSpc>
                          <a:spcPct val="115000"/>
                        </a:lnSpc>
                        <a:spcAft>
                          <a:spcPts val="0"/>
                        </a:spcAft>
                      </a:pPr>
                      <a:r>
                        <a:rPr lang="es-EC" sz="1100">
                          <a:solidFill>
                            <a:srgbClr val="000000"/>
                          </a:solidFill>
                          <a:latin typeface="Arial"/>
                          <a:ea typeface="Times New Roman"/>
                          <a:cs typeface="Times New Roman"/>
                        </a:rPr>
                        <a:t>SI</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s-EC" sz="1100">
                          <a:solidFill>
                            <a:srgbClr val="000000"/>
                          </a:solidFill>
                          <a:latin typeface="Arial"/>
                          <a:ea typeface="Times New Roman"/>
                          <a:cs typeface="Times New Roman"/>
                        </a:rPr>
                        <a:t>NO</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s-EC"/>
                    </a:p>
                  </a:txBody>
                  <a:tcPr/>
                </a:tc>
                <a:tc>
                  <a:txBody>
                    <a:bodyPr/>
                    <a:lstStyle/>
                    <a:p>
                      <a:pPr algn="l">
                        <a:lnSpc>
                          <a:spcPct val="115000"/>
                        </a:lnSpc>
                        <a:spcAft>
                          <a:spcPts val="0"/>
                        </a:spcAft>
                      </a:pPr>
                      <a:r>
                        <a:rPr lang="es-EC" sz="1100">
                          <a:solidFill>
                            <a:srgbClr val="000000"/>
                          </a:solidFill>
                          <a:latin typeface="Arial"/>
                          <a:ea typeface="Times New Roman"/>
                          <a:cs typeface="Times New Roman"/>
                        </a:rPr>
                        <a:t>SI </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s-EC" sz="1100">
                          <a:solidFill>
                            <a:srgbClr val="000000"/>
                          </a:solidFill>
                          <a:latin typeface="Arial"/>
                          <a:ea typeface="Times New Roman"/>
                          <a:cs typeface="Times New Roman"/>
                        </a:rPr>
                        <a:t>NO</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gn="l">
                        <a:lnSpc>
                          <a:spcPct val="115000"/>
                        </a:lnSpc>
                        <a:spcAft>
                          <a:spcPts val="0"/>
                        </a:spcAft>
                      </a:pPr>
                      <a:r>
                        <a:rPr lang="es-EC" sz="1100">
                          <a:solidFill>
                            <a:srgbClr val="000000"/>
                          </a:solidFill>
                          <a:latin typeface="Arial"/>
                          <a:ea typeface="Times New Roman"/>
                          <a:cs typeface="Times New Roman"/>
                        </a:rPr>
                        <a:t>PREGUNTA Nª 1</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100">
                          <a:solidFill>
                            <a:srgbClr val="000000"/>
                          </a:solidFill>
                          <a:latin typeface="Calibri"/>
                          <a:ea typeface="Times New Roman"/>
                          <a:cs typeface="Times New Roman"/>
                        </a:rPr>
                        <a:t>37</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100">
                          <a:solidFill>
                            <a:srgbClr val="000000"/>
                          </a:solidFill>
                          <a:latin typeface="Calibri"/>
                          <a:ea typeface="Times New Roman"/>
                          <a:cs typeface="Times New Roman"/>
                        </a:rPr>
                        <a:t>29</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100">
                          <a:solidFill>
                            <a:srgbClr val="000000"/>
                          </a:solidFill>
                          <a:latin typeface="Calibri"/>
                          <a:ea typeface="Times New Roman"/>
                          <a:cs typeface="Times New Roman"/>
                        </a:rPr>
                        <a:t>66</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100">
                          <a:solidFill>
                            <a:srgbClr val="000000"/>
                          </a:solidFill>
                          <a:latin typeface="Calibri"/>
                          <a:ea typeface="Times New Roman"/>
                          <a:cs typeface="Times New Roman"/>
                        </a:rPr>
                        <a:t>56%</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100">
                          <a:solidFill>
                            <a:srgbClr val="000000"/>
                          </a:solidFill>
                          <a:latin typeface="Calibri"/>
                          <a:ea typeface="Times New Roman"/>
                          <a:cs typeface="Times New Roman"/>
                        </a:rPr>
                        <a:t>44%</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gn="l">
                        <a:lnSpc>
                          <a:spcPct val="115000"/>
                        </a:lnSpc>
                        <a:spcAft>
                          <a:spcPts val="0"/>
                        </a:spcAft>
                      </a:pPr>
                      <a:r>
                        <a:rPr lang="es-EC" sz="1100">
                          <a:solidFill>
                            <a:srgbClr val="000000"/>
                          </a:solidFill>
                          <a:latin typeface="Arial"/>
                          <a:ea typeface="Times New Roman"/>
                          <a:cs typeface="Times New Roman"/>
                        </a:rPr>
                        <a:t>PREGUNTA Nª 2</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100">
                          <a:solidFill>
                            <a:srgbClr val="000000"/>
                          </a:solidFill>
                          <a:latin typeface="Calibri"/>
                          <a:ea typeface="Times New Roman"/>
                          <a:cs typeface="Times New Roman"/>
                        </a:rPr>
                        <a:t>21</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100">
                          <a:solidFill>
                            <a:srgbClr val="000000"/>
                          </a:solidFill>
                          <a:latin typeface="Calibri"/>
                          <a:ea typeface="Times New Roman"/>
                          <a:cs typeface="Times New Roman"/>
                        </a:rPr>
                        <a:t>45</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100">
                          <a:solidFill>
                            <a:srgbClr val="000000"/>
                          </a:solidFill>
                          <a:latin typeface="Calibri"/>
                          <a:ea typeface="Times New Roman"/>
                          <a:cs typeface="Times New Roman"/>
                        </a:rPr>
                        <a:t>66</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100">
                          <a:solidFill>
                            <a:srgbClr val="000000"/>
                          </a:solidFill>
                          <a:latin typeface="Calibri"/>
                          <a:ea typeface="Times New Roman"/>
                          <a:cs typeface="Times New Roman"/>
                        </a:rPr>
                        <a:t>32%</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100">
                          <a:solidFill>
                            <a:srgbClr val="000000"/>
                          </a:solidFill>
                          <a:latin typeface="Calibri"/>
                          <a:ea typeface="Times New Roman"/>
                          <a:cs typeface="Times New Roman"/>
                        </a:rPr>
                        <a:t>68%</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gn="l">
                        <a:lnSpc>
                          <a:spcPct val="115000"/>
                        </a:lnSpc>
                        <a:spcAft>
                          <a:spcPts val="0"/>
                        </a:spcAft>
                      </a:pPr>
                      <a:r>
                        <a:rPr lang="es-EC" sz="1100">
                          <a:solidFill>
                            <a:srgbClr val="000000"/>
                          </a:solidFill>
                          <a:latin typeface="Arial"/>
                          <a:ea typeface="Times New Roman"/>
                          <a:cs typeface="Times New Roman"/>
                        </a:rPr>
                        <a:t>PREGUNTA Nª 3</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100">
                          <a:solidFill>
                            <a:srgbClr val="000000"/>
                          </a:solidFill>
                          <a:latin typeface="Calibri"/>
                          <a:ea typeface="Times New Roman"/>
                          <a:cs typeface="Times New Roman"/>
                        </a:rPr>
                        <a:t>31</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100">
                          <a:solidFill>
                            <a:srgbClr val="000000"/>
                          </a:solidFill>
                          <a:latin typeface="Calibri"/>
                          <a:ea typeface="Times New Roman"/>
                          <a:cs typeface="Times New Roman"/>
                        </a:rPr>
                        <a:t>35</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100">
                          <a:solidFill>
                            <a:srgbClr val="000000"/>
                          </a:solidFill>
                          <a:latin typeface="Calibri"/>
                          <a:ea typeface="Times New Roman"/>
                          <a:cs typeface="Times New Roman"/>
                        </a:rPr>
                        <a:t>66</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100">
                          <a:solidFill>
                            <a:srgbClr val="000000"/>
                          </a:solidFill>
                          <a:latin typeface="Calibri"/>
                          <a:ea typeface="Times New Roman"/>
                          <a:cs typeface="Times New Roman"/>
                        </a:rPr>
                        <a:t>47%</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100">
                          <a:solidFill>
                            <a:srgbClr val="000000"/>
                          </a:solidFill>
                          <a:latin typeface="Calibri"/>
                          <a:ea typeface="Times New Roman"/>
                          <a:cs typeface="Times New Roman"/>
                        </a:rPr>
                        <a:t>53%</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gn="l">
                        <a:lnSpc>
                          <a:spcPct val="115000"/>
                        </a:lnSpc>
                        <a:spcAft>
                          <a:spcPts val="0"/>
                        </a:spcAft>
                      </a:pPr>
                      <a:r>
                        <a:rPr lang="es-EC" sz="1100">
                          <a:solidFill>
                            <a:srgbClr val="000000"/>
                          </a:solidFill>
                          <a:latin typeface="Arial"/>
                          <a:ea typeface="Times New Roman"/>
                          <a:cs typeface="Times New Roman"/>
                        </a:rPr>
                        <a:t>PREGUNTA Nª 4</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100">
                          <a:solidFill>
                            <a:srgbClr val="000000"/>
                          </a:solidFill>
                          <a:latin typeface="Calibri"/>
                          <a:ea typeface="Times New Roman"/>
                          <a:cs typeface="Times New Roman"/>
                        </a:rPr>
                        <a:t>26</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100">
                          <a:solidFill>
                            <a:srgbClr val="000000"/>
                          </a:solidFill>
                          <a:latin typeface="Calibri"/>
                          <a:ea typeface="Times New Roman"/>
                          <a:cs typeface="Times New Roman"/>
                        </a:rPr>
                        <a:t>40</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100">
                          <a:solidFill>
                            <a:srgbClr val="000000"/>
                          </a:solidFill>
                          <a:latin typeface="Calibri"/>
                          <a:ea typeface="Times New Roman"/>
                          <a:cs typeface="Times New Roman"/>
                        </a:rPr>
                        <a:t>66</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100">
                          <a:solidFill>
                            <a:srgbClr val="000000"/>
                          </a:solidFill>
                          <a:latin typeface="Calibri"/>
                          <a:ea typeface="Times New Roman"/>
                          <a:cs typeface="Times New Roman"/>
                        </a:rPr>
                        <a:t>39%</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100">
                          <a:solidFill>
                            <a:srgbClr val="000000"/>
                          </a:solidFill>
                          <a:latin typeface="Calibri"/>
                          <a:ea typeface="Times New Roman"/>
                          <a:cs typeface="Times New Roman"/>
                        </a:rPr>
                        <a:t>61%</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gn="l">
                        <a:lnSpc>
                          <a:spcPct val="115000"/>
                        </a:lnSpc>
                        <a:spcAft>
                          <a:spcPts val="0"/>
                        </a:spcAft>
                      </a:pPr>
                      <a:r>
                        <a:rPr lang="es-EC" sz="1100">
                          <a:solidFill>
                            <a:srgbClr val="000000"/>
                          </a:solidFill>
                          <a:latin typeface="Arial"/>
                          <a:ea typeface="Times New Roman"/>
                          <a:cs typeface="Times New Roman"/>
                        </a:rPr>
                        <a:t>PREGUNTA Nª 5</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100">
                          <a:solidFill>
                            <a:srgbClr val="000000"/>
                          </a:solidFill>
                          <a:latin typeface="Calibri"/>
                          <a:ea typeface="Times New Roman"/>
                          <a:cs typeface="Times New Roman"/>
                        </a:rPr>
                        <a:t>40</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100">
                          <a:solidFill>
                            <a:srgbClr val="000000"/>
                          </a:solidFill>
                          <a:latin typeface="Calibri"/>
                          <a:ea typeface="Times New Roman"/>
                          <a:cs typeface="Times New Roman"/>
                        </a:rPr>
                        <a:t>26</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100">
                          <a:solidFill>
                            <a:srgbClr val="000000"/>
                          </a:solidFill>
                          <a:latin typeface="Calibri"/>
                          <a:ea typeface="Times New Roman"/>
                          <a:cs typeface="Times New Roman"/>
                        </a:rPr>
                        <a:t>66</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100">
                          <a:solidFill>
                            <a:srgbClr val="000000"/>
                          </a:solidFill>
                          <a:latin typeface="Calibri"/>
                          <a:ea typeface="Times New Roman"/>
                          <a:cs typeface="Times New Roman"/>
                        </a:rPr>
                        <a:t>61%</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100" dirty="0">
                          <a:solidFill>
                            <a:srgbClr val="000000"/>
                          </a:solidFill>
                          <a:latin typeface="Calibri"/>
                          <a:ea typeface="Times New Roman"/>
                          <a:cs typeface="Times New Roman"/>
                        </a:rPr>
                        <a:t>39%</a:t>
                      </a:r>
                      <a:endParaRPr lang="es-EC" sz="11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4034" name="Rectangle 2"/>
          <p:cNvSpPr>
            <a:spLocks noChangeArrowheads="1"/>
          </p:cNvSpPr>
          <p:nvPr/>
        </p:nvSpPr>
        <p:spPr bwMode="auto">
          <a:xfrm>
            <a:off x="0" y="1571612"/>
            <a:ext cx="1428728" cy="249299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C" sz="1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Cuadro Nº 33</a:t>
            </a:r>
          </a:p>
          <a:p>
            <a:pPr marL="0" marR="0" lvl="0" indent="0" algn="l" defTabSz="914400" rtl="0" eaLnBrk="1" fontAlgn="base" latinLnBrk="0" hangingPunct="1">
              <a:lnSpc>
                <a:spcPct val="100000"/>
              </a:lnSpc>
              <a:spcBef>
                <a:spcPct val="0"/>
              </a:spcBef>
              <a:spcAft>
                <a:spcPct val="0"/>
              </a:spcAft>
              <a:buClrTx/>
              <a:buSzTx/>
              <a:buFontTx/>
              <a:buNone/>
              <a:tabLst/>
            </a:pPr>
            <a:endParaRPr lang="es-EC" sz="1200" b="1" dirty="0" smtClean="0">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2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s-EC" sz="1200" b="1" dirty="0" smtClean="0">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2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s-EC" sz="1200" b="1" dirty="0" smtClean="0">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2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s-EC" sz="1200" b="1" dirty="0" smtClean="0">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2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s-EC" sz="1200" b="1" dirty="0" smtClean="0">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2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C" sz="1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Gráfico Nº 33</a:t>
            </a:r>
            <a:endParaRPr kumimoji="0" lang="es-EC" sz="1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C" sz="1200" b="0" i="0" u="none" strike="noStrike" cap="none" normalizeH="0" baseline="0" dirty="0" smtClean="0">
              <a:ln>
                <a:noFill/>
              </a:ln>
              <a:solidFill>
                <a:schemeClr val="tx1"/>
              </a:solidFill>
              <a:effectLst/>
              <a:latin typeface="Times New Roman" pitchFamily="18" charset="0"/>
              <a:cs typeface="Times New Roman" pitchFamily="18" charset="0"/>
            </a:endParaRPr>
          </a:p>
        </p:txBody>
      </p:sp>
      <p:graphicFrame>
        <p:nvGraphicFramePr>
          <p:cNvPr id="5" name="4 Gráfico"/>
          <p:cNvGraphicFramePr/>
          <p:nvPr/>
        </p:nvGraphicFramePr>
        <p:xfrm>
          <a:off x="2571736" y="3714752"/>
          <a:ext cx="4572000" cy="2743200"/>
        </p:xfrm>
        <a:graphic>
          <a:graphicData uri="http://schemas.openxmlformats.org/drawingml/2006/chart">
            <c:chart xmlns:c="http://schemas.openxmlformats.org/drawingml/2006/chart" xmlns:r="http://schemas.openxmlformats.org/officeDocument/2006/relationships" r:id="rId2"/>
          </a:graphicData>
        </a:graphic>
      </p:graphicFrame>
      <p:sp>
        <p:nvSpPr>
          <p:cNvPr id="44035" name="Rectangle 3"/>
          <p:cNvSpPr>
            <a:spLocks noChangeArrowheads="1"/>
          </p:cNvSpPr>
          <p:nvPr/>
        </p:nvSpPr>
        <p:spPr bwMode="auto">
          <a:xfrm>
            <a:off x="0" y="32099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Pergamino horizontal"/>
          <p:cNvSpPr/>
          <p:nvPr/>
        </p:nvSpPr>
        <p:spPr>
          <a:xfrm>
            <a:off x="428596" y="571480"/>
            <a:ext cx="3571900" cy="1143008"/>
          </a:xfrm>
          <a:prstGeom prst="horizontalScroll">
            <a:avLst/>
          </a:prstGeom>
        </p:spPr>
        <p:style>
          <a:lnRef idx="1">
            <a:schemeClr val="accent5"/>
          </a:lnRef>
          <a:fillRef idx="1003">
            <a:schemeClr val="lt1"/>
          </a:fillRef>
          <a:effectRef idx="1">
            <a:schemeClr val="accent5"/>
          </a:effectRef>
          <a:fontRef idx="minor">
            <a:schemeClr val="dk1"/>
          </a:fontRef>
        </p:style>
        <p:txBody>
          <a:bodyPr rtlCol="0" anchor="ctr"/>
          <a:lstStyle/>
          <a:p>
            <a:pPr algn="ctr"/>
            <a:r>
              <a:rPr lang="es-EC" dirty="0" smtClean="0"/>
              <a:t>Problema de Investigación</a:t>
            </a:r>
            <a:endParaRPr lang="es-EC" dirty="0"/>
          </a:p>
        </p:txBody>
      </p:sp>
      <p:sp>
        <p:nvSpPr>
          <p:cNvPr id="5" name="4 Pergamino vertical"/>
          <p:cNvSpPr/>
          <p:nvPr/>
        </p:nvSpPr>
        <p:spPr>
          <a:xfrm>
            <a:off x="5929322" y="214290"/>
            <a:ext cx="3000396" cy="2143140"/>
          </a:xfrm>
          <a:prstGeom prst="verticalScroll">
            <a:avLst/>
          </a:prstGeom>
        </p:spPr>
        <p:style>
          <a:lnRef idx="1">
            <a:schemeClr val="accent1"/>
          </a:lnRef>
          <a:fillRef idx="2">
            <a:schemeClr val="accent1"/>
          </a:fillRef>
          <a:effectRef idx="1">
            <a:schemeClr val="accent1"/>
          </a:effectRef>
          <a:fontRef idx="minor">
            <a:schemeClr val="dk1"/>
          </a:fontRef>
        </p:style>
        <p:txBody>
          <a:bodyPr rtlCol="0" anchor="ctr"/>
          <a:lstStyle/>
          <a:p>
            <a:pPr algn="just"/>
            <a:endParaRPr lang="es-ES" sz="1600" dirty="0" smtClean="0">
              <a:solidFill>
                <a:schemeClr val="tx1"/>
              </a:solidFill>
              <a:latin typeface="Times New Roman" pitchFamily="18" charset="0"/>
              <a:cs typeface="Times New Roman" pitchFamily="18" charset="0"/>
            </a:endParaRPr>
          </a:p>
          <a:p>
            <a:pPr algn="just"/>
            <a:r>
              <a:rPr lang="es-ES" sz="1600" dirty="0" smtClean="0">
                <a:solidFill>
                  <a:schemeClr val="tx1"/>
                </a:solidFill>
                <a:latin typeface="Times New Roman" pitchFamily="18" charset="0"/>
                <a:cs typeface="Times New Roman" pitchFamily="18" charset="0"/>
              </a:rPr>
              <a:t>¿</a:t>
            </a:r>
            <a:r>
              <a:rPr lang="es-ES" sz="1600" dirty="0">
                <a:solidFill>
                  <a:schemeClr val="tx1"/>
                </a:solidFill>
                <a:latin typeface="Times New Roman" pitchFamily="18" charset="0"/>
                <a:cs typeface="Times New Roman" pitchFamily="18" charset="0"/>
              </a:rPr>
              <a:t>La expresión dramática incide en el desarrollo del lenguaje expresivo y comprensivo en los niños y niñas de 4 a 5 años de edad?</a:t>
            </a:r>
            <a:endParaRPr lang="es-EC" sz="1600" dirty="0">
              <a:solidFill>
                <a:schemeClr val="tx1"/>
              </a:solidFill>
              <a:latin typeface="Times New Roman" pitchFamily="18" charset="0"/>
              <a:cs typeface="Times New Roman" pitchFamily="18" charset="0"/>
            </a:endParaRPr>
          </a:p>
          <a:p>
            <a:pPr algn="ctr"/>
            <a:endParaRPr lang="es-EC" dirty="0"/>
          </a:p>
        </p:txBody>
      </p:sp>
      <p:sp>
        <p:nvSpPr>
          <p:cNvPr id="6" name="5 Flecha derecha"/>
          <p:cNvSpPr/>
          <p:nvPr/>
        </p:nvSpPr>
        <p:spPr>
          <a:xfrm>
            <a:off x="4286248" y="1142984"/>
            <a:ext cx="857256" cy="357190"/>
          </a:xfrm>
          <a:prstGeom prst="rightArrow">
            <a:avLst/>
          </a:prstGeom>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s-EC"/>
          </a:p>
        </p:txBody>
      </p:sp>
      <p:sp>
        <p:nvSpPr>
          <p:cNvPr id="7" name="6 Pergamino vertical"/>
          <p:cNvSpPr/>
          <p:nvPr/>
        </p:nvSpPr>
        <p:spPr>
          <a:xfrm>
            <a:off x="0" y="3143248"/>
            <a:ext cx="6500858" cy="3000396"/>
          </a:xfrm>
          <a:prstGeom prst="verticalScroll">
            <a:avLst/>
          </a:prstGeom>
        </p:spPr>
        <p:style>
          <a:lnRef idx="1">
            <a:schemeClr val="accent5"/>
          </a:lnRef>
          <a:fillRef idx="1003">
            <a:schemeClr val="lt1"/>
          </a:fillRef>
          <a:effectRef idx="1">
            <a:schemeClr val="accent5"/>
          </a:effectRef>
          <a:fontRef idx="minor">
            <a:schemeClr val="dk1"/>
          </a:fontRef>
        </p:style>
        <p:txBody>
          <a:bodyPr rtlCol="0" anchor="ctr"/>
          <a:lstStyle/>
          <a:p>
            <a:pPr lvl="0" algn="just"/>
            <a:endParaRPr lang="es-ES" dirty="0" smtClean="0">
              <a:solidFill>
                <a:schemeClr val="tx1"/>
              </a:solidFill>
              <a:latin typeface="Times New Roman" pitchFamily="18" charset="0"/>
              <a:cs typeface="Times New Roman" pitchFamily="18" charset="0"/>
            </a:endParaRPr>
          </a:p>
          <a:p>
            <a:pPr lvl="0" algn="just"/>
            <a:endParaRPr lang="es-ES" dirty="0">
              <a:solidFill>
                <a:schemeClr val="tx1"/>
              </a:solidFill>
              <a:latin typeface="Times New Roman" pitchFamily="18" charset="0"/>
              <a:cs typeface="Times New Roman" pitchFamily="18" charset="0"/>
            </a:endParaRPr>
          </a:p>
          <a:p>
            <a:pPr lvl="0" algn="just">
              <a:buFont typeface="Arial" pitchFamily="34" charset="0"/>
              <a:buChar char="•"/>
            </a:pPr>
            <a:r>
              <a:rPr lang="es-ES" dirty="0" smtClean="0">
                <a:solidFill>
                  <a:schemeClr val="tx1"/>
                </a:solidFill>
                <a:latin typeface="Times New Roman" pitchFamily="18" charset="0"/>
                <a:cs typeface="Times New Roman" pitchFamily="18" charset="0"/>
              </a:rPr>
              <a:t>Desconocimiento de la E.D en </a:t>
            </a:r>
            <a:r>
              <a:rPr lang="es-ES" dirty="0">
                <a:solidFill>
                  <a:schemeClr val="tx1"/>
                </a:solidFill>
                <a:latin typeface="Times New Roman" pitchFamily="18" charset="0"/>
                <a:cs typeface="Times New Roman" pitchFamily="18" charset="0"/>
              </a:rPr>
              <a:t>las actividades diarias dentro y fuera del aula por parte de las educadoras.</a:t>
            </a:r>
            <a:endParaRPr lang="es-EC" dirty="0">
              <a:solidFill>
                <a:schemeClr val="tx1"/>
              </a:solidFill>
              <a:latin typeface="Times New Roman" pitchFamily="18" charset="0"/>
              <a:cs typeface="Times New Roman" pitchFamily="18" charset="0"/>
            </a:endParaRPr>
          </a:p>
          <a:p>
            <a:pPr algn="just">
              <a:buFont typeface="Arial" pitchFamily="34" charset="0"/>
              <a:buChar char="•"/>
            </a:pPr>
            <a:r>
              <a:rPr lang="es-ES" dirty="0" smtClean="0">
                <a:solidFill>
                  <a:schemeClr val="tx1"/>
                </a:solidFill>
                <a:latin typeface="Times New Roman" pitchFamily="18" charset="0"/>
                <a:cs typeface="Times New Roman" pitchFamily="18" charset="0"/>
              </a:rPr>
              <a:t>Inadecuado </a:t>
            </a:r>
            <a:r>
              <a:rPr lang="es-ES" dirty="0">
                <a:solidFill>
                  <a:schemeClr val="tx1"/>
                </a:solidFill>
                <a:latin typeface="Times New Roman" pitchFamily="18" charset="0"/>
                <a:cs typeface="Times New Roman" pitchFamily="18" charset="0"/>
              </a:rPr>
              <a:t>uso de los  recursos y materiales didácticos en  las </a:t>
            </a:r>
            <a:r>
              <a:rPr lang="es-ES" dirty="0" smtClean="0">
                <a:solidFill>
                  <a:schemeClr val="tx1"/>
                </a:solidFill>
                <a:latin typeface="Times New Roman" pitchFamily="18" charset="0"/>
                <a:cs typeface="Times New Roman" pitchFamily="18" charset="0"/>
              </a:rPr>
              <a:t>Instituciones.</a:t>
            </a:r>
          </a:p>
          <a:p>
            <a:pPr lvl="0" algn="just">
              <a:buFont typeface="Arial" pitchFamily="34" charset="0"/>
              <a:buChar char="•"/>
            </a:pPr>
            <a:r>
              <a:rPr lang="es-ES" dirty="0" smtClean="0">
                <a:solidFill>
                  <a:schemeClr val="tx1"/>
                </a:solidFill>
                <a:latin typeface="Times New Roman" pitchFamily="18" charset="0"/>
                <a:cs typeface="Times New Roman" pitchFamily="18" charset="0"/>
              </a:rPr>
              <a:t>La </a:t>
            </a:r>
            <a:r>
              <a:rPr lang="es-ES" dirty="0">
                <a:solidFill>
                  <a:schemeClr val="tx1"/>
                </a:solidFill>
                <a:latin typeface="Times New Roman" pitchFamily="18" charset="0"/>
                <a:cs typeface="Times New Roman" pitchFamily="18" charset="0"/>
              </a:rPr>
              <a:t>inadecuada estimulación al desarrollo del lenguaje expresivo y </a:t>
            </a:r>
            <a:r>
              <a:rPr lang="es-ES" dirty="0" smtClean="0">
                <a:solidFill>
                  <a:schemeClr val="tx1"/>
                </a:solidFill>
                <a:latin typeface="Times New Roman" pitchFamily="18" charset="0"/>
                <a:cs typeface="Times New Roman" pitchFamily="18" charset="0"/>
              </a:rPr>
              <a:t>comprensivo.</a:t>
            </a:r>
            <a:endParaRPr lang="es-EC" dirty="0">
              <a:solidFill>
                <a:schemeClr val="tx1"/>
              </a:solidFill>
              <a:latin typeface="Times New Roman" pitchFamily="18" charset="0"/>
              <a:cs typeface="Times New Roman" pitchFamily="18" charset="0"/>
            </a:endParaRPr>
          </a:p>
          <a:p>
            <a:pPr algn="just">
              <a:buFont typeface="Arial" pitchFamily="34" charset="0"/>
              <a:buChar char="•"/>
            </a:pPr>
            <a:r>
              <a:rPr lang="es-ES" dirty="0" smtClean="0">
                <a:solidFill>
                  <a:schemeClr val="tx1"/>
                </a:solidFill>
                <a:latin typeface="Times New Roman" pitchFamily="18" charset="0"/>
                <a:cs typeface="Times New Roman" pitchFamily="18" charset="0"/>
              </a:rPr>
              <a:t>No </a:t>
            </a:r>
            <a:r>
              <a:rPr lang="es-ES" dirty="0">
                <a:solidFill>
                  <a:schemeClr val="tx1"/>
                </a:solidFill>
                <a:latin typeface="Times New Roman" pitchFamily="18" charset="0"/>
                <a:cs typeface="Times New Roman" pitchFamily="18" charset="0"/>
              </a:rPr>
              <a:t>integran la </a:t>
            </a:r>
            <a:r>
              <a:rPr lang="es-ES" dirty="0" smtClean="0">
                <a:solidFill>
                  <a:schemeClr val="tx1"/>
                </a:solidFill>
                <a:latin typeface="Times New Roman" pitchFamily="18" charset="0"/>
                <a:cs typeface="Times New Roman" pitchFamily="18" charset="0"/>
              </a:rPr>
              <a:t>E.D  en sus planificaciones para el </a:t>
            </a:r>
            <a:r>
              <a:rPr lang="es-ES" dirty="0">
                <a:solidFill>
                  <a:schemeClr val="tx1"/>
                </a:solidFill>
                <a:latin typeface="Times New Roman" pitchFamily="18" charset="0"/>
                <a:cs typeface="Times New Roman" pitchFamily="18" charset="0"/>
              </a:rPr>
              <a:t>desarrollo del lenguaje expresivo y comprensivo.</a:t>
            </a:r>
            <a:endParaRPr lang="es-EC" dirty="0">
              <a:solidFill>
                <a:schemeClr val="tx1"/>
              </a:solidFill>
              <a:latin typeface="Times New Roman" pitchFamily="18" charset="0"/>
              <a:cs typeface="Times New Roman" pitchFamily="18" charset="0"/>
            </a:endParaRPr>
          </a:p>
          <a:p>
            <a:pPr algn="ctr"/>
            <a:endParaRPr lang="es-EC" dirty="0"/>
          </a:p>
        </p:txBody>
      </p:sp>
      <p:sp>
        <p:nvSpPr>
          <p:cNvPr id="8" name="7 Flecha izquierda"/>
          <p:cNvSpPr/>
          <p:nvPr/>
        </p:nvSpPr>
        <p:spPr>
          <a:xfrm rot="19971794">
            <a:off x="6337081" y="4458168"/>
            <a:ext cx="857256" cy="428628"/>
          </a:xfrm>
          <a:prstGeom prst="leftArrow">
            <a:avLst/>
          </a:prstGeom>
          <a:ln>
            <a:solidFill>
              <a:schemeClr val="accent1">
                <a:lumMod val="75000"/>
              </a:schemeClr>
            </a:solidFill>
          </a:ln>
        </p:spPr>
        <p:style>
          <a:lnRef idx="1">
            <a:schemeClr val="accent4"/>
          </a:lnRef>
          <a:fillRef idx="1003">
            <a:schemeClr val="lt1"/>
          </a:fillRef>
          <a:effectRef idx="1">
            <a:schemeClr val="accent4"/>
          </a:effectRef>
          <a:fontRef idx="minor">
            <a:schemeClr val="dk1"/>
          </a:fontRef>
        </p:style>
        <p:txBody>
          <a:bodyPr rtlCol="0" anchor="ctr"/>
          <a:lstStyle/>
          <a:p>
            <a:pPr algn="ctr"/>
            <a:endParaRPr lang="es-EC"/>
          </a:p>
        </p:txBody>
      </p:sp>
      <p:sp>
        <p:nvSpPr>
          <p:cNvPr id="9" name="8 Elipse"/>
          <p:cNvSpPr/>
          <p:nvPr/>
        </p:nvSpPr>
        <p:spPr>
          <a:xfrm>
            <a:off x="6929454" y="2857496"/>
            <a:ext cx="1928794" cy="1571636"/>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EC" sz="1600" dirty="0" smtClean="0">
                <a:solidFill>
                  <a:schemeClr val="tx1"/>
                </a:solidFill>
                <a:latin typeface="Times New Roman" pitchFamily="18" charset="0"/>
                <a:cs typeface="Times New Roman" pitchFamily="18" charset="0"/>
              </a:rPr>
              <a:t>Subproblemas de  investigación</a:t>
            </a:r>
            <a:endParaRPr lang="es-EC" sz="1600" dirty="0">
              <a:solidFill>
                <a:schemeClr val="tx1"/>
              </a:solidFill>
              <a:latin typeface="Times New Roman" pitchFamily="18" charset="0"/>
              <a:cs typeface="Times New Roman" pitchFamily="18" charset="0"/>
            </a:endParaRPr>
          </a:p>
        </p:txBody>
      </p:sp>
    </p:spTree>
  </p:cSld>
  <p:clrMapOvr>
    <a:masterClrMapping/>
  </p:clrMapOvr>
  <p:transition spd="slow"/>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algn="ctr"/>
            <a:r>
              <a:rPr lang="es-EC" sz="2200" dirty="0" smtClean="0">
                <a:solidFill>
                  <a:schemeClr val="tx1"/>
                </a:solidFill>
                <a:latin typeface="Times New Roman" pitchFamily="18" charset="0"/>
                <a:ea typeface="Calibri" pitchFamily="34" charset="0"/>
                <a:cs typeface="Times New Roman" pitchFamily="18" charset="0"/>
              </a:rPr>
              <a:t/>
            </a:r>
            <a:br>
              <a:rPr lang="es-EC" sz="2200" dirty="0" smtClean="0">
                <a:solidFill>
                  <a:schemeClr val="tx1"/>
                </a:solidFill>
                <a:latin typeface="Times New Roman" pitchFamily="18" charset="0"/>
                <a:ea typeface="Calibri" pitchFamily="34" charset="0"/>
                <a:cs typeface="Times New Roman" pitchFamily="18" charset="0"/>
              </a:rPr>
            </a:br>
            <a:r>
              <a:rPr lang="es-EC" sz="2200" dirty="0" smtClean="0">
                <a:solidFill>
                  <a:schemeClr val="tx1"/>
                </a:solidFill>
                <a:latin typeface="Times New Roman" pitchFamily="18" charset="0"/>
                <a:ea typeface="Calibri" pitchFamily="34" charset="0"/>
                <a:cs typeface="Times New Roman" pitchFamily="18" charset="0"/>
              </a:rPr>
              <a:t/>
            </a:r>
            <a:br>
              <a:rPr lang="es-EC" sz="2200" dirty="0" smtClean="0">
                <a:solidFill>
                  <a:schemeClr val="tx1"/>
                </a:solidFill>
                <a:latin typeface="Times New Roman" pitchFamily="18" charset="0"/>
                <a:ea typeface="Calibri" pitchFamily="34" charset="0"/>
                <a:cs typeface="Times New Roman" pitchFamily="18" charset="0"/>
              </a:rPr>
            </a:br>
            <a:r>
              <a:rPr lang="es-EC" sz="2200" dirty="0" smtClean="0">
                <a:solidFill>
                  <a:schemeClr val="tx1"/>
                </a:solidFill>
                <a:latin typeface="Times New Roman" pitchFamily="18" charset="0"/>
                <a:ea typeface="Calibri" pitchFamily="34" charset="0"/>
                <a:cs typeface="Times New Roman" pitchFamily="18" charset="0"/>
              </a:rPr>
              <a:t>“ÁNGEL POLIBIO CHAVES”</a:t>
            </a:r>
            <a:br>
              <a:rPr lang="es-EC" sz="2200" dirty="0" smtClean="0">
                <a:solidFill>
                  <a:schemeClr val="tx1"/>
                </a:solidFill>
                <a:latin typeface="Times New Roman" pitchFamily="18" charset="0"/>
                <a:ea typeface="Calibri" pitchFamily="34" charset="0"/>
                <a:cs typeface="Times New Roman" pitchFamily="18" charset="0"/>
              </a:rPr>
            </a:br>
            <a:r>
              <a:rPr lang="es-EC" sz="2200" dirty="0" smtClean="0">
                <a:solidFill>
                  <a:schemeClr val="tx1"/>
                </a:solidFill>
                <a:latin typeface="Times New Roman" pitchFamily="18" charset="0"/>
                <a:cs typeface="Times New Roman" pitchFamily="18" charset="0"/>
              </a:rPr>
              <a:t>LENGUAJE EXPRESIVO Y COMPRENSIVO</a:t>
            </a:r>
            <a:r>
              <a:rPr lang="es-EC" dirty="0" smtClean="0">
                <a:solidFill>
                  <a:schemeClr val="tx1"/>
                </a:solidFill>
                <a:latin typeface="Times New Roman" pitchFamily="18" charset="0"/>
                <a:cs typeface="Times New Roman" pitchFamily="18" charset="0"/>
              </a:rPr>
              <a:t/>
            </a:r>
            <a:br>
              <a:rPr lang="es-EC" dirty="0" smtClean="0">
                <a:solidFill>
                  <a:schemeClr val="tx1"/>
                </a:solidFill>
                <a:latin typeface="Times New Roman" pitchFamily="18" charset="0"/>
                <a:cs typeface="Times New Roman" pitchFamily="18" charset="0"/>
              </a:rPr>
            </a:br>
            <a:endParaRPr lang="es-EC" dirty="0"/>
          </a:p>
        </p:txBody>
      </p:sp>
      <p:sp>
        <p:nvSpPr>
          <p:cNvPr id="43010" name="Rectangle 2"/>
          <p:cNvSpPr>
            <a:spLocks noChangeArrowheads="1"/>
          </p:cNvSpPr>
          <p:nvPr/>
        </p:nvSpPr>
        <p:spPr bwMode="auto">
          <a:xfrm>
            <a:off x="0" y="1571612"/>
            <a:ext cx="1083951" cy="286232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C" sz="1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Cuadro Nº 34</a:t>
            </a:r>
          </a:p>
          <a:p>
            <a:pPr marL="0" marR="0" lvl="0" indent="0" algn="l" defTabSz="914400" rtl="0" eaLnBrk="1" fontAlgn="base" latinLnBrk="0" hangingPunct="1">
              <a:lnSpc>
                <a:spcPct val="100000"/>
              </a:lnSpc>
              <a:spcBef>
                <a:spcPct val="0"/>
              </a:spcBef>
              <a:spcAft>
                <a:spcPct val="0"/>
              </a:spcAft>
              <a:buClrTx/>
              <a:buSzTx/>
              <a:buFontTx/>
              <a:buNone/>
              <a:tabLst/>
            </a:pPr>
            <a:endParaRPr lang="es-EC" sz="1200" b="1" dirty="0" smtClean="0">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2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s-EC" sz="1200" b="1" dirty="0" smtClean="0">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2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s-EC" sz="1200" b="1" dirty="0" smtClean="0">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2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s-EC" sz="1200" b="1" dirty="0" smtClean="0">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2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s-EC" sz="1200" b="1" dirty="0" smtClean="0">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s-EC" sz="1200" b="1" dirty="0" smtClean="0">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s-EC" sz="1200" b="1" dirty="0" smtClean="0">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C" sz="1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Gráfico Nº 34</a:t>
            </a:r>
            <a:endParaRPr kumimoji="0" lang="es-EC" sz="1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C" sz="1200" b="0" i="0" u="none" strike="noStrike" cap="none" normalizeH="0" baseline="0" dirty="0" smtClean="0">
              <a:ln>
                <a:noFill/>
              </a:ln>
              <a:solidFill>
                <a:schemeClr val="tx1"/>
              </a:solidFill>
              <a:effectLst/>
              <a:latin typeface="Times New Roman" pitchFamily="18" charset="0"/>
              <a:cs typeface="Times New Roman" pitchFamily="18" charset="0"/>
            </a:endParaRPr>
          </a:p>
        </p:txBody>
      </p:sp>
      <p:graphicFrame>
        <p:nvGraphicFramePr>
          <p:cNvPr id="5" name="4 Gráfico"/>
          <p:cNvGraphicFramePr/>
          <p:nvPr/>
        </p:nvGraphicFramePr>
        <p:xfrm>
          <a:off x="2500298" y="4143380"/>
          <a:ext cx="4572000" cy="2428892"/>
        </p:xfrm>
        <a:graphic>
          <a:graphicData uri="http://schemas.openxmlformats.org/drawingml/2006/chart">
            <c:chart xmlns:c="http://schemas.openxmlformats.org/drawingml/2006/chart" xmlns:r="http://schemas.openxmlformats.org/officeDocument/2006/relationships" r:id="rId2"/>
          </a:graphicData>
        </a:graphic>
      </p:graphicFrame>
      <p:sp>
        <p:nvSpPr>
          <p:cNvPr id="43011" name="Rectangle 3"/>
          <p:cNvSpPr>
            <a:spLocks noChangeArrowheads="1"/>
          </p:cNvSpPr>
          <p:nvPr/>
        </p:nvSpPr>
        <p:spPr bwMode="auto">
          <a:xfrm>
            <a:off x="0" y="32956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7" name="6 Tabla"/>
          <p:cNvGraphicFramePr>
            <a:graphicFrameLocks noGrp="1"/>
          </p:cNvGraphicFramePr>
          <p:nvPr/>
        </p:nvGraphicFramePr>
        <p:xfrm>
          <a:off x="1214414" y="1643050"/>
          <a:ext cx="6572296" cy="2313432"/>
        </p:xfrm>
        <a:graphic>
          <a:graphicData uri="http://schemas.openxmlformats.org/drawingml/2006/table">
            <a:tbl>
              <a:tblPr/>
              <a:tblGrid>
                <a:gridCol w="1346251"/>
                <a:gridCol w="1152825"/>
                <a:gridCol w="1152825"/>
                <a:gridCol w="973465"/>
                <a:gridCol w="973465"/>
                <a:gridCol w="973465"/>
              </a:tblGrid>
              <a:tr h="160736">
                <a:tc rowSpan="2">
                  <a:txBody>
                    <a:bodyPr/>
                    <a:lstStyle/>
                    <a:p>
                      <a:pPr algn="l">
                        <a:lnSpc>
                          <a:spcPct val="115000"/>
                        </a:lnSpc>
                        <a:spcAft>
                          <a:spcPts val="0"/>
                        </a:spcAft>
                      </a:pPr>
                      <a:r>
                        <a:rPr lang="es-EC" sz="1100" dirty="0">
                          <a:solidFill>
                            <a:srgbClr val="000000"/>
                          </a:solidFill>
                          <a:latin typeface="Arial"/>
                          <a:ea typeface="Times New Roman"/>
                          <a:cs typeface="Times New Roman"/>
                        </a:rPr>
                        <a:t> PREGUNTAS</a:t>
                      </a:r>
                      <a:endParaRPr lang="es-EC" sz="11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15000"/>
                        </a:lnSpc>
                        <a:spcAft>
                          <a:spcPts val="0"/>
                        </a:spcAft>
                      </a:pPr>
                      <a:r>
                        <a:rPr lang="es-EC" sz="1100">
                          <a:solidFill>
                            <a:srgbClr val="000000"/>
                          </a:solidFill>
                          <a:latin typeface="Arial"/>
                          <a:ea typeface="Times New Roman"/>
                          <a:cs typeface="Times New Roman"/>
                        </a:rPr>
                        <a:t>RESULTADOS</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a:txBody>
                    <a:bodyPr/>
                    <a:lstStyle/>
                    <a:p>
                      <a:pPr algn="l">
                        <a:lnSpc>
                          <a:spcPct val="115000"/>
                        </a:lnSpc>
                        <a:spcAft>
                          <a:spcPts val="0"/>
                        </a:spcAft>
                      </a:pPr>
                      <a:r>
                        <a:rPr lang="es-EC" sz="1100">
                          <a:solidFill>
                            <a:srgbClr val="000000"/>
                          </a:solidFill>
                          <a:latin typeface="Arial"/>
                          <a:ea typeface="Times New Roman"/>
                          <a:cs typeface="Times New Roman"/>
                        </a:rPr>
                        <a:t> </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15000"/>
                        </a:lnSpc>
                        <a:spcAft>
                          <a:spcPts val="0"/>
                        </a:spcAft>
                      </a:pPr>
                      <a:r>
                        <a:rPr lang="es-EC" sz="1100">
                          <a:solidFill>
                            <a:srgbClr val="000000"/>
                          </a:solidFill>
                          <a:latin typeface="Arial"/>
                          <a:ea typeface="Times New Roman"/>
                          <a:cs typeface="Times New Roman"/>
                        </a:rPr>
                        <a:t>%</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r>
              <a:tr h="160736">
                <a:tc vMerge="1">
                  <a:txBody>
                    <a:bodyPr/>
                    <a:lstStyle/>
                    <a:p>
                      <a:endParaRPr lang="es-EC"/>
                    </a:p>
                  </a:txBody>
                  <a:tcPr/>
                </a:tc>
                <a:tc>
                  <a:txBody>
                    <a:bodyPr/>
                    <a:lstStyle/>
                    <a:p>
                      <a:pPr algn="l">
                        <a:lnSpc>
                          <a:spcPct val="115000"/>
                        </a:lnSpc>
                        <a:spcAft>
                          <a:spcPts val="0"/>
                        </a:spcAft>
                      </a:pPr>
                      <a:r>
                        <a:rPr lang="es-EC" sz="1100">
                          <a:solidFill>
                            <a:srgbClr val="000000"/>
                          </a:solidFill>
                          <a:latin typeface="Arial"/>
                          <a:ea typeface="Times New Roman"/>
                          <a:cs typeface="Times New Roman"/>
                        </a:rPr>
                        <a:t>SI</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s-EC" sz="1100">
                          <a:solidFill>
                            <a:srgbClr val="000000"/>
                          </a:solidFill>
                          <a:latin typeface="Arial"/>
                          <a:ea typeface="Times New Roman"/>
                          <a:cs typeface="Times New Roman"/>
                        </a:rPr>
                        <a:t>NO</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100">
                          <a:solidFill>
                            <a:srgbClr val="000000"/>
                          </a:solidFill>
                          <a:latin typeface="Arial"/>
                          <a:ea typeface="Times New Roman"/>
                          <a:cs typeface="Times New Roman"/>
                        </a:rPr>
                        <a:t>TOTAL</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s-EC" sz="1100">
                          <a:solidFill>
                            <a:srgbClr val="000000"/>
                          </a:solidFill>
                          <a:latin typeface="Arial"/>
                          <a:ea typeface="Times New Roman"/>
                          <a:cs typeface="Times New Roman"/>
                        </a:rPr>
                        <a:t>SI </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s-EC" sz="1100">
                          <a:solidFill>
                            <a:srgbClr val="000000"/>
                          </a:solidFill>
                          <a:latin typeface="Arial"/>
                          <a:ea typeface="Times New Roman"/>
                          <a:cs typeface="Times New Roman"/>
                        </a:rPr>
                        <a:t>NO</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0736">
                <a:tc>
                  <a:txBody>
                    <a:bodyPr/>
                    <a:lstStyle/>
                    <a:p>
                      <a:pPr algn="l">
                        <a:lnSpc>
                          <a:spcPct val="115000"/>
                        </a:lnSpc>
                        <a:spcAft>
                          <a:spcPts val="0"/>
                        </a:spcAft>
                      </a:pPr>
                      <a:r>
                        <a:rPr lang="es-EC" sz="1100">
                          <a:solidFill>
                            <a:srgbClr val="000000"/>
                          </a:solidFill>
                          <a:latin typeface="Calibri"/>
                          <a:ea typeface="Times New Roman"/>
                          <a:cs typeface="Times New Roman"/>
                        </a:rPr>
                        <a:t>PREGUNTA Nª 1</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100">
                          <a:solidFill>
                            <a:srgbClr val="000000"/>
                          </a:solidFill>
                          <a:latin typeface="Calibri"/>
                          <a:ea typeface="Times New Roman"/>
                          <a:cs typeface="Times New Roman"/>
                        </a:rPr>
                        <a:t>20</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100">
                          <a:solidFill>
                            <a:srgbClr val="000000"/>
                          </a:solidFill>
                          <a:latin typeface="Calibri"/>
                          <a:ea typeface="Times New Roman"/>
                          <a:cs typeface="Times New Roman"/>
                        </a:rPr>
                        <a:t>14</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100">
                          <a:solidFill>
                            <a:srgbClr val="000000"/>
                          </a:solidFill>
                          <a:latin typeface="Calibri"/>
                          <a:ea typeface="Times New Roman"/>
                          <a:cs typeface="Times New Roman"/>
                        </a:rPr>
                        <a:t>34</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100">
                          <a:solidFill>
                            <a:srgbClr val="000000"/>
                          </a:solidFill>
                          <a:latin typeface="Calibri"/>
                          <a:ea typeface="Times New Roman"/>
                          <a:cs typeface="Times New Roman"/>
                        </a:rPr>
                        <a:t>59%</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100">
                          <a:solidFill>
                            <a:srgbClr val="000000"/>
                          </a:solidFill>
                          <a:latin typeface="Calibri"/>
                          <a:ea typeface="Times New Roman"/>
                          <a:cs typeface="Times New Roman"/>
                        </a:rPr>
                        <a:t>41%</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0736">
                <a:tc>
                  <a:txBody>
                    <a:bodyPr/>
                    <a:lstStyle/>
                    <a:p>
                      <a:pPr algn="l">
                        <a:lnSpc>
                          <a:spcPct val="115000"/>
                        </a:lnSpc>
                        <a:spcAft>
                          <a:spcPts val="0"/>
                        </a:spcAft>
                      </a:pPr>
                      <a:r>
                        <a:rPr lang="es-EC" sz="1100">
                          <a:solidFill>
                            <a:srgbClr val="000000"/>
                          </a:solidFill>
                          <a:latin typeface="Calibri"/>
                          <a:ea typeface="Times New Roman"/>
                          <a:cs typeface="Times New Roman"/>
                        </a:rPr>
                        <a:t>PREGUNTA Nª 2</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100">
                          <a:solidFill>
                            <a:srgbClr val="000000"/>
                          </a:solidFill>
                          <a:latin typeface="Calibri"/>
                          <a:ea typeface="Times New Roman"/>
                          <a:cs typeface="Times New Roman"/>
                        </a:rPr>
                        <a:t>22</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100">
                          <a:solidFill>
                            <a:srgbClr val="000000"/>
                          </a:solidFill>
                          <a:latin typeface="Calibri"/>
                          <a:ea typeface="Times New Roman"/>
                          <a:cs typeface="Times New Roman"/>
                        </a:rPr>
                        <a:t>12</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100">
                          <a:solidFill>
                            <a:srgbClr val="000000"/>
                          </a:solidFill>
                          <a:latin typeface="Calibri"/>
                          <a:ea typeface="Times New Roman"/>
                          <a:cs typeface="Times New Roman"/>
                        </a:rPr>
                        <a:t>34</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100">
                          <a:solidFill>
                            <a:srgbClr val="000000"/>
                          </a:solidFill>
                          <a:latin typeface="Calibri"/>
                          <a:ea typeface="Times New Roman"/>
                          <a:cs typeface="Times New Roman"/>
                        </a:rPr>
                        <a:t>65%</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100">
                          <a:solidFill>
                            <a:srgbClr val="000000"/>
                          </a:solidFill>
                          <a:latin typeface="Calibri"/>
                          <a:ea typeface="Times New Roman"/>
                          <a:cs typeface="Times New Roman"/>
                        </a:rPr>
                        <a:t>35%</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0736">
                <a:tc>
                  <a:txBody>
                    <a:bodyPr/>
                    <a:lstStyle/>
                    <a:p>
                      <a:pPr algn="l">
                        <a:lnSpc>
                          <a:spcPct val="115000"/>
                        </a:lnSpc>
                        <a:spcAft>
                          <a:spcPts val="0"/>
                        </a:spcAft>
                      </a:pPr>
                      <a:r>
                        <a:rPr lang="es-EC" sz="1100">
                          <a:solidFill>
                            <a:srgbClr val="000000"/>
                          </a:solidFill>
                          <a:latin typeface="Calibri"/>
                          <a:ea typeface="Times New Roman"/>
                          <a:cs typeface="Times New Roman"/>
                        </a:rPr>
                        <a:t>PREGUNTA Nª 3</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100">
                          <a:solidFill>
                            <a:srgbClr val="000000"/>
                          </a:solidFill>
                          <a:latin typeface="Calibri"/>
                          <a:ea typeface="Times New Roman"/>
                          <a:cs typeface="Times New Roman"/>
                        </a:rPr>
                        <a:t>11</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100">
                          <a:solidFill>
                            <a:srgbClr val="000000"/>
                          </a:solidFill>
                          <a:latin typeface="Calibri"/>
                          <a:ea typeface="Times New Roman"/>
                          <a:cs typeface="Times New Roman"/>
                        </a:rPr>
                        <a:t>23</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100">
                          <a:solidFill>
                            <a:srgbClr val="000000"/>
                          </a:solidFill>
                          <a:latin typeface="Calibri"/>
                          <a:ea typeface="Times New Roman"/>
                          <a:cs typeface="Times New Roman"/>
                        </a:rPr>
                        <a:t>34</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100">
                          <a:solidFill>
                            <a:srgbClr val="000000"/>
                          </a:solidFill>
                          <a:latin typeface="Calibri"/>
                          <a:ea typeface="Times New Roman"/>
                          <a:cs typeface="Times New Roman"/>
                        </a:rPr>
                        <a:t>32%</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100">
                          <a:solidFill>
                            <a:srgbClr val="000000"/>
                          </a:solidFill>
                          <a:latin typeface="Calibri"/>
                          <a:ea typeface="Times New Roman"/>
                          <a:cs typeface="Times New Roman"/>
                        </a:rPr>
                        <a:t>68%</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0736">
                <a:tc>
                  <a:txBody>
                    <a:bodyPr/>
                    <a:lstStyle/>
                    <a:p>
                      <a:pPr algn="l">
                        <a:lnSpc>
                          <a:spcPct val="115000"/>
                        </a:lnSpc>
                        <a:spcAft>
                          <a:spcPts val="0"/>
                        </a:spcAft>
                      </a:pPr>
                      <a:r>
                        <a:rPr lang="es-EC" sz="1100">
                          <a:solidFill>
                            <a:srgbClr val="000000"/>
                          </a:solidFill>
                          <a:latin typeface="Calibri"/>
                          <a:ea typeface="Times New Roman"/>
                          <a:cs typeface="Times New Roman"/>
                        </a:rPr>
                        <a:t>PREGUNTA Nª 4</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100">
                          <a:latin typeface="Calibri"/>
                          <a:ea typeface="Times New Roman"/>
                          <a:cs typeface="Times New Roman"/>
                        </a:rPr>
                        <a:t>13</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100">
                          <a:solidFill>
                            <a:srgbClr val="000000"/>
                          </a:solidFill>
                          <a:latin typeface="Calibri"/>
                          <a:ea typeface="Times New Roman"/>
                          <a:cs typeface="Times New Roman"/>
                        </a:rPr>
                        <a:t>21</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100">
                          <a:solidFill>
                            <a:srgbClr val="000000"/>
                          </a:solidFill>
                          <a:latin typeface="Calibri"/>
                          <a:ea typeface="Times New Roman"/>
                          <a:cs typeface="Times New Roman"/>
                        </a:rPr>
                        <a:t>34</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100">
                          <a:solidFill>
                            <a:srgbClr val="000000"/>
                          </a:solidFill>
                          <a:latin typeface="Calibri"/>
                          <a:ea typeface="Times New Roman"/>
                          <a:cs typeface="Times New Roman"/>
                        </a:rPr>
                        <a:t>38%</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100">
                          <a:solidFill>
                            <a:srgbClr val="000000"/>
                          </a:solidFill>
                          <a:latin typeface="Calibri"/>
                          <a:ea typeface="Times New Roman"/>
                          <a:cs typeface="Times New Roman"/>
                        </a:rPr>
                        <a:t>62%</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0736">
                <a:tc>
                  <a:txBody>
                    <a:bodyPr/>
                    <a:lstStyle/>
                    <a:p>
                      <a:pPr algn="l">
                        <a:lnSpc>
                          <a:spcPct val="115000"/>
                        </a:lnSpc>
                        <a:spcAft>
                          <a:spcPts val="0"/>
                        </a:spcAft>
                      </a:pPr>
                      <a:r>
                        <a:rPr lang="es-EC" sz="1100">
                          <a:solidFill>
                            <a:srgbClr val="000000"/>
                          </a:solidFill>
                          <a:latin typeface="Calibri"/>
                          <a:ea typeface="Times New Roman"/>
                          <a:cs typeface="Times New Roman"/>
                        </a:rPr>
                        <a:t>PREGUNTA Nª 5</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100">
                          <a:latin typeface="Calibri"/>
                          <a:ea typeface="Times New Roman"/>
                          <a:cs typeface="Times New Roman"/>
                        </a:rPr>
                        <a:t>20</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100">
                          <a:solidFill>
                            <a:srgbClr val="000000"/>
                          </a:solidFill>
                          <a:latin typeface="Calibri"/>
                          <a:ea typeface="Times New Roman"/>
                          <a:cs typeface="Times New Roman"/>
                        </a:rPr>
                        <a:t>14</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100">
                          <a:solidFill>
                            <a:srgbClr val="000000"/>
                          </a:solidFill>
                          <a:latin typeface="Calibri"/>
                          <a:ea typeface="Times New Roman"/>
                          <a:cs typeface="Times New Roman"/>
                        </a:rPr>
                        <a:t>34</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100">
                          <a:solidFill>
                            <a:srgbClr val="000000"/>
                          </a:solidFill>
                          <a:latin typeface="Calibri"/>
                          <a:ea typeface="Times New Roman"/>
                          <a:cs typeface="Times New Roman"/>
                        </a:rPr>
                        <a:t>59%</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100">
                          <a:solidFill>
                            <a:srgbClr val="000000"/>
                          </a:solidFill>
                          <a:latin typeface="Calibri"/>
                          <a:ea typeface="Times New Roman"/>
                          <a:cs typeface="Times New Roman"/>
                        </a:rPr>
                        <a:t>41%</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0736">
                <a:tc>
                  <a:txBody>
                    <a:bodyPr/>
                    <a:lstStyle/>
                    <a:p>
                      <a:pPr algn="l">
                        <a:lnSpc>
                          <a:spcPct val="115000"/>
                        </a:lnSpc>
                        <a:spcAft>
                          <a:spcPts val="0"/>
                        </a:spcAft>
                      </a:pPr>
                      <a:r>
                        <a:rPr lang="es-EC" sz="1100">
                          <a:solidFill>
                            <a:srgbClr val="000000"/>
                          </a:solidFill>
                          <a:latin typeface="Calibri"/>
                          <a:ea typeface="Times New Roman"/>
                          <a:cs typeface="Times New Roman"/>
                        </a:rPr>
                        <a:t>PREGUNTA Nª 6</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100">
                          <a:solidFill>
                            <a:srgbClr val="000000"/>
                          </a:solidFill>
                          <a:latin typeface="Calibri"/>
                          <a:ea typeface="Times New Roman"/>
                          <a:cs typeface="Times New Roman"/>
                        </a:rPr>
                        <a:t>6</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100">
                          <a:solidFill>
                            <a:srgbClr val="000000"/>
                          </a:solidFill>
                          <a:latin typeface="Calibri"/>
                          <a:ea typeface="Times New Roman"/>
                          <a:cs typeface="Times New Roman"/>
                        </a:rPr>
                        <a:t>28</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100">
                          <a:solidFill>
                            <a:srgbClr val="000000"/>
                          </a:solidFill>
                          <a:latin typeface="Calibri"/>
                          <a:ea typeface="Times New Roman"/>
                          <a:cs typeface="Times New Roman"/>
                        </a:rPr>
                        <a:t>34</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100">
                          <a:solidFill>
                            <a:srgbClr val="000000"/>
                          </a:solidFill>
                          <a:latin typeface="Calibri"/>
                          <a:ea typeface="Times New Roman"/>
                          <a:cs typeface="Times New Roman"/>
                        </a:rPr>
                        <a:t>18%</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100">
                          <a:solidFill>
                            <a:srgbClr val="000000"/>
                          </a:solidFill>
                          <a:latin typeface="Calibri"/>
                          <a:ea typeface="Times New Roman"/>
                          <a:cs typeface="Times New Roman"/>
                        </a:rPr>
                        <a:t>82%</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0736">
                <a:tc>
                  <a:txBody>
                    <a:bodyPr/>
                    <a:lstStyle/>
                    <a:p>
                      <a:pPr algn="l">
                        <a:lnSpc>
                          <a:spcPct val="115000"/>
                        </a:lnSpc>
                        <a:spcAft>
                          <a:spcPts val="0"/>
                        </a:spcAft>
                      </a:pPr>
                      <a:r>
                        <a:rPr lang="es-EC" sz="1100">
                          <a:solidFill>
                            <a:srgbClr val="000000"/>
                          </a:solidFill>
                          <a:latin typeface="Calibri"/>
                          <a:ea typeface="Times New Roman"/>
                          <a:cs typeface="Times New Roman"/>
                        </a:rPr>
                        <a:t>PREGUNTA Nª 7</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100">
                          <a:solidFill>
                            <a:srgbClr val="000000"/>
                          </a:solidFill>
                          <a:latin typeface="Calibri"/>
                          <a:ea typeface="Times New Roman"/>
                          <a:cs typeface="Times New Roman"/>
                        </a:rPr>
                        <a:t>12</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100">
                          <a:solidFill>
                            <a:srgbClr val="000000"/>
                          </a:solidFill>
                          <a:latin typeface="Calibri"/>
                          <a:ea typeface="Times New Roman"/>
                          <a:cs typeface="Times New Roman"/>
                        </a:rPr>
                        <a:t>22</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100">
                          <a:solidFill>
                            <a:srgbClr val="000000"/>
                          </a:solidFill>
                          <a:latin typeface="Calibri"/>
                          <a:ea typeface="Times New Roman"/>
                          <a:cs typeface="Times New Roman"/>
                        </a:rPr>
                        <a:t>34</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100">
                          <a:solidFill>
                            <a:srgbClr val="000000"/>
                          </a:solidFill>
                          <a:latin typeface="Calibri"/>
                          <a:ea typeface="Times New Roman"/>
                          <a:cs typeface="Times New Roman"/>
                        </a:rPr>
                        <a:t>35%</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100">
                          <a:solidFill>
                            <a:srgbClr val="000000"/>
                          </a:solidFill>
                          <a:latin typeface="Calibri"/>
                          <a:ea typeface="Times New Roman"/>
                          <a:cs typeface="Times New Roman"/>
                        </a:rPr>
                        <a:t>65%</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0736">
                <a:tc>
                  <a:txBody>
                    <a:bodyPr/>
                    <a:lstStyle/>
                    <a:p>
                      <a:pPr algn="l">
                        <a:lnSpc>
                          <a:spcPct val="115000"/>
                        </a:lnSpc>
                        <a:spcAft>
                          <a:spcPts val="0"/>
                        </a:spcAft>
                      </a:pPr>
                      <a:r>
                        <a:rPr lang="es-EC" sz="1100">
                          <a:solidFill>
                            <a:srgbClr val="000000"/>
                          </a:solidFill>
                          <a:latin typeface="Calibri"/>
                          <a:ea typeface="Times New Roman"/>
                          <a:cs typeface="Times New Roman"/>
                        </a:rPr>
                        <a:t>PREGUNTA Nª 8</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100">
                          <a:latin typeface="Calibri"/>
                          <a:ea typeface="Times New Roman"/>
                          <a:cs typeface="Times New Roman"/>
                        </a:rPr>
                        <a:t>27</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100">
                          <a:solidFill>
                            <a:srgbClr val="000000"/>
                          </a:solidFill>
                          <a:latin typeface="Calibri"/>
                          <a:ea typeface="Times New Roman"/>
                          <a:cs typeface="Times New Roman"/>
                        </a:rPr>
                        <a:t>7</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100">
                          <a:solidFill>
                            <a:srgbClr val="000000"/>
                          </a:solidFill>
                          <a:latin typeface="Calibri"/>
                          <a:ea typeface="Times New Roman"/>
                          <a:cs typeface="Times New Roman"/>
                        </a:rPr>
                        <a:t>34</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100">
                          <a:solidFill>
                            <a:srgbClr val="000000"/>
                          </a:solidFill>
                          <a:latin typeface="Calibri"/>
                          <a:ea typeface="Times New Roman"/>
                          <a:cs typeface="Times New Roman"/>
                        </a:rPr>
                        <a:t>79%</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100">
                          <a:solidFill>
                            <a:srgbClr val="000000"/>
                          </a:solidFill>
                          <a:latin typeface="Calibri"/>
                          <a:ea typeface="Times New Roman"/>
                          <a:cs typeface="Times New Roman"/>
                        </a:rPr>
                        <a:t>21%</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0736">
                <a:tc>
                  <a:txBody>
                    <a:bodyPr/>
                    <a:lstStyle/>
                    <a:p>
                      <a:pPr algn="l">
                        <a:lnSpc>
                          <a:spcPct val="115000"/>
                        </a:lnSpc>
                        <a:spcAft>
                          <a:spcPts val="0"/>
                        </a:spcAft>
                      </a:pPr>
                      <a:r>
                        <a:rPr lang="es-EC" sz="1100">
                          <a:solidFill>
                            <a:srgbClr val="000000"/>
                          </a:solidFill>
                          <a:latin typeface="Calibri"/>
                          <a:ea typeface="Times New Roman"/>
                          <a:cs typeface="Times New Roman"/>
                        </a:rPr>
                        <a:t>PREGUNTA Nª 9</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100">
                          <a:latin typeface="Calibri"/>
                          <a:ea typeface="Times New Roman"/>
                          <a:cs typeface="Times New Roman"/>
                        </a:rPr>
                        <a:t>12</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100">
                          <a:solidFill>
                            <a:srgbClr val="000000"/>
                          </a:solidFill>
                          <a:latin typeface="Calibri"/>
                          <a:ea typeface="Times New Roman"/>
                          <a:cs typeface="Times New Roman"/>
                        </a:rPr>
                        <a:t>22</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100">
                          <a:solidFill>
                            <a:srgbClr val="000000"/>
                          </a:solidFill>
                          <a:latin typeface="Calibri"/>
                          <a:ea typeface="Times New Roman"/>
                          <a:cs typeface="Times New Roman"/>
                        </a:rPr>
                        <a:t>34</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100">
                          <a:solidFill>
                            <a:srgbClr val="000000"/>
                          </a:solidFill>
                          <a:latin typeface="Calibri"/>
                          <a:ea typeface="Times New Roman"/>
                          <a:cs typeface="Times New Roman"/>
                        </a:rPr>
                        <a:t>35%</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100">
                          <a:solidFill>
                            <a:srgbClr val="000000"/>
                          </a:solidFill>
                          <a:latin typeface="Calibri"/>
                          <a:ea typeface="Times New Roman"/>
                          <a:cs typeface="Times New Roman"/>
                        </a:rPr>
                        <a:t>65%</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0736">
                <a:tc>
                  <a:txBody>
                    <a:bodyPr/>
                    <a:lstStyle/>
                    <a:p>
                      <a:pPr algn="l">
                        <a:lnSpc>
                          <a:spcPct val="115000"/>
                        </a:lnSpc>
                        <a:spcAft>
                          <a:spcPts val="0"/>
                        </a:spcAft>
                      </a:pPr>
                      <a:r>
                        <a:rPr lang="es-EC" sz="1100">
                          <a:solidFill>
                            <a:srgbClr val="000000"/>
                          </a:solidFill>
                          <a:latin typeface="Calibri"/>
                          <a:ea typeface="Times New Roman"/>
                          <a:cs typeface="Times New Roman"/>
                        </a:rPr>
                        <a:t>PREGUNTA Nª 10</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100">
                          <a:solidFill>
                            <a:srgbClr val="000000"/>
                          </a:solidFill>
                          <a:latin typeface="Calibri"/>
                          <a:ea typeface="Times New Roman"/>
                          <a:cs typeface="Times New Roman"/>
                        </a:rPr>
                        <a:t>8</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100" dirty="0">
                          <a:latin typeface="Calibri"/>
                          <a:ea typeface="Times New Roman"/>
                          <a:cs typeface="Times New Roman"/>
                        </a:rPr>
                        <a:t>26</a:t>
                      </a:r>
                      <a:endParaRPr lang="es-EC" sz="11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100">
                          <a:solidFill>
                            <a:srgbClr val="000000"/>
                          </a:solidFill>
                          <a:latin typeface="Calibri"/>
                          <a:ea typeface="Times New Roman"/>
                          <a:cs typeface="Times New Roman"/>
                        </a:rPr>
                        <a:t>34</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100">
                          <a:solidFill>
                            <a:srgbClr val="000000"/>
                          </a:solidFill>
                          <a:latin typeface="Calibri"/>
                          <a:ea typeface="Times New Roman"/>
                          <a:cs typeface="Times New Roman"/>
                        </a:rPr>
                        <a:t>24%</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100" dirty="0">
                          <a:solidFill>
                            <a:srgbClr val="000000"/>
                          </a:solidFill>
                          <a:latin typeface="Calibri"/>
                          <a:ea typeface="Times New Roman"/>
                          <a:cs typeface="Times New Roman"/>
                        </a:rPr>
                        <a:t>76%</a:t>
                      </a:r>
                      <a:endParaRPr lang="es-EC" sz="11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ransition spd="slow"/>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algn="ctr"/>
            <a:r>
              <a:rPr lang="es-EC" sz="2200" dirty="0" smtClean="0">
                <a:solidFill>
                  <a:schemeClr val="tx1"/>
                </a:solidFill>
                <a:latin typeface="Times New Roman" pitchFamily="18" charset="0"/>
                <a:ea typeface="Calibri" pitchFamily="34" charset="0"/>
                <a:cs typeface="Times New Roman" pitchFamily="18" charset="0"/>
              </a:rPr>
              <a:t/>
            </a:r>
            <a:br>
              <a:rPr lang="es-EC" sz="2200" dirty="0" smtClean="0">
                <a:solidFill>
                  <a:schemeClr val="tx1"/>
                </a:solidFill>
                <a:latin typeface="Times New Roman" pitchFamily="18" charset="0"/>
                <a:ea typeface="Calibri" pitchFamily="34" charset="0"/>
                <a:cs typeface="Times New Roman" pitchFamily="18" charset="0"/>
              </a:rPr>
            </a:br>
            <a:r>
              <a:rPr lang="es-EC" sz="2200" dirty="0" smtClean="0">
                <a:solidFill>
                  <a:schemeClr val="tx1"/>
                </a:solidFill>
                <a:latin typeface="Times New Roman" pitchFamily="18" charset="0"/>
                <a:ea typeface="Calibri" pitchFamily="34" charset="0"/>
                <a:cs typeface="Times New Roman" pitchFamily="18" charset="0"/>
              </a:rPr>
              <a:t/>
            </a:r>
            <a:br>
              <a:rPr lang="es-EC" sz="2200" dirty="0" smtClean="0">
                <a:solidFill>
                  <a:schemeClr val="tx1"/>
                </a:solidFill>
                <a:latin typeface="Times New Roman" pitchFamily="18" charset="0"/>
                <a:ea typeface="Calibri" pitchFamily="34" charset="0"/>
                <a:cs typeface="Times New Roman" pitchFamily="18" charset="0"/>
              </a:rPr>
            </a:br>
            <a:r>
              <a:rPr lang="es-EC" sz="2200" dirty="0" smtClean="0">
                <a:solidFill>
                  <a:schemeClr val="tx1"/>
                </a:solidFill>
                <a:latin typeface="Times New Roman" pitchFamily="18" charset="0"/>
                <a:ea typeface="Calibri" pitchFamily="34" charset="0"/>
                <a:cs typeface="Times New Roman" pitchFamily="18" charset="0"/>
              </a:rPr>
              <a:t>“ÁNGEL POLIBIO CHAVES”</a:t>
            </a:r>
            <a:br>
              <a:rPr lang="es-EC" sz="2200" dirty="0" smtClean="0">
                <a:solidFill>
                  <a:schemeClr val="tx1"/>
                </a:solidFill>
                <a:latin typeface="Times New Roman" pitchFamily="18" charset="0"/>
                <a:ea typeface="Calibri" pitchFamily="34" charset="0"/>
                <a:cs typeface="Times New Roman" pitchFamily="18" charset="0"/>
              </a:rPr>
            </a:br>
            <a:r>
              <a:rPr lang="es-EC" sz="2200" dirty="0" smtClean="0">
                <a:solidFill>
                  <a:schemeClr val="tx1"/>
                </a:solidFill>
                <a:latin typeface="Times New Roman" pitchFamily="18" charset="0"/>
                <a:cs typeface="Times New Roman" pitchFamily="18" charset="0"/>
              </a:rPr>
              <a:t>EXPRESIÓN DRAMÁTICA</a:t>
            </a:r>
            <a:r>
              <a:rPr lang="es-EC" dirty="0" smtClean="0">
                <a:solidFill>
                  <a:schemeClr val="tx1"/>
                </a:solidFill>
                <a:latin typeface="Times New Roman" pitchFamily="18" charset="0"/>
                <a:cs typeface="Times New Roman" pitchFamily="18" charset="0"/>
              </a:rPr>
              <a:t/>
            </a:r>
            <a:br>
              <a:rPr lang="es-EC" dirty="0" smtClean="0">
                <a:solidFill>
                  <a:schemeClr val="tx1"/>
                </a:solidFill>
                <a:latin typeface="Times New Roman" pitchFamily="18" charset="0"/>
                <a:cs typeface="Times New Roman" pitchFamily="18" charset="0"/>
              </a:rPr>
            </a:br>
            <a:endParaRPr lang="es-EC" dirty="0"/>
          </a:p>
        </p:txBody>
      </p:sp>
      <p:graphicFrame>
        <p:nvGraphicFramePr>
          <p:cNvPr id="3" name="2 Tabla"/>
          <p:cNvGraphicFramePr>
            <a:graphicFrameLocks noGrp="1"/>
          </p:cNvGraphicFramePr>
          <p:nvPr/>
        </p:nvGraphicFramePr>
        <p:xfrm>
          <a:off x="2428860" y="1857364"/>
          <a:ext cx="4978402" cy="1349502"/>
        </p:xfrm>
        <a:graphic>
          <a:graphicData uri="http://schemas.openxmlformats.org/drawingml/2006/table">
            <a:tbl>
              <a:tblPr/>
              <a:tblGrid>
                <a:gridCol w="1239927"/>
                <a:gridCol w="747695"/>
                <a:gridCol w="747695"/>
                <a:gridCol w="747695"/>
                <a:gridCol w="747695"/>
                <a:gridCol w="747695"/>
              </a:tblGrid>
              <a:tr h="190500">
                <a:tc rowSpan="2">
                  <a:txBody>
                    <a:bodyPr/>
                    <a:lstStyle/>
                    <a:p>
                      <a:pPr algn="l">
                        <a:lnSpc>
                          <a:spcPct val="115000"/>
                        </a:lnSpc>
                        <a:spcAft>
                          <a:spcPts val="0"/>
                        </a:spcAft>
                      </a:pPr>
                      <a:r>
                        <a:rPr lang="es-EC" sz="1100">
                          <a:solidFill>
                            <a:srgbClr val="000000"/>
                          </a:solidFill>
                          <a:latin typeface="Arial"/>
                          <a:ea typeface="Times New Roman"/>
                          <a:cs typeface="Times New Roman"/>
                        </a:rPr>
                        <a:t> PREGUNTAS</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15000"/>
                        </a:lnSpc>
                        <a:spcAft>
                          <a:spcPts val="0"/>
                        </a:spcAft>
                      </a:pPr>
                      <a:r>
                        <a:rPr lang="es-EC" sz="1100">
                          <a:solidFill>
                            <a:srgbClr val="000000"/>
                          </a:solidFill>
                          <a:latin typeface="Arial"/>
                          <a:ea typeface="Times New Roman"/>
                          <a:cs typeface="Times New Roman"/>
                        </a:rPr>
                        <a:t>RESULTADOS</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rowSpan="2">
                  <a:txBody>
                    <a:bodyPr/>
                    <a:lstStyle/>
                    <a:p>
                      <a:pPr algn="ctr">
                        <a:lnSpc>
                          <a:spcPct val="115000"/>
                        </a:lnSpc>
                        <a:spcAft>
                          <a:spcPts val="0"/>
                        </a:spcAft>
                      </a:pPr>
                      <a:r>
                        <a:rPr lang="es-EC" sz="1100">
                          <a:solidFill>
                            <a:srgbClr val="000000"/>
                          </a:solidFill>
                          <a:latin typeface="Arial"/>
                          <a:ea typeface="Times New Roman"/>
                          <a:cs typeface="Times New Roman"/>
                        </a:rPr>
                        <a:t>TOTAL</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15000"/>
                        </a:lnSpc>
                        <a:spcAft>
                          <a:spcPts val="0"/>
                        </a:spcAft>
                      </a:pPr>
                      <a:r>
                        <a:rPr lang="es-EC" sz="1100">
                          <a:solidFill>
                            <a:srgbClr val="000000"/>
                          </a:solidFill>
                          <a:latin typeface="Arial"/>
                          <a:ea typeface="Times New Roman"/>
                          <a:cs typeface="Times New Roman"/>
                        </a:rPr>
                        <a:t>%</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r>
              <a:tr h="190500">
                <a:tc vMerge="1">
                  <a:txBody>
                    <a:bodyPr/>
                    <a:lstStyle/>
                    <a:p>
                      <a:endParaRPr lang="es-EC"/>
                    </a:p>
                  </a:txBody>
                  <a:tcPr/>
                </a:tc>
                <a:tc>
                  <a:txBody>
                    <a:bodyPr/>
                    <a:lstStyle/>
                    <a:p>
                      <a:pPr algn="l">
                        <a:lnSpc>
                          <a:spcPct val="115000"/>
                        </a:lnSpc>
                        <a:spcAft>
                          <a:spcPts val="0"/>
                        </a:spcAft>
                      </a:pPr>
                      <a:r>
                        <a:rPr lang="es-EC" sz="1100">
                          <a:solidFill>
                            <a:srgbClr val="000000"/>
                          </a:solidFill>
                          <a:latin typeface="Arial"/>
                          <a:ea typeface="Times New Roman"/>
                          <a:cs typeface="Times New Roman"/>
                        </a:rPr>
                        <a:t>SI</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s-EC" sz="1100">
                          <a:solidFill>
                            <a:srgbClr val="000000"/>
                          </a:solidFill>
                          <a:latin typeface="Arial"/>
                          <a:ea typeface="Times New Roman"/>
                          <a:cs typeface="Times New Roman"/>
                        </a:rPr>
                        <a:t>NO</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s-EC"/>
                    </a:p>
                  </a:txBody>
                  <a:tcPr/>
                </a:tc>
                <a:tc>
                  <a:txBody>
                    <a:bodyPr/>
                    <a:lstStyle/>
                    <a:p>
                      <a:pPr algn="l">
                        <a:lnSpc>
                          <a:spcPct val="115000"/>
                        </a:lnSpc>
                        <a:spcAft>
                          <a:spcPts val="0"/>
                        </a:spcAft>
                      </a:pPr>
                      <a:r>
                        <a:rPr lang="es-EC" sz="1100">
                          <a:solidFill>
                            <a:srgbClr val="000000"/>
                          </a:solidFill>
                          <a:latin typeface="Arial"/>
                          <a:ea typeface="Times New Roman"/>
                          <a:cs typeface="Times New Roman"/>
                        </a:rPr>
                        <a:t>SI </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s-EC" sz="1100">
                          <a:solidFill>
                            <a:srgbClr val="000000"/>
                          </a:solidFill>
                          <a:latin typeface="Arial"/>
                          <a:ea typeface="Times New Roman"/>
                          <a:cs typeface="Times New Roman"/>
                        </a:rPr>
                        <a:t>NO</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gn="l">
                        <a:lnSpc>
                          <a:spcPct val="115000"/>
                        </a:lnSpc>
                        <a:spcAft>
                          <a:spcPts val="0"/>
                        </a:spcAft>
                      </a:pPr>
                      <a:r>
                        <a:rPr lang="es-EC" sz="1100">
                          <a:solidFill>
                            <a:srgbClr val="000000"/>
                          </a:solidFill>
                          <a:latin typeface="Arial"/>
                          <a:ea typeface="Times New Roman"/>
                          <a:cs typeface="Times New Roman"/>
                        </a:rPr>
                        <a:t>PREGUNTA Nª 1</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100">
                          <a:solidFill>
                            <a:srgbClr val="000000"/>
                          </a:solidFill>
                          <a:latin typeface="Calibri"/>
                          <a:ea typeface="Times New Roman"/>
                          <a:cs typeface="Times New Roman"/>
                        </a:rPr>
                        <a:t>23</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100">
                          <a:solidFill>
                            <a:srgbClr val="000000"/>
                          </a:solidFill>
                          <a:latin typeface="Calibri"/>
                          <a:ea typeface="Times New Roman"/>
                          <a:cs typeface="Times New Roman"/>
                        </a:rPr>
                        <a:t>11</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100">
                          <a:solidFill>
                            <a:srgbClr val="000000"/>
                          </a:solidFill>
                          <a:latin typeface="Calibri"/>
                          <a:ea typeface="Times New Roman"/>
                          <a:cs typeface="Times New Roman"/>
                        </a:rPr>
                        <a:t>34</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100">
                          <a:solidFill>
                            <a:srgbClr val="000000"/>
                          </a:solidFill>
                          <a:latin typeface="Calibri"/>
                          <a:ea typeface="Times New Roman"/>
                          <a:cs typeface="Times New Roman"/>
                        </a:rPr>
                        <a:t>68%</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100">
                          <a:solidFill>
                            <a:srgbClr val="000000"/>
                          </a:solidFill>
                          <a:latin typeface="Calibri"/>
                          <a:ea typeface="Times New Roman"/>
                          <a:cs typeface="Times New Roman"/>
                        </a:rPr>
                        <a:t>32%</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gn="l">
                        <a:lnSpc>
                          <a:spcPct val="115000"/>
                        </a:lnSpc>
                        <a:spcAft>
                          <a:spcPts val="0"/>
                        </a:spcAft>
                      </a:pPr>
                      <a:r>
                        <a:rPr lang="es-EC" sz="1100">
                          <a:solidFill>
                            <a:srgbClr val="000000"/>
                          </a:solidFill>
                          <a:latin typeface="Arial"/>
                          <a:ea typeface="Times New Roman"/>
                          <a:cs typeface="Times New Roman"/>
                        </a:rPr>
                        <a:t>PREGUNTA Nª 2</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100">
                          <a:solidFill>
                            <a:srgbClr val="000000"/>
                          </a:solidFill>
                          <a:latin typeface="Calibri"/>
                          <a:ea typeface="Times New Roman"/>
                          <a:cs typeface="Times New Roman"/>
                        </a:rPr>
                        <a:t>16</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100">
                          <a:solidFill>
                            <a:srgbClr val="000000"/>
                          </a:solidFill>
                          <a:latin typeface="Calibri"/>
                          <a:ea typeface="Times New Roman"/>
                          <a:cs typeface="Times New Roman"/>
                        </a:rPr>
                        <a:t>18</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100">
                          <a:solidFill>
                            <a:srgbClr val="000000"/>
                          </a:solidFill>
                          <a:latin typeface="Calibri"/>
                          <a:ea typeface="Times New Roman"/>
                          <a:cs typeface="Times New Roman"/>
                        </a:rPr>
                        <a:t>34</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100">
                          <a:solidFill>
                            <a:srgbClr val="000000"/>
                          </a:solidFill>
                          <a:latin typeface="Calibri"/>
                          <a:ea typeface="Times New Roman"/>
                          <a:cs typeface="Times New Roman"/>
                        </a:rPr>
                        <a:t>47%</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100">
                          <a:solidFill>
                            <a:srgbClr val="000000"/>
                          </a:solidFill>
                          <a:latin typeface="Calibri"/>
                          <a:ea typeface="Times New Roman"/>
                          <a:cs typeface="Times New Roman"/>
                        </a:rPr>
                        <a:t>53%</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gn="l">
                        <a:lnSpc>
                          <a:spcPct val="115000"/>
                        </a:lnSpc>
                        <a:spcAft>
                          <a:spcPts val="0"/>
                        </a:spcAft>
                      </a:pPr>
                      <a:r>
                        <a:rPr lang="es-EC" sz="1100">
                          <a:solidFill>
                            <a:srgbClr val="000000"/>
                          </a:solidFill>
                          <a:latin typeface="Arial"/>
                          <a:ea typeface="Times New Roman"/>
                          <a:cs typeface="Times New Roman"/>
                        </a:rPr>
                        <a:t>PREGUNTA Nª 3</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100">
                          <a:solidFill>
                            <a:srgbClr val="000000"/>
                          </a:solidFill>
                          <a:latin typeface="Calibri"/>
                          <a:ea typeface="Times New Roman"/>
                          <a:cs typeface="Times New Roman"/>
                        </a:rPr>
                        <a:t>23</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100">
                          <a:solidFill>
                            <a:srgbClr val="000000"/>
                          </a:solidFill>
                          <a:latin typeface="Calibri"/>
                          <a:ea typeface="Times New Roman"/>
                          <a:cs typeface="Times New Roman"/>
                        </a:rPr>
                        <a:t>11</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100">
                          <a:solidFill>
                            <a:srgbClr val="000000"/>
                          </a:solidFill>
                          <a:latin typeface="Calibri"/>
                          <a:ea typeface="Times New Roman"/>
                          <a:cs typeface="Times New Roman"/>
                        </a:rPr>
                        <a:t>34</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100">
                          <a:solidFill>
                            <a:srgbClr val="000000"/>
                          </a:solidFill>
                          <a:latin typeface="Calibri"/>
                          <a:ea typeface="Times New Roman"/>
                          <a:cs typeface="Times New Roman"/>
                        </a:rPr>
                        <a:t>68%</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100">
                          <a:solidFill>
                            <a:srgbClr val="000000"/>
                          </a:solidFill>
                          <a:latin typeface="Calibri"/>
                          <a:ea typeface="Times New Roman"/>
                          <a:cs typeface="Times New Roman"/>
                        </a:rPr>
                        <a:t>32%</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gn="l">
                        <a:lnSpc>
                          <a:spcPct val="115000"/>
                        </a:lnSpc>
                        <a:spcAft>
                          <a:spcPts val="0"/>
                        </a:spcAft>
                      </a:pPr>
                      <a:r>
                        <a:rPr lang="es-EC" sz="1100">
                          <a:solidFill>
                            <a:srgbClr val="000000"/>
                          </a:solidFill>
                          <a:latin typeface="Arial"/>
                          <a:ea typeface="Times New Roman"/>
                          <a:cs typeface="Times New Roman"/>
                        </a:rPr>
                        <a:t>PREGUNTA Nª 4</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100">
                          <a:solidFill>
                            <a:srgbClr val="000000"/>
                          </a:solidFill>
                          <a:latin typeface="Calibri"/>
                          <a:ea typeface="Times New Roman"/>
                          <a:cs typeface="Times New Roman"/>
                        </a:rPr>
                        <a:t>17</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100">
                          <a:solidFill>
                            <a:srgbClr val="000000"/>
                          </a:solidFill>
                          <a:latin typeface="Calibri"/>
                          <a:ea typeface="Times New Roman"/>
                          <a:cs typeface="Times New Roman"/>
                        </a:rPr>
                        <a:t>17</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100">
                          <a:solidFill>
                            <a:srgbClr val="000000"/>
                          </a:solidFill>
                          <a:latin typeface="Calibri"/>
                          <a:ea typeface="Times New Roman"/>
                          <a:cs typeface="Times New Roman"/>
                        </a:rPr>
                        <a:t>34</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100">
                          <a:solidFill>
                            <a:srgbClr val="000000"/>
                          </a:solidFill>
                          <a:latin typeface="Calibri"/>
                          <a:ea typeface="Times New Roman"/>
                          <a:cs typeface="Times New Roman"/>
                        </a:rPr>
                        <a:t>50%</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100">
                          <a:solidFill>
                            <a:srgbClr val="000000"/>
                          </a:solidFill>
                          <a:latin typeface="Calibri"/>
                          <a:ea typeface="Times New Roman"/>
                          <a:cs typeface="Times New Roman"/>
                        </a:rPr>
                        <a:t>50%</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gn="l">
                        <a:lnSpc>
                          <a:spcPct val="115000"/>
                        </a:lnSpc>
                        <a:spcAft>
                          <a:spcPts val="0"/>
                        </a:spcAft>
                      </a:pPr>
                      <a:r>
                        <a:rPr lang="es-EC" sz="1100">
                          <a:solidFill>
                            <a:srgbClr val="000000"/>
                          </a:solidFill>
                          <a:latin typeface="Arial"/>
                          <a:ea typeface="Times New Roman"/>
                          <a:cs typeface="Times New Roman"/>
                        </a:rPr>
                        <a:t>PREGUNTA Nª 5</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100">
                          <a:solidFill>
                            <a:srgbClr val="000000"/>
                          </a:solidFill>
                          <a:latin typeface="Calibri"/>
                          <a:ea typeface="Times New Roman"/>
                          <a:cs typeface="Times New Roman"/>
                        </a:rPr>
                        <a:t>30</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100">
                          <a:solidFill>
                            <a:srgbClr val="000000"/>
                          </a:solidFill>
                          <a:latin typeface="Calibri"/>
                          <a:ea typeface="Times New Roman"/>
                          <a:cs typeface="Times New Roman"/>
                        </a:rPr>
                        <a:t>4</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100">
                          <a:solidFill>
                            <a:srgbClr val="000000"/>
                          </a:solidFill>
                          <a:latin typeface="Calibri"/>
                          <a:ea typeface="Times New Roman"/>
                          <a:cs typeface="Times New Roman"/>
                        </a:rPr>
                        <a:t>34</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100">
                          <a:solidFill>
                            <a:srgbClr val="000000"/>
                          </a:solidFill>
                          <a:latin typeface="Calibri"/>
                          <a:ea typeface="Times New Roman"/>
                          <a:cs typeface="Times New Roman"/>
                        </a:rPr>
                        <a:t>88%</a:t>
                      </a:r>
                      <a:endParaRPr lang="es-EC"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100" dirty="0">
                          <a:solidFill>
                            <a:srgbClr val="000000"/>
                          </a:solidFill>
                          <a:latin typeface="Calibri"/>
                          <a:ea typeface="Times New Roman"/>
                          <a:cs typeface="Times New Roman"/>
                        </a:rPr>
                        <a:t>12%</a:t>
                      </a:r>
                      <a:endParaRPr lang="es-EC" sz="11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0962" name="Rectangle 2"/>
          <p:cNvSpPr>
            <a:spLocks noChangeArrowheads="1"/>
          </p:cNvSpPr>
          <p:nvPr/>
        </p:nvSpPr>
        <p:spPr bwMode="auto">
          <a:xfrm>
            <a:off x="0" y="1571612"/>
            <a:ext cx="1157689" cy="2523768"/>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C" sz="1200" b="1" i="0" u="none" strike="noStrike" cap="none" normalizeH="0" baseline="0" dirty="0" smtClean="0">
                <a:ln>
                  <a:noFill/>
                </a:ln>
                <a:solidFill>
                  <a:schemeClr val="tx1"/>
                </a:solidFill>
                <a:effectLst/>
                <a:latin typeface="Arial" pitchFamily="34" charset="0"/>
                <a:ea typeface="Calibri" pitchFamily="34" charset="0"/>
                <a:cs typeface="Arial" pitchFamily="34" charset="0"/>
              </a:rPr>
              <a:t>Cuadro N</a:t>
            </a:r>
            <a:r>
              <a:rPr kumimoji="0" lang="es-EC" sz="1200" b="1" i="0" u="none" strike="noStrike" cap="none" normalizeH="0" baseline="0" dirty="0" smtClean="0">
                <a:ln>
                  <a:noFill/>
                </a:ln>
                <a:solidFill>
                  <a:schemeClr val="tx1"/>
                </a:solidFill>
                <a:effectLst/>
                <a:latin typeface="Calibri"/>
                <a:ea typeface="Calibri" pitchFamily="34" charset="0"/>
                <a:cs typeface="Arial" pitchFamily="34" charset="0"/>
              </a:rPr>
              <a:t>º</a:t>
            </a:r>
            <a:r>
              <a:rPr kumimoji="0" lang="es-EC" sz="1200" b="1" i="0" u="none" strike="noStrike" cap="none" normalizeH="0" baseline="0" dirty="0" smtClean="0">
                <a:ln>
                  <a:noFill/>
                </a:ln>
                <a:solidFill>
                  <a:schemeClr val="tx1"/>
                </a:solidFill>
                <a:effectLst/>
                <a:latin typeface="Arial" pitchFamily="34" charset="0"/>
                <a:ea typeface="Calibri" pitchFamily="34" charset="0"/>
                <a:cs typeface="Arial" pitchFamily="34" charset="0"/>
              </a:rPr>
              <a:t> 34</a:t>
            </a:r>
          </a:p>
          <a:p>
            <a:pPr marL="0" marR="0" lvl="0" indent="0" algn="l" defTabSz="914400" rtl="0" eaLnBrk="1" fontAlgn="base" latinLnBrk="0" hangingPunct="1">
              <a:lnSpc>
                <a:spcPct val="100000"/>
              </a:lnSpc>
              <a:spcBef>
                <a:spcPct val="0"/>
              </a:spcBef>
              <a:spcAft>
                <a:spcPct val="0"/>
              </a:spcAft>
              <a:buClrTx/>
              <a:buSzTx/>
              <a:buFontTx/>
              <a:buNone/>
              <a:tabLst/>
            </a:pPr>
            <a:endParaRPr lang="es-EC" sz="1200" b="1" dirty="0" smtClean="0">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2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s-EC" sz="1200" b="1" dirty="0" smtClean="0">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2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s-EC" sz="1200" b="1" dirty="0" smtClean="0">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2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s-EC" sz="1200" b="1" dirty="0" smtClean="0">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2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s-EC" sz="1200" b="1" dirty="0" smtClean="0">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s-EC"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C" sz="1200" b="1" i="0" u="none" strike="noStrike" cap="none" normalizeH="0" baseline="0" dirty="0" smtClean="0">
                <a:ln>
                  <a:noFill/>
                </a:ln>
                <a:solidFill>
                  <a:schemeClr val="tx1"/>
                </a:solidFill>
                <a:effectLst/>
                <a:latin typeface="Arial" pitchFamily="34" charset="0"/>
                <a:ea typeface="Calibri" pitchFamily="34" charset="0"/>
                <a:cs typeface="Arial" pitchFamily="34" charset="0"/>
              </a:rPr>
              <a:t>Gr</a:t>
            </a:r>
            <a:r>
              <a:rPr kumimoji="0" lang="es-EC" sz="1200" b="1" i="0" u="none" strike="noStrike" cap="none" normalizeH="0" baseline="0" dirty="0" smtClean="0">
                <a:ln>
                  <a:noFill/>
                </a:ln>
                <a:solidFill>
                  <a:schemeClr val="tx1"/>
                </a:solidFill>
                <a:effectLst/>
                <a:latin typeface="Calibri"/>
                <a:ea typeface="Calibri" pitchFamily="34" charset="0"/>
                <a:cs typeface="Arial" pitchFamily="34" charset="0"/>
              </a:rPr>
              <a:t>á</a:t>
            </a:r>
            <a:r>
              <a:rPr kumimoji="0" lang="es-EC" sz="1200" b="1" i="0" u="none" strike="noStrike" cap="none" normalizeH="0" baseline="0" dirty="0" smtClean="0">
                <a:ln>
                  <a:noFill/>
                </a:ln>
                <a:solidFill>
                  <a:schemeClr val="tx1"/>
                </a:solidFill>
                <a:effectLst/>
                <a:latin typeface="Arial" pitchFamily="34" charset="0"/>
                <a:ea typeface="Calibri" pitchFamily="34" charset="0"/>
                <a:cs typeface="Arial" pitchFamily="34" charset="0"/>
              </a:rPr>
              <a:t>fico N</a:t>
            </a:r>
            <a:r>
              <a:rPr kumimoji="0" lang="es-EC" sz="1200" b="1" i="0" u="none" strike="noStrike" cap="none" normalizeH="0" baseline="0" dirty="0" smtClean="0">
                <a:ln>
                  <a:noFill/>
                </a:ln>
                <a:solidFill>
                  <a:schemeClr val="tx1"/>
                </a:solidFill>
                <a:effectLst/>
                <a:latin typeface="Calibri"/>
                <a:ea typeface="Calibri" pitchFamily="34" charset="0"/>
                <a:cs typeface="Arial" pitchFamily="34" charset="0"/>
              </a:rPr>
              <a:t>º</a:t>
            </a:r>
            <a:r>
              <a:rPr kumimoji="0" lang="es-EC" sz="1200" b="1" i="0" u="none" strike="noStrike" cap="none" normalizeH="0" baseline="0" dirty="0" smtClean="0">
                <a:ln>
                  <a:noFill/>
                </a:ln>
                <a:solidFill>
                  <a:schemeClr val="tx1"/>
                </a:solidFill>
                <a:effectLst/>
                <a:latin typeface="Arial" pitchFamily="34" charset="0"/>
                <a:ea typeface="Calibri" pitchFamily="34" charset="0"/>
                <a:cs typeface="Arial" pitchFamily="34" charset="0"/>
              </a:rPr>
              <a:t> 34</a:t>
            </a:r>
            <a:endParaRPr kumimoji="0" lang="es-EC"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C" sz="18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5" name="4 Gráfico"/>
          <p:cNvGraphicFramePr/>
          <p:nvPr/>
        </p:nvGraphicFramePr>
        <p:xfrm>
          <a:off x="2714612" y="3571876"/>
          <a:ext cx="4572000" cy="2743200"/>
        </p:xfrm>
        <a:graphic>
          <a:graphicData uri="http://schemas.openxmlformats.org/drawingml/2006/chart">
            <c:chart xmlns:c="http://schemas.openxmlformats.org/drawingml/2006/chart" xmlns:r="http://schemas.openxmlformats.org/officeDocument/2006/relationships" r:id="rId2"/>
          </a:graphicData>
        </a:graphic>
      </p:graphicFrame>
      <p:sp>
        <p:nvSpPr>
          <p:cNvPr id="40963" name="Rectangle 3"/>
          <p:cNvSpPr>
            <a:spLocks noChangeArrowheads="1"/>
          </p:cNvSpPr>
          <p:nvPr/>
        </p:nvSpPr>
        <p:spPr bwMode="auto">
          <a:xfrm>
            <a:off x="0" y="32099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ransition spd="slow"/>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14348" y="2428868"/>
            <a:ext cx="8153400" cy="990600"/>
          </a:xfrm>
        </p:spPr>
        <p:txBody>
          <a:bodyPr>
            <a:normAutofit/>
          </a:bodyPr>
          <a:lstStyle/>
          <a:p>
            <a:r>
              <a:rPr lang="es-EC" sz="3200" dirty="0" smtClean="0">
                <a:solidFill>
                  <a:schemeClr val="tx1"/>
                </a:solidFill>
                <a:latin typeface="Times New Roman" pitchFamily="18" charset="0"/>
                <a:cs typeface="Times New Roman" pitchFamily="18" charset="0"/>
              </a:rPr>
              <a:t>CONCLUSIONES Y RECOMENDACIONES</a:t>
            </a:r>
            <a:endParaRPr lang="es-EC" sz="3200" dirty="0">
              <a:solidFill>
                <a:schemeClr val="tx1"/>
              </a:solidFill>
              <a:latin typeface="Times New Roman" pitchFamily="18" charset="0"/>
              <a:cs typeface="Times New Roman" pitchFamily="18" charset="0"/>
            </a:endParaRPr>
          </a:p>
        </p:txBody>
      </p:sp>
      <p:pic>
        <p:nvPicPr>
          <p:cNvPr id="15362" name="Picture 2" descr="http://3.bp.blogspot.com/-wuUs6PXseew/TdHoqM8TktI/AAAAAAAAABM/23rpCr4Kj5w/s1600/trabajo-en-grupo.jpg"/>
          <p:cNvPicPr>
            <a:picLocks noChangeAspect="1" noChangeArrowheads="1"/>
          </p:cNvPicPr>
          <p:nvPr/>
        </p:nvPicPr>
        <p:blipFill>
          <a:blip r:embed="rId2" cstate="print"/>
          <a:srcRect/>
          <a:stretch>
            <a:fillRect/>
          </a:stretch>
        </p:blipFill>
        <p:spPr bwMode="auto">
          <a:xfrm>
            <a:off x="4788024" y="3933056"/>
            <a:ext cx="2990850" cy="2357454"/>
          </a:xfrm>
          <a:prstGeom prst="rect">
            <a:avLst/>
          </a:prstGeom>
          <a:noFill/>
        </p:spPr>
      </p:pic>
      <p:sp>
        <p:nvSpPr>
          <p:cNvPr id="4" name="3 Estrella de 24 puntas"/>
          <p:cNvSpPr/>
          <p:nvPr/>
        </p:nvSpPr>
        <p:spPr>
          <a:xfrm>
            <a:off x="6715140" y="0"/>
            <a:ext cx="1714512" cy="1428760"/>
          </a:xfrm>
          <a:prstGeom prst="star24">
            <a:avLst/>
          </a:prstGeom>
          <a:solidFill>
            <a:schemeClr val="bg1"/>
          </a:solidFill>
          <a:ln>
            <a:solidFill>
              <a:schemeClr val="accent2">
                <a:lumMod val="75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s-EC" sz="8800" dirty="0" smtClean="0">
                <a:latin typeface="Times New Roman" pitchFamily="18" charset="0"/>
                <a:cs typeface="Times New Roman" pitchFamily="18" charset="0"/>
              </a:rPr>
              <a:t>5</a:t>
            </a:r>
            <a:endParaRPr lang="es-EC" sz="8800" dirty="0">
              <a:latin typeface="Times New Roman" pitchFamily="18" charset="0"/>
              <a:cs typeface="Times New Roman" pitchFamily="18" charset="0"/>
            </a:endParaRPr>
          </a:p>
        </p:txBody>
      </p:sp>
    </p:spTree>
  </p:cSld>
  <p:clrMapOvr>
    <a:masterClrMapping/>
  </p:clrMapOvr>
  <p:transition spd="slow">
    <p:pull dir="lu"/>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Título"/>
          <p:cNvSpPr>
            <a:spLocks noGrp="1"/>
          </p:cNvSpPr>
          <p:nvPr>
            <p:ph type="title"/>
          </p:nvPr>
        </p:nvSpPr>
        <p:spPr/>
        <p:txBody>
          <a:bodyPr/>
          <a:lstStyle/>
          <a:p>
            <a:pPr algn="ctr"/>
            <a:r>
              <a:rPr lang="es-EC" dirty="0" smtClean="0">
                <a:solidFill>
                  <a:schemeClr val="tx1"/>
                </a:solidFill>
                <a:latin typeface="Times New Roman" pitchFamily="18" charset="0"/>
                <a:cs typeface="Times New Roman" pitchFamily="18" charset="0"/>
              </a:rPr>
              <a:t>CONCLUSIONES:</a:t>
            </a:r>
            <a:endParaRPr lang="es-EC" dirty="0">
              <a:solidFill>
                <a:schemeClr val="tx1"/>
              </a:solidFill>
              <a:latin typeface="Times New Roman" pitchFamily="18" charset="0"/>
              <a:cs typeface="Times New Roman" pitchFamily="18" charset="0"/>
            </a:endParaRPr>
          </a:p>
        </p:txBody>
      </p:sp>
      <p:sp>
        <p:nvSpPr>
          <p:cNvPr id="4" name="Rectangle 1"/>
          <p:cNvSpPr>
            <a:spLocks noChangeArrowheads="1"/>
          </p:cNvSpPr>
          <p:nvPr/>
        </p:nvSpPr>
        <p:spPr bwMode="auto">
          <a:xfrm>
            <a:off x="357158" y="1785926"/>
            <a:ext cx="8572560" cy="1200329"/>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Char char="•"/>
              <a:tabLst/>
            </a:pPr>
            <a:r>
              <a:rPr kumimoji="0" lang="es-E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La expresión dramática es una metodología que ayuda en el desarrollo del lenguaje </a:t>
            </a:r>
          </a:p>
          <a:p>
            <a:pPr marL="0" marR="0" lvl="0" indent="0" algn="just" defTabSz="914400" rtl="0" eaLnBrk="1" fontAlgn="base" latinLnBrk="0" hangingPunct="1">
              <a:lnSpc>
                <a:spcPct val="100000"/>
              </a:lnSpc>
              <a:spcBef>
                <a:spcPct val="0"/>
              </a:spcBef>
              <a:spcAft>
                <a:spcPct val="0"/>
              </a:spcAft>
              <a:buClrTx/>
              <a:buSzTx/>
              <a:tabLst/>
            </a:pPr>
            <a:r>
              <a:rPr kumimoji="0" lang="es-E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expresivo y comprensivo, ya que permite</a:t>
            </a:r>
            <a:r>
              <a:rPr kumimoji="0" lang="es-ES" b="0"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 </a:t>
            </a:r>
            <a:r>
              <a:rPr kumimoji="0" lang="es-E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que los niños y niñas, por medio de su cuerpo</a:t>
            </a:r>
          </a:p>
          <a:p>
            <a:pPr marL="0" marR="0" lvl="0" indent="0" algn="just" defTabSz="914400" rtl="0" eaLnBrk="1" fontAlgn="base" latinLnBrk="0" hangingPunct="1">
              <a:lnSpc>
                <a:spcPct val="100000"/>
              </a:lnSpc>
              <a:spcBef>
                <a:spcPct val="0"/>
              </a:spcBef>
              <a:spcAft>
                <a:spcPct val="0"/>
              </a:spcAft>
              <a:buClrTx/>
              <a:buSzTx/>
              <a:tabLst/>
            </a:pPr>
            <a:r>
              <a:rPr kumimoji="0" lang="es-E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expresen y</a:t>
            </a:r>
            <a:r>
              <a:rPr kumimoji="0" lang="es-ES" b="0"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 </a:t>
            </a:r>
            <a:r>
              <a:rPr kumimoji="0" lang="es-E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comuniquen emociones, sentimientos,</a:t>
            </a:r>
            <a:r>
              <a:rPr kumimoji="0" lang="es-ES" b="0"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 </a:t>
            </a:r>
            <a:r>
              <a:rPr kumimoji="0" lang="es-E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ideas,</a:t>
            </a:r>
            <a:r>
              <a:rPr kumimoji="0" lang="es-ES" b="0"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 </a:t>
            </a:r>
            <a:r>
              <a:rPr kumimoji="0" lang="es-E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pensamientos, </a:t>
            </a:r>
            <a:r>
              <a:rPr kumimoji="0" lang="es-E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libre </a:t>
            </a:r>
            <a:r>
              <a:rPr kumimoji="0" lang="es-E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y  espontáneamente, sin temor o vergüenza al que dirán.</a:t>
            </a:r>
            <a:endParaRPr kumimoji="0" lang="es-ES"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5" name="Rectangle 2"/>
          <p:cNvSpPr>
            <a:spLocks noChangeArrowheads="1"/>
          </p:cNvSpPr>
          <p:nvPr/>
        </p:nvSpPr>
        <p:spPr bwMode="auto">
          <a:xfrm>
            <a:off x="357158" y="3714752"/>
            <a:ext cx="8578510" cy="923330"/>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Char char="•"/>
              <a:tabLst/>
            </a:pPr>
            <a:r>
              <a:rPr kumimoji="0" lang="es-E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Las docentes trabajan la metodología de la expresión dramática, solo en actividades como la lectura de cuentos, historias y leyendas, sin darse cuenta que estas pueden ser de gran ayuda  en el desarrollo formativo e integral de los niños y niñas.</a:t>
            </a:r>
            <a:endParaRPr kumimoji="0" lang="es-ES"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6" name="Rectangle 3"/>
          <p:cNvSpPr>
            <a:spLocks noChangeArrowheads="1"/>
          </p:cNvSpPr>
          <p:nvPr/>
        </p:nvSpPr>
        <p:spPr bwMode="auto">
          <a:xfrm>
            <a:off x="285720" y="5214950"/>
            <a:ext cx="8643966" cy="923330"/>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Char char="•"/>
              <a:tabLst/>
            </a:pPr>
            <a:r>
              <a:rPr kumimoji="0" lang="es-ES" b="0" i="0" u="none" strike="noStrike" cap="none" normalizeH="0" baseline="0" dirty="0" smtClean="0">
                <a:ln>
                  <a:noFill/>
                </a:ln>
                <a:effectLst/>
                <a:latin typeface="Times New Roman" pitchFamily="18" charset="0"/>
                <a:ea typeface="Times New Roman" pitchFamily="18" charset="0"/>
                <a:cs typeface="Times New Roman" pitchFamily="18" charset="0"/>
              </a:rPr>
              <a:t>Las docentes tienen un  desconocimiento acerca de los recursos y materiales específicos que</a:t>
            </a:r>
            <a:r>
              <a:rPr lang="es-ES" dirty="0" smtClean="0">
                <a:latin typeface="Times New Roman" pitchFamily="18" charset="0"/>
                <a:ea typeface="Times New Roman" pitchFamily="18" charset="0"/>
                <a:cs typeface="Times New Roman" pitchFamily="18" charset="0"/>
              </a:rPr>
              <a:t> </a:t>
            </a:r>
            <a:r>
              <a:rPr kumimoji="0" lang="es-ES" b="0" i="0" u="none" strike="noStrike" cap="none" normalizeH="0" baseline="0" dirty="0" smtClean="0">
                <a:ln>
                  <a:noFill/>
                </a:ln>
                <a:effectLst/>
                <a:latin typeface="Times New Roman" pitchFamily="18" charset="0"/>
                <a:ea typeface="Times New Roman" pitchFamily="18" charset="0"/>
                <a:cs typeface="Times New Roman" pitchFamily="18" charset="0"/>
              </a:rPr>
              <a:t>se deben utilizar para trabajar la expresión dramática, ya que se evidenció una confusión con los materiales lúdicos.</a:t>
            </a:r>
            <a:endParaRPr kumimoji="0" lang="es-ES" b="0" i="0" u="none" strike="noStrike" cap="none" normalizeH="0" baseline="0" dirty="0" smtClean="0">
              <a:ln>
                <a:noFill/>
              </a:ln>
              <a:effectLst/>
              <a:latin typeface="Times New Roman" pitchFamily="18" charset="0"/>
              <a:cs typeface="Times New Roman" pitchFamily="18" charset="0"/>
            </a:endParaRPr>
          </a:p>
        </p:txBody>
      </p:sp>
      <p:sp>
        <p:nvSpPr>
          <p:cNvPr id="7" name="6 Flecha abajo"/>
          <p:cNvSpPr/>
          <p:nvPr/>
        </p:nvSpPr>
        <p:spPr>
          <a:xfrm>
            <a:off x="428596" y="3071810"/>
            <a:ext cx="714380" cy="500066"/>
          </a:xfrm>
          <a:prstGeom prst="downArrow">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8" name="7 Flecha abajo"/>
          <p:cNvSpPr/>
          <p:nvPr/>
        </p:nvSpPr>
        <p:spPr>
          <a:xfrm>
            <a:off x="500034" y="4714884"/>
            <a:ext cx="714380" cy="500066"/>
          </a:xfrm>
          <a:prstGeom prst="downArrow">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cSld>
  <p:clrMapOvr>
    <a:masterClrMapping/>
  </p:clrMapOvr>
  <p:transition spd="slow"/>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C" dirty="0" smtClean="0">
                <a:solidFill>
                  <a:schemeClr val="tx1"/>
                </a:solidFill>
                <a:latin typeface="Times New Roman" pitchFamily="18" charset="0"/>
                <a:cs typeface="Times New Roman" pitchFamily="18" charset="0"/>
              </a:rPr>
              <a:t>CONCLUSIONES</a:t>
            </a:r>
            <a:endParaRPr lang="es-EC" dirty="0">
              <a:solidFill>
                <a:schemeClr val="tx1"/>
              </a:solidFill>
              <a:latin typeface="Times New Roman" pitchFamily="18" charset="0"/>
              <a:cs typeface="Times New Roman" pitchFamily="18" charset="0"/>
            </a:endParaRPr>
          </a:p>
        </p:txBody>
      </p:sp>
      <p:sp>
        <p:nvSpPr>
          <p:cNvPr id="3" name="2 Rectángulo redondeado"/>
          <p:cNvSpPr/>
          <p:nvPr/>
        </p:nvSpPr>
        <p:spPr>
          <a:xfrm>
            <a:off x="285720" y="1857364"/>
            <a:ext cx="8572560" cy="1428760"/>
          </a:xfrm>
          <a:prstGeom prst="roundRect">
            <a:avLst/>
          </a:prstGeom>
          <a:ln>
            <a:solidFill>
              <a:schemeClr val="accent2"/>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s-EC" dirty="0">
              <a:latin typeface="Times New Roman" pitchFamily="18" charset="0"/>
              <a:cs typeface="Times New Roman" pitchFamily="18" charset="0"/>
            </a:endParaRPr>
          </a:p>
        </p:txBody>
      </p:sp>
      <p:sp>
        <p:nvSpPr>
          <p:cNvPr id="4" name="3 Rectángulo redondeado"/>
          <p:cNvSpPr/>
          <p:nvPr/>
        </p:nvSpPr>
        <p:spPr>
          <a:xfrm>
            <a:off x="357158" y="3929066"/>
            <a:ext cx="8572560" cy="1428760"/>
          </a:xfrm>
          <a:prstGeom prst="roundRect">
            <a:avLst/>
          </a:prstGeom>
          <a:ln>
            <a:solidFill>
              <a:schemeClr val="accent2">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C" dirty="0"/>
          </a:p>
        </p:txBody>
      </p:sp>
      <p:sp>
        <p:nvSpPr>
          <p:cNvPr id="58369" name="Rectangle 1"/>
          <p:cNvSpPr>
            <a:spLocks noChangeArrowheads="1"/>
          </p:cNvSpPr>
          <p:nvPr/>
        </p:nvSpPr>
        <p:spPr bwMode="auto">
          <a:xfrm>
            <a:off x="357158" y="1928802"/>
            <a:ext cx="8334333" cy="92333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Char char="•"/>
              <a:tabLst/>
            </a:pPr>
            <a:r>
              <a:rPr kumimoji="0" lang="es-ES" b="0" i="0" u="none" strike="noStrike" cap="none" normalizeH="0" baseline="0" dirty="0" smtClean="0">
                <a:ln>
                  <a:noFill/>
                </a:ln>
                <a:effectLst/>
                <a:latin typeface="Times New Roman" pitchFamily="18" charset="0"/>
                <a:ea typeface="Times New Roman" pitchFamily="18" charset="0"/>
                <a:cs typeface="Times New Roman" pitchFamily="18" charset="0"/>
              </a:rPr>
              <a:t>Las docentes para estimular el lenguaje expresivo y compresivo en los niños y niñas,</a:t>
            </a:r>
          </a:p>
          <a:p>
            <a:pPr marL="0" marR="0" lvl="0" indent="0" algn="just" defTabSz="914400" rtl="0" eaLnBrk="1" fontAlgn="base" latinLnBrk="0" hangingPunct="1">
              <a:lnSpc>
                <a:spcPct val="100000"/>
              </a:lnSpc>
              <a:spcBef>
                <a:spcPct val="0"/>
              </a:spcBef>
              <a:spcAft>
                <a:spcPct val="0"/>
              </a:spcAft>
              <a:buClrTx/>
              <a:buSzTx/>
              <a:tabLst/>
            </a:pPr>
            <a:r>
              <a:rPr kumimoji="0" lang="es-ES" b="0" i="0" u="none" strike="noStrike" cap="none" normalizeH="0" baseline="0" dirty="0" smtClean="0">
                <a:ln>
                  <a:noFill/>
                </a:ln>
                <a:effectLst/>
                <a:latin typeface="Times New Roman" pitchFamily="18" charset="0"/>
                <a:ea typeface="Times New Roman" pitchFamily="18" charset="0"/>
                <a:cs typeface="Times New Roman" pitchFamily="18" charset="0"/>
              </a:rPr>
              <a:t>realizan las actividades utilizando únicamente canciones, lo que nos lleva a concluir que</a:t>
            </a:r>
          </a:p>
          <a:p>
            <a:pPr marL="0" marR="0" lvl="0" indent="0" algn="just" defTabSz="914400" rtl="0" eaLnBrk="1" fontAlgn="base" latinLnBrk="0" hangingPunct="1">
              <a:lnSpc>
                <a:spcPct val="100000"/>
              </a:lnSpc>
              <a:spcBef>
                <a:spcPct val="0"/>
              </a:spcBef>
              <a:spcAft>
                <a:spcPct val="0"/>
              </a:spcAft>
              <a:buClrTx/>
              <a:buSzTx/>
              <a:tabLst/>
            </a:pPr>
            <a:r>
              <a:rPr kumimoji="0" lang="es-ES" b="0" i="0" u="none" strike="noStrike" cap="none" normalizeH="0" baseline="0" dirty="0" smtClean="0">
                <a:ln>
                  <a:noFill/>
                </a:ln>
                <a:effectLst/>
                <a:latin typeface="Times New Roman" pitchFamily="18" charset="0"/>
                <a:ea typeface="Times New Roman" pitchFamily="18" charset="0"/>
                <a:cs typeface="Times New Roman" pitchFamily="18" charset="0"/>
              </a:rPr>
              <a:t> tienen un desconocimiento de las nuevas metodologías y técnicas que pueden trabajar.</a:t>
            </a:r>
            <a:endParaRPr kumimoji="0" lang="es-ES" b="0" i="0" u="none" strike="noStrike" cap="none" normalizeH="0" baseline="0" dirty="0" smtClean="0">
              <a:ln>
                <a:noFill/>
              </a:ln>
              <a:effectLst/>
              <a:latin typeface="Times New Roman" pitchFamily="18" charset="0"/>
              <a:cs typeface="Times New Roman" pitchFamily="18" charset="0"/>
            </a:endParaRPr>
          </a:p>
        </p:txBody>
      </p:sp>
      <p:sp>
        <p:nvSpPr>
          <p:cNvPr id="58370" name="Rectangle 2"/>
          <p:cNvSpPr>
            <a:spLocks noChangeArrowheads="1"/>
          </p:cNvSpPr>
          <p:nvPr/>
        </p:nvSpPr>
        <p:spPr bwMode="auto">
          <a:xfrm>
            <a:off x="428596" y="4286256"/>
            <a:ext cx="8452955" cy="92333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Char char="•"/>
              <a:tabLst/>
            </a:pPr>
            <a:r>
              <a:rPr kumimoji="0" lang="es-ES" b="0" i="0" u="none" strike="noStrike" cap="none" normalizeH="0" baseline="0" dirty="0" smtClean="0">
                <a:ln>
                  <a:noFill/>
                </a:ln>
                <a:effectLst/>
                <a:latin typeface="Times New Roman" pitchFamily="18" charset="0"/>
                <a:ea typeface="Times New Roman" pitchFamily="18" charset="0"/>
                <a:cs typeface="Times New Roman" pitchFamily="18" charset="0"/>
              </a:rPr>
              <a:t>Las docentes al momento de planificar su clase, si toman en cuenta la metodología de la </a:t>
            </a:r>
          </a:p>
          <a:p>
            <a:pPr marL="0" marR="0" lvl="0" indent="0" algn="just" defTabSz="914400" rtl="0" eaLnBrk="1" fontAlgn="base" latinLnBrk="0" hangingPunct="1">
              <a:lnSpc>
                <a:spcPct val="100000"/>
              </a:lnSpc>
              <a:spcBef>
                <a:spcPct val="0"/>
              </a:spcBef>
              <a:spcAft>
                <a:spcPct val="0"/>
              </a:spcAft>
              <a:buClrTx/>
              <a:buSzTx/>
              <a:tabLst/>
            </a:pPr>
            <a:r>
              <a:rPr kumimoji="0" lang="es-ES" b="0" i="0" u="none" strike="noStrike" cap="none" normalizeH="0" baseline="0" dirty="0" smtClean="0">
                <a:ln>
                  <a:noFill/>
                </a:ln>
                <a:effectLst/>
                <a:latin typeface="Times New Roman" pitchFamily="18" charset="0"/>
                <a:ea typeface="Times New Roman" pitchFamily="18" charset="0"/>
                <a:cs typeface="Times New Roman" pitchFamily="18" charset="0"/>
              </a:rPr>
              <a:t>expresión dramática, pero solo lo hacen para trabajar en actividades específicas con los </a:t>
            </a:r>
          </a:p>
          <a:p>
            <a:pPr marL="0" marR="0" lvl="0" indent="0" algn="just" defTabSz="914400" rtl="0" eaLnBrk="1" fontAlgn="base" latinLnBrk="0" hangingPunct="1">
              <a:lnSpc>
                <a:spcPct val="100000"/>
              </a:lnSpc>
              <a:spcBef>
                <a:spcPct val="0"/>
              </a:spcBef>
              <a:spcAft>
                <a:spcPct val="0"/>
              </a:spcAft>
              <a:buClrTx/>
              <a:buSzTx/>
              <a:tabLst/>
            </a:pPr>
            <a:r>
              <a:rPr kumimoji="0" lang="es-ES" b="0" i="0" u="none" strike="noStrike" cap="none" normalizeH="0" baseline="0" dirty="0" smtClean="0">
                <a:ln>
                  <a:noFill/>
                </a:ln>
                <a:effectLst/>
                <a:latin typeface="Times New Roman" pitchFamily="18" charset="0"/>
                <a:ea typeface="Times New Roman" pitchFamily="18" charset="0"/>
                <a:cs typeface="Times New Roman" pitchFamily="18" charset="0"/>
              </a:rPr>
              <a:t>niños y las niñas.</a:t>
            </a:r>
            <a:endParaRPr kumimoji="0" lang="es-ES" b="0" i="0" u="none" strike="noStrike" cap="none" normalizeH="0" baseline="0" dirty="0" smtClean="0">
              <a:ln>
                <a:noFill/>
              </a:ln>
              <a:effectLst/>
              <a:latin typeface="Times New Roman" pitchFamily="18" charset="0"/>
              <a:cs typeface="Times New Roman" pitchFamily="18" charset="0"/>
            </a:endParaRPr>
          </a:p>
        </p:txBody>
      </p:sp>
      <p:sp>
        <p:nvSpPr>
          <p:cNvPr id="7" name="6 Flecha abajo"/>
          <p:cNvSpPr/>
          <p:nvPr/>
        </p:nvSpPr>
        <p:spPr>
          <a:xfrm>
            <a:off x="857224" y="3357562"/>
            <a:ext cx="714380" cy="500066"/>
          </a:xfrm>
          <a:prstGeom prst="downArrow">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cSld>
  <p:clrMapOvr>
    <a:masterClrMapping/>
  </p:clrMapOvr>
  <p:transition spd="slow"/>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C" dirty="0" smtClean="0">
                <a:solidFill>
                  <a:schemeClr val="tx1"/>
                </a:solidFill>
                <a:latin typeface="Times New Roman" pitchFamily="18" charset="0"/>
                <a:cs typeface="Times New Roman" pitchFamily="18" charset="0"/>
              </a:rPr>
              <a:t>RECOMENDACIONES:</a:t>
            </a:r>
            <a:endParaRPr lang="es-EC" dirty="0"/>
          </a:p>
        </p:txBody>
      </p:sp>
      <p:sp>
        <p:nvSpPr>
          <p:cNvPr id="3" name="Rectangle 1"/>
          <p:cNvSpPr>
            <a:spLocks noChangeArrowheads="1"/>
          </p:cNvSpPr>
          <p:nvPr/>
        </p:nvSpPr>
        <p:spPr bwMode="auto">
          <a:xfrm>
            <a:off x="500035" y="1714489"/>
            <a:ext cx="8143932" cy="923330"/>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es-ES" sz="1800" b="0" i="0" u="none" strike="noStrike" cap="none" normalizeH="0" baseline="0" dirty="0" smtClean="0">
                <a:ln>
                  <a:noFill/>
                </a:ln>
                <a:effectLst/>
                <a:latin typeface="Times New Roman" pitchFamily="18" charset="0"/>
                <a:cs typeface="Times New Roman" pitchFamily="18" charset="0"/>
              </a:rPr>
              <a:t>Es necesario que las docentes apliquen la metodología de la expresión dramática en sus actividades diarias, para que los niños y niñas aprendan de una manera diferente y una forma entretenida. </a:t>
            </a:r>
            <a:endParaRPr kumimoji="0" lang="es-EC" sz="1800" b="0" i="0" u="none" strike="noStrike" cap="none" normalizeH="0" baseline="0" dirty="0" smtClean="0">
              <a:ln>
                <a:noFill/>
              </a:ln>
              <a:effectLst/>
              <a:latin typeface="Times New Roman" pitchFamily="18" charset="0"/>
              <a:cs typeface="Times New Roman" pitchFamily="18" charset="0"/>
            </a:endParaRPr>
          </a:p>
        </p:txBody>
      </p:sp>
      <p:sp>
        <p:nvSpPr>
          <p:cNvPr id="4" name="Rectangle 2"/>
          <p:cNvSpPr>
            <a:spLocks noChangeArrowheads="1"/>
          </p:cNvSpPr>
          <p:nvPr/>
        </p:nvSpPr>
        <p:spPr bwMode="auto">
          <a:xfrm>
            <a:off x="500034" y="2786058"/>
            <a:ext cx="8221217" cy="1200329"/>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Char char="•"/>
              <a:tabLst/>
            </a:pPr>
            <a:r>
              <a:rPr kumimoji="0" lang="es-ES" b="0" i="0" u="none" strike="noStrike" cap="none" normalizeH="0" baseline="0" dirty="0" smtClean="0">
                <a:ln>
                  <a:noFill/>
                </a:ln>
                <a:effectLst/>
                <a:latin typeface="Times New Roman" pitchFamily="18" charset="0"/>
                <a:ea typeface="Times New Roman" pitchFamily="18" charset="0"/>
                <a:cs typeface="Times New Roman" pitchFamily="18" charset="0"/>
              </a:rPr>
              <a:t>Se recomienda a las docentes, utilicen los diferentes tipos de técnicas que forman parte</a:t>
            </a:r>
          </a:p>
          <a:p>
            <a:pPr marL="0" marR="0" lvl="0" indent="0" algn="just" defTabSz="914400" rtl="0" eaLnBrk="1" fontAlgn="base" latinLnBrk="0" hangingPunct="1">
              <a:lnSpc>
                <a:spcPct val="100000"/>
              </a:lnSpc>
              <a:spcBef>
                <a:spcPct val="0"/>
              </a:spcBef>
              <a:spcAft>
                <a:spcPct val="0"/>
              </a:spcAft>
              <a:buClrTx/>
              <a:buSzTx/>
              <a:tabLst/>
            </a:pPr>
            <a:r>
              <a:rPr kumimoji="0" lang="es-ES" b="0" i="0" u="none" strike="noStrike" cap="none" normalizeH="0" baseline="0" dirty="0" smtClean="0">
                <a:ln>
                  <a:noFill/>
                </a:ln>
                <a:effectLst/>
                <a:latin typeface="Times New Roman" pitchFamily="18" charset="0"/>
                <a:ea typeface="Times New Roman" pitchFamily="18" charset="0"/>
                <a:cs typeface="Times New Roman" pitchFamily="18" charset="0"/>
              </a:rPr>
              <a:t>de la expresión dramática como: </a:t>
            </a:r>
            <a:r>
              <a:rPr lang="es-ES" dirty="0" smtClean="0">
                <a:latin typeface="Times New Roman" pitchFamily="18" charset="0"/>
                <a:ea typeface="Times New Roman" pitchFamily="18" charset="0"/>
                <a:cs typeface="Times New Roman" pitchFamily="18" charset="0"/>
              </a:rPr>
              <a:t>dramatización</a:t>
            </a:r>
            <a:r>
              <a:rPr kumimoji="0" lang="es-ES" b="0" i="0" u="none" strike="noStrike" cap="none" normalizeH="0" baseline="0" dirty="0" smtClean="0">
                <a:ln>
                  <a:noFill/>
                </a:ln>
                <a:effectLst/>
                <a:latin typeface="Times New Roman" pitchFamily="18" charset="0"/>
                <a:ea typeface="Times New Roman" pitchFamily="18" charset="0"/>
                <a:cs typeface="Times New Roman" pitchFamily="18" charset="0"/>
              </a:rPr>
              <a:t> títeres, expresión corporal, mimo, sombras chinescas, en las actividades   diarias</a:t>
            </a:r>
            <a:r>
              <a:rPr kumimoji="0" lang="es-ES" b="0" i="0" u="none" strike="noStrike" cap="none" normalizeH="0" dirty="0" smtClean="0">
                <a:ln>
                  <a:noFill/>
                </a:ln>
                <a:effectLst/>
                <a:latin typeface="Times New Roman" pitchFamily="18" charset="0"/>
                <a:ea typeface="Times New Roman" pitchFamily="18" charset="0"/>
                <a:cs typeface="Times New Roman" pitchFamily="18" charset="0"/>
              </a:rPr>
              <a:t> para lograr los objetivos propuestos.</a:t>
            </a:r>
            <a:endParaRPr kumimoji="0" lang="es-ES" b="0" i="0" u="none" strike="noStrike" cap="none" normalizeH="0" baseline="0" dirty="0" smtClean="0">
              <a:ln>
                <a:noFill/>
              </a:ln>
              <a:effectLst/>
              <a:latin typeface="Times New Roman" pitchFamily="18" charset="0"/>
              <a:cs typeface="Times New Roman" pitchFamily="18" charset="0"/>
            </a:endParaRPr>
          </a:p>
        </p:txBody>
      </p:sp>
      <p:sp>
        <p:nvSpPr>
          <p:cNvPr id="5" name="Rectangle 3"/>
          <p:cNvSpPr>
            <a:spLocks noChangeArrowheads="1"/>
          </p:cNvSpPr>
          <p:nvPr/>
        </p:nvSpPr>
        <p:spPr bwMode="auto">
          <a:xfrm>
            <a:off x="500035" y="4143380"/>
            <a:ext cx="8215370" cy="923330"/>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Char char="•"/>
              <a:tabLst/>
            </a:pPr>
            <a:r>
              <a:rPr kumimoji="0" lang="es-ES" b="0" i="0" u="none" strike="noStrike" cap="none" normalizeH="0" baseline="0" dirty="0" smtClean="0">
                <a:ln>
                  <a:noFill/>
                </a:ln>
                <a:effectLst/>
                <a:latin typeface="Times New Roman" pitchFamily="18" charset="0"/>
                <a:ea typeface="Times New Roman" pitchFamily="18" charset="0"/>
                <a:cs typeface="Times New Roman" pitchFamily="18" charset="0"/>
              </a:rPr>
              <a:t>Es importante que las docentes reciban formación sobre la metodología de la expresión  dramática para que sepan como deben aplicarla y así utilizar de una forma  adecuada  los recursos y materiales.</a:t>
            </a:r>
            <a:endParaRPr kumimoji="0" lang="es-ES" b="0" i="0" u="none" strike="noStrike" cap="none" normalizeH="0" baseline="0" dirty="0" smtClean="0">
              <a:ln>
                <a:noFill/>
              </a:ln>
              <a:effectLst/>
              <a:latin typeface="Times New Roman" pitchFamily="18" charset="0"/>
              <a:cs typeface="Times New Roman" pitchFamily="18" charset="0"/>
            </a:endParaRPr>
          </a:p>
        </p:txBody>
      </p:sp>
      <p:sp>
        <p:nvSpPr>
          <p:cNvPr id="10" name="Rectangle 3"/>
          <p:cNvSpPr>
            <a:spLocks noChangeArrowheads="1"/>
          </p:cNvSpPr>
          <p:nvPr/>
        </p:nvSpPr>
        <p:spPr bwMode="auto">
          <a:xfrm>
            <a:off x="500034" y="5357826"/>
            <a:ext cx="8215370" cy="923330"/>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Char char="•"/>
              <a:tabLst/>
            </a:pPr>
            <a:r>
              <a:rPr kumimoji="0" lang="es-ES" b="0" i="0" u="none" strike="noStrike" cap="none" normalizeH="0" baseline="0" dirty="0" smtClean="0">
                <a:ln>
                  <a:noFill/>
                </a:ln>
                <a:effectLst/>
                <a:latin typeface="Times New Roman" pitchFamily="18" charset="0"/>
                <a:ea typeface="Times New Roman" pitchFamily="18" charset="0"/>
                <a:cs typeface="Times New Roman" pitchFamily="18" charset="0"/>
              </a:rPr>
              <a:t>Es recomendable que las docentes apliquen diversas actividades como trabalenguas, rimas, adivinanzas, poemas para</a:t>
            </a:r>
            <a:r>
              <a:rPr kumimoji="0" lang="es-ES" b="0" i="0" u="none" strike="noStrike" cap="none" normalizeH="0" dirty="0" smtClean="0">
                <a:ln>
                  <a:noFill/>
                </a:ln>
                <a:effectLst/>
                <a:latin typeface="Times New Roman" pitchFamily="18" charset="0"/>
                <a:ea typeface="Times New Roman" pitchFamily="18" charset="0"/>
                <a:cs typeface="Times New Roman" pitchFamily="18" charset="0"/>
              </a:rPr>
              <a:t> que los niños y niñas logren desarrollar con mayor facilidad el lenguaje expresivo y comprensivo</a:t>
            </a:r>
            <a:endParaRPr kumimoji="0" lang="es-ES" b="0" i="0" u="none" strike="noStrike" cap="none" normalizeH="0" baseline="0" dirty="0" smtClean="0">
              <a:ln>
                <a:noFill/>
              </a:ln>
              <a:effectLst/>
              <a:latin typeface="Times New Roman" pitchFamily="18" charset="0"/>
              <a:cs typeface="Times New Roman" pitchFamily="18" charset="0"/>
            </a:endParaRPr>
          </a:p>
        </p:txBody>
      </p:sp>
    </p:spTree>
  </p:cSld>
  <p:clrMapOvr>
    <a:masterClrMapping/>
  </p:clrMapOvr>
  <p:transition spd="slow"/>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00034" y="3071810"/>
            <a:ext cx="8153400" cy="990600"/>
          </a:xfrm>
        </p:spPr>
        <p:txBody>
          <a:bodyPr/>
          <a:lstStyle/>
          <a:p>
            <a:pPr algn="ctr"/>
            <a:r>
              <a:rPr lang="es-EC" dirty="0" smtClean="0">
                <a:solidFill>
                  <a:schemeClr val="tx1"/>
                </a:solidFill>
                <a:latin typeface="Times New Roman" pitchFamily="18" charset="0"/>
                <a:cs typeface="Times New Roman" pitchFamily="18" charset="0"/>
              </a:rPr>
              <a:t>PROPUESTA ALTERNATIVA</a:t>
            </a:r>
            <a:endParaRPr lang="es-EC" dirty="0">
              <a:solidFill>
                <a:schemeClr val="tx1"/>
              </a:solidFill>
              <a:latin typeface="Times New Roman" pitchFamily="18" charset="0"/>
              <a:cs typeface="Times New Roman" pitchFamily="18" charset="0"/>
            </a:endParaRPr>
          </a:p>
        </p:txBody>
      </p:sp>
      <p:sp>
        <p:nvSpPr>
          <p:cNvPr id="3" name="2 Estrella de 24 puntas"/>
          <p:cNvSpPr/>
          <p:nvPr/>
        </p:nvSpPr>
        <p:spPr>
          <a:xfrm>
            <a:off x="6786578" y="214290"/>
            <a:ext cx="1714512" cy="1428760"/>
          </a:xfrm>
          <a:prstGeom prst="star24">
            <a:avLst/>
          </a:prstGeom>
          <a:solidFill>
            <a:schemeClr val="bg1"/>
          </a:solidFill>
          <a:ln>
            <a:solidFill>
              <a:srgbClr val="0070C0"/>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s-EC" sz="8800" dirty="0" smtClean="0">
                <a:latin typeface="Times New Roman" pitchFamily="18" charset="0"/>
                <a:cs typeface="Times New Roman" pitchFamily="18" charset="0"/>
              </a:rPr>
              <a:t>6</a:t>
            </a:r>
            <a:endParaRPr lang="es-EC" sz="8800" dirty="0">
              <a:latin typeface="Times New Roman" pitchFamily="18" charset="0"/>
              <a:cs typeface="Times New Roman" pitchFamily="18" charset="0"/>
            </a:endParaRPr>
          </a:p>
        </p:txBody>
      </p:sp>
    </p:spTree>
  </p:cSld>
  <p:clrMapOvr>
    <a:masterClrMapping/>
  </p:clrMapOvr>
  <p:transition spd="slow">
    <p:dissolv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5 Título"/>
          <p:cNvSpPr txBox="1">
            <a:spLocks noGrp="1"/>
          </p:cNvSpPr>
          <p:nvPr>
            <p:ph type="title"/>
          </p:nvPr>
        </p:nvSpPr>
        <p:spPr>
          <a:xfrm>
            <a:off x="609600" y="228600"/>
            <a:ext cx="8153400" cy="523220"/>
          </a:xfrm>
          <a:prstGeom prst="rect">
            <a:avLst/>
          </a:prstGeom>
          <a:noFill/>
        </p:spPr>
        <p:txBody>
          <a:bodyPr wrap="square" rtlCol="0">
            <a:spAutoFit/>
          </a:bodyPr>
          <a:lstStyle/>
          <a:p>
            <a:pPr algn="ctr"/>
            <a:r>
              <a:rPr lang="es-EC" sz="2800" b="1" dirty="0" smtClean="0">
                <a:solidFill>
                  <a:schemeClr val="tx1"/>
                </a:solidFill>
                <a:latin typeface="Times New Roman" pitchFamily="18" charset="0"/>
                <a:cs typeface="Times New Roman" pitchFamily="18" charset="0"/>
              </a:rPr>
              <a:t>GUÍA METODOLÓGICA </a:t>
            </a:r>
            <a:endParaRPr lang="es-EC" sz="2800" b="1" dirty="0">
              <a:solidFill>
                <a:schemeClr val="tx1"/>
              </a:solidFill>
              <a:latin typeface="Times New Roman" pitchFamily="18" charset="0"/>
              <a:cs typeface="Times New Roman" pitchFamily="18" charset="0"/>
            </a:endParaRPr>
          </a:p>
        </p:txBody>
      </p:sp>
      <p:sp>
        <p:nvSpPr>
          <p:cNvPr id="5" name="4 Rectángulo redondeado"/>
          <p:cNvSpPr/>
          <p:nvPr/>
        </p:nvSpPr>
        <p:spPr>
          <a:xfrm>
            <a:off x="500034" y="2071678"/>
            <a:ext cx="2143140" cy="1000132"/>
          </a:xfrm>
          <a:prstGeom prst="round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solidFill>
                  <a:schemeClr val="tx1"/>
                </a:solidFill>
                <a:latin typeface="Times New Roman" pitchFamily="18" charset="0"/>
                <a:cs typeface="Times New Roman" pitchFamily="18" charset="0"/>
              </a:rPr>
              <a:t>JUSTIFICACIÓN</a:t>
            </a:r>
            <a:endParaRPr lang="es-EC" dirty="0">
              <a:solidFill>
                <a:schemeClr val="tx1"/>
              </a:solidFill>
              <a:latin typeface="Times New Roman" pitchFamily="18" charset="0"/>
              <a:cs typeface="Times New Roman" pitchFamily="18" charset="0"/>
            </a:endParaRPr>
          </a:p>
        </p:txBody>
      </p:sp>
      <p:sp>
        <p:nvSpPr>
          <p:cNvPr id="6" name="5 Rectángulo redondeado"/>
          <p:cNvSpPr/>
          <p:nvPr/>
        </p:nvSpPr>
        <p:spPr>
          <a:xfrm>
            <a:off x="6643702" y="2071678"/>
            <a:ext cx="2143140" cy="1000132"/>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solidFill>
                  <a:schemeClr val="tx1"/>
                </a:solidFill>
                <a:latin typeface="Times New Roman" pitchFamily="18" charset="0"/>
                <a:cs typeface="Times New Roman" pitchFamily="18" charset="0"/>
              </a:rPr>
              <a:t>ACTITUD DE LA EDUCADORA</a:t>
            </a:r>
            <a:endParaRPr lang="es-EC" dirty="0">
              <a:solidFill>
                <a:schemeClr val="tx1"/>
              </a:solidFill>
              <a:latin typeface="Times New Roman" pitchFamily="18" charset="0"/>
              <a:cs typeface="Times New Roman" pitchFamily="18" charset="0"/>
            </a:endParaRPr>
          </a:p>
        </p:txBody>
      </p:sp>
      <p:sp>
        <p:nvSpPr>
          <p:cNvPr id="7" name="6 Rectángulo redondeado"/>
          <p:cNvSpPr/>
          <p:nvPr/>
        </p:nvSpPr>
        <p:spPr>
          <a:xfrm>
            <a:off x="642910" y="3571876"/>
            <a:ext cx="2143140" cy="1000132"/>
          </a:xfrm>
          <a:prstGeom prst="round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solidFill>
                  <a:schemeClr val="tx1"/>
                </a:solidFill>
                <a:latin typeface="Times New Roman" pitchFamily="18" charset="0"/>
                <a:cs typeface="Times New Roman" pitchFamily="18" charset="0"/>
              </a:rPr>
              <a:t>ACTIVIDADES</a:t>
            </a:r>
            <a:endParaRPr lang="es-EC" dirty="0">
              <a:solidFill>
                <a:schemeClr val="tx1"/>
              </a:solidFill>
              <a:latin typeface="Times New Roman" pitchFamily="18" charset="0"/>
              <a:cs typeface="Times New Roman" pitchFamily="18" charset="0"/>
            </a:endParaRPr>
          </a:p>
        </p:txBody>
      </p:sp>
      <p:sp>
        <p:nvSpPr>
          <p:cNvPr id="9" name="8 Rectángulo redondeado"/>
          <p:cNvSpPr/>
          <p:nvPr/>
        </p:nvSpPr>
        <p:spPr>
          <a:xfrm>
            <a:off x="714348" y="5072074"/>
            <a:ext cx="2143140" cy="1000132"/>
          </a:xfrm>
          <a:prstGeom prst="roundRect">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solidFill>
                  <a:schemeClr val="tx1"/>
                </a:solidFill>
                <a:latin typeface="Times New Roman" pitchFamily="18" charset="0"/>
                <a:cs typeface="Times New Roman" pitchFamily="18" charset="0"/>
              </a:rPr>
              <a:t>EVALUACIÓN</a:t>
            </a:r>
            <a:endParaRPr lang="es-EC" dirty="0">
              <a:solidFill>
                <a:schemeClr val="tx1"/>
              </a:solidFill>
              <a:latin typeface="Times New Roman" pitchFamily="18" charset="0"/>
              <a:cs typeface="Times New Roman" pitchFamily="18" charset="0"/>
            </a:endParaRPr>
          </a:p>
        </p:txBody>
      </p:sp>
      <p:sp>
        <p:nvSpPr>
          <p:cNvPr id="10" name="9 Rectángulo redondeado"/>
          <p:cNvSpPr/>
          <p:nvPr/>
        </p:nvSpPr>
        <p:spPr>
          <a:xfrm>
            <a:off x="3571868" y="1714488"/>
            <a:ext cx="2143140" cy="1000132"/>
          </a:xfrm>
          <a:prstGeom prst="roundRect">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solidFill>
                  <a:schemeClr val="tx1"/>
                </a:solidFill>
                <a:latin typeface="Times New Roman" pitchFamily="18" charset="0"/>
                <a:cs typeface="Times New Roman" pitchFamily="18" charset="0"/>
              </a:rPr>
              <a:t>OBJETIVOS</a:t>
            </a:r>
            <a:endParaRPr lang="es-EC" dirty="0">
              <a:solidFill>
                <a:schemeClr val="tx1"/>
              </a:solidFill>
              <a:latin typeface="Times New Roman" pitchFamily="18" charset="0"/>
              <a:cs typeface="Times New Roman" pitchFamily="18" charset="0"/>
            </a:endParaRPr>
          </a:p>
        </p:txBody>
      </p:sp>
      <p:sp>
        <p:nvSpPr>
          <p:cNvPr id="11" name="10 Rectángulo redondeado"/>
          <p:cNvSpPr/>
          <p:nvPr/>
        </p:nvSpPr>
        <p:spPr>
          <a:xfrm>
            <a:off x="6500826" y="3643314"/>
            <a:ext cx="2143140" cy="1000132"/>
          </a:xfrm>
          <a:prstGeom prst="round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solidFill>
                  <a:schemeClr val="tx1"/>
                </a:solidFill>
                <a:latin typeface="Times New Roman" pitchFamily="18" charset="0"/>
                <a:cs typeface="Times New Roman" pitchFamily="18" charset="0"/>
              </a:rPr>
              <a:t>RECURSOS Y MATERIALES</a:t>
            </a:r>
            <a:endParaRPr lang="es-EC" dirty="0">
              <a:solidFill>
                <a:schemeClr val="tx1"/>
              </a:solidFill>
              <a:latin typeface="Times New Roman" pitchFamily="18" charset="0"/>
              <a:cs typeface="Times New Roman" pitchFamily="18" charset="0"/>
            </a:endParaRPr>
          </a:p>
        </p:txBody>
      </p:sp>
      <p:sp>
        <p:nvSpPr>
          <p:cNvPr id="12" name="11 Rectángulo redondeado"/>
          <p:cNvSpPr/>
          <p:nvPr/>
        </p:nvSpPr>
        <p:spPr>
          <a:xfrm>
            <a:off x="6643702" y="5286388"/>
            <a:ext cx="2143140" cy="1000132"/>
          </a:xfrm>
          <a:prstGeom prst="roundRec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600" dirty="0" smtClean="0">
                <a:solidFill>
                  <a:schemeClr val="tx1"/>
                </a:solidFill>
                <a:latin typeface="Times New Roman" pitchFamily="18" charset="0"/>
                <a:cs typeface="Times New Roman" pitchFamily="18" charset="0"/>
              </a:rPr>
              <a:t>METODOLOGÍA PARA TRABAJAR LA EXPRESIÓN DRAMÁTICA</a:t>
            </a:r>
            <a:endParaRPr lang="es-EC" sz="1600" dirty="0">
              <a:solidFill>
                <a:schemeClr val="tx1"/>
              </a:solidFill>
              <a:latin typeface="Times New Roman" pitchFamily="18" charset="0"/>
              <a:cs typeface="Times New Roman" pitchFamily="18" charset="0"/>
            </a:endParaRPr>
          </a:p>
        </p:txBody>
      </p:sp>
      <p:cxnSp>
        <p:nvCxnSpPr>
          <p:cNvPr id="26" name="25 Conector recto de flecha"/>
          <p:cNvCxnSpPr>
            <a:stCxn id="5" idx="3"/>
            <a:endCxn id="10" idx="1"/>
          </p:cNvCxnSpPr>
          <p:nvPr/>
        </p:nvCxnSpPr>
        <p:spPr>
          <a:xfrm flipV="1">
            <a:off x="2643174" y="2214554"/>
            <a:ext cx="928694" cy="35719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28" name="27 Conector recto de flecha"/>
          <p:cNvCxnSpPr>
            <a:stCxn id="10" idx="3"/>
            <a:endCxn id="6" idx="1"/>
          </p:cNvCxnSpPr>
          <p:nvPr/>
        </p:nvCxnSpPr>
        <p:spPr>
          <a:xfrm>
            <a:off x="5715008" y="2214554"/>
            <a:ext cx="928694" cy="35719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30" name="29 Conector recto de flecha"/>
          <p:cNvCxnSpPr>
            <a:stCxn id="6" idx="2"/>
          </p:cNvCxnSpPr>
          <p:nvPr/>
        </p:nvCxnSpPr>
        <p:spPr>
          <a:xfrm rot="5400000">
            <a:off x="7429520" y="3357562"/>
            <a:ext cx="571504" cy="1588"/>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32" name="31 Conector recto de flecha"/>
          <p:cNvCxnSpPr/>
          <p:nvPr/>
        </p:nvCxnSpPr>
        <p:spPr>
          <a:xfrm rot="5400000">
            <a:off x="7394595" y="4964917"/>
            <a:ext cx="642148" cy="794"/>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40" name="39 Conector recto de flecha"/>
          <p:cNvCxnSpPr/>
          <p:nvPr/>
        </p:nvCxnSpPr>
        <p:spPr>
          <a:xfrm rot="5400000">
            <a:off x="1358084" y="4856966"/>
            <a:ext cx="571504" cy="1588"/>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43" name="42 Conector recto de flecha"/>
          <p:cNvCxnSpPr/>
          <p:nvPr/>
        </p:nvCxnSpPr>
        <p:spPr>
          <a:xfrm rot="5400000">
            <a:off x="1286646" y="3356768"/>
            <a:ext cx="571504" cy="1588"/>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pic>
        <p:nvPicPr>
          <p:cNvPr id="10242" name="Picture 2" descr="http://2.bp.blogspot.com/-G-OA6A9UI3A/ULPBypWOw1I/AAAAAAAAABg/4hCwtp9T5sg/s1600/parv.jpg"/>
          <p:cNvPicPr>
            <a:picLocks noChangeAspect="1" noChangeArrowheads="1"/>
          </p:cNvPicPr>
          <p:nvPr/>
        </p:nvPicPr>
        <p:blipFill>
          <a:blip r:embed="rId3" cstate="print"/>
          <a:srcRect/>
          <a:stretch>
            <a:fillRect/>
          </a:stretch>
        </p:blipFill>
        <p:spPr bwMode="auto">
          <a:xfrm>
            <a:off x="3714744" y="3571876"/>
            <a:ext cx="2071702" cy="1897467"/>
          </a:xfrm>
          <a:prstGeom prst="rect">
            <a:avLst/>
          </a:prstGeom>
          <a:noFill/>
        </p:spPr>
      </p:pic>
    </p:spTree>
  </p:cSld>
  <p:clrMapOvr>
    <a:masterClrMapping/>
  </p:clrMapOvr>
  <p:transition spd="slow"/>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C" dirty="0" smtClean="0">
                <a:solidFill>
                  <a:schemeClr val="tx1"/>
                </a:solidFill>
                <a:latin typeface="Times New Roman" pitchFamily="18" charset="0"/>
                <a:cs typeface="Times New Roman" pitchFamily="18" charset="0"/>
              </a:rPr>
              <a:t>JUSTIFICACIÓN </a:t>
            </a:r>
            <a:endParaRPr lang="es-EC" dirty="0">
              <a:solidFill>
                <a:schemeClr val="tx1"/>
              </a:solidFill>
              <a:latin typeface="Times New Roman" pitchFamily="18" charset="0"/>
              <a:cs typeface="Times New Roman" pitchFamily="18" charset="0"/>
            </a:endParaRPr>
          </a:p>
        </p:txBody>
      </p:sp>
      <p:sp>
        <p:nvSpPr>
          <p:cNvPr id="3" name="2 Rectángulo"/>
          <p:cNvSpPr/>
          <p:nvPr/>
        </p:nvSpPr>
        <p:spPr>
          <a:xfrm>
            <a:off x="571472" y="1643050"/>
            <a:ext cx="3571900" cy="1500198"/>
          </a:xfrm>
          <a:prstGeom prst="rect">
            <a:avLst/>
          </a:prstGeom>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just"/>
            <a:r>
              <a:rPr lang="es-ES" sz="1600" dirty="0" smtClean="0">
                <a:solidFill>
                  <a:schemeClr val="tx1"/>
                </a:solidFill>
                <a:latin typeface="Times New Roman" pitchFamily="18" charset="0"/>
                <a:ea typeface="Calibri" pitchFamily="34" charset="0"/>
                <a:cs typeface="Times New Roman" pitchFamily="18" charset="0"/>
              </a:rPr>
              <a:t>El propósito de la investigación  es incentivar a las instituciones educativas a tomar en cuenta la expresión dramática para lograr un óptimo desarrollo en el lenguaje expresivo y comprensivo.</a:t>
            </a:r>
            <a:endParaRPr lang="es-EC" sz="1600" dirty="0">
              <a:solidFill>
                <a:schemeClr val="tx1"/>
              </a:solidFill>
              <a:latin typeface="Times New Roman" pitchFamily="18" charset="0"/>
              <a:cs typeface="Times New Roman" pitchFamily="18" charset="0"/>
            </a:endParaRPr>
          </a:p>
        </p:txBody>
      </p:sp>
      <p:sp>
        <p:nvSpPr>
          <p:cNvPr id="4" name="3 Rectángulo"/>
          <p:cNvSpPr/>
          <p:nvPr/>
        </p:nvSpPr>
        <p:spPr>
          <a:xfrm>
            <a:off x="2714612" y="5357826"/>
            <a:ext cx="3643338" cy="1143008"/>
          </a:xfrm>
          <a:prstGeom prst="rect">
            <a:avLst/>
          </a:prstGeom>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just"/>
            <a:r>
              <a:rPr lang="es-ES" sz="1600" dirty="0" smtClean="0">
                <a:solidFill>
                  <a:schemeClr val="tx1"/>
                </a:solidFill>
                <a:latin typeface="Times New Roman" pitchFamily="18" charset="0"/>
                <a:cs typeface="Times New Roman" pitchFamily="18" charset="0"/>
              </a:rPr>
              <a:t>La guía contará con actividades planificadas para que las docentes trabajen con los niños de una forma interesante, diferente, entretenida.</a:t>
            </a:r>
            <a:endParaRPr lang="es-EC" sz="1600" dirty="0">
              <a:solidFill>
                <a:schemeClr val="tx1"/>
              </a:solidFill>
              <a:latin typeface="Times New Roman" pitchFamily="18" charset="0"/>
              <a:cs typeface="Times New Roman" pitchFamily="18" charset="0"/>
            </a:endParaRPr>
          </a:p>
        </p:txBody>
      </p:sp>
      <p:sp>
        <p:nvSpPr>
          <p:cNvPr id="6" name="5 Rectángulo"/>
          <p:cNvSpPr/>
          <p:nvPr/>
        </p:nvSpPr>
        <p:spPr>
          <a:xfrm>
            <a:off x="5143504" y="1643050"/>
            <a:ext cx="3357586" cy="1428760"/>
          </a:xfrm>
          <a:prstGeom prst="rect">
            <a:avLst/>
          </a:prstGeom>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just"/>
            <a:r>
              <a:rPr lang="es-ES" sz="1600" dirty="0" smtClean="0">
                <a:solidFill>
                  <a:schemeClr val="tx1"/>
                </a:solidFill>
                <a:latin typeface="Times New Roman" pitchFamily="18" charset="0"/>
                <a:cs typeface="Times New Roman" pitchFamily="18" charset="0"/>
              </a:rPr>
              <a:t>La expresión dramática es una herramienta, que permite que los niños y niñas participen y actúen de manera espontánea.</a:t>
            </a:r>
            <a:endParaRPr lang="es-EC" sz="1600" dirty="0">
              <a:solidFill>
                <a:schemeClr val="tx1"/>
              </a:solidFill>
              <a:latin typeface="Times New Roman" pitchFamily="18" charset="0"/>
              <a:cs typeface="Times New Roman" pitchFamily="18" charset="0"/>
            </a:endParaRPr>
          </a:p>
        </p:txBody>
      </p:sp>
      <p:sp>
        <p:nvSpPr>
          <p:cNvPr id="7" name="6 Rectángulo"/>
          <p:cNvSpPr/>
          <p:nvPr/>
        </p:nvSpPr>
        <p:spPr>
          <a:xfrm>
            <a:off x="642910" y="3500438"/>
            <a:ext cx="3286148" cy="1428760"/>
          </a:xfrm>
          <a:prstGeom prst="rect">
            <a:avLst/>
          </a:prstGeom>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just"/>
            <a:r>
              <a:rPr lang="es-ES" sz="1600" dirty="0" smtClean="0">
                <a:solidFill>
                  <a:schemeClr val="tx1"/>
                </a:solidFill>
                <a:latin typeface="Times New Roman" pitchFamily="18" charset="0"/>
                <a:cs typeface="Times New Roman" pitchFamily="18" charset="0"/>
              </a:rPr>
              <a:t>Las docentes podrán trabajar con todas las técnicas que comprende esta metodología: dramatización títeres, mimo, sombras chinescas etc.) </a:t>
            </a:r>
            <a:endParaRPr lang="es-EC" sz="1600" dirty="0">
              <a:solidFill>
                <a:schemeClr val="tx1"/>
              </a:solidFill>
              <a:latin typeface="Times New Roman" pitchFamily="18" charset="0"/>
              <a:cs typeface="Times New Roman" pitchFamily="18" charset="0"/>
            </a:endParaRPr>
          </a:p>
        </p:txBody>
      </p:sp>
      <p:sp>
        <p:nvSpPr>
          <p:cNvPr id="8" name="7 Rectángulo"/>
          <p:cNvSpPr/>
          <p:nvPr/>
        </p:nvSpPr>
        <p:spPr>
          <a:xfrm>
            <a:off x="4500562" y="3429000"/>
            <a:ext cx="4500594" cy="1643074"/>
          </a:xfrm>
          <a:prstGeom prst="rect">
            <a:avLst/>
          </a:prstGeom>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endParaRPr lang="es-EC"/>
          </a:p>
        </p:txBody>
      </p:sp>
      <p:sp>
        <p:nvSpPr>
          <p:cNvPr id="6146" name="Rectangle 2"/>
          <p:cNvSpPr>
            <a:spLocks noChangeArrowheads="1"/>
          </p:cNvSpPr>
          <p:nvPr/>
        </p:nvSpPr>
        <p:spPr bwMode="auto">
          <a:xfrm>
            <a:off x="4572000" y="3500438"/>
            <a:ext cx="4357718" cy="1569660"/>
          </a:xfrm>
          <a:prstGeom prst="rect">
            <a:avLst/>
          </a:prstGeom>
          <a:ln w="9525">
            <a:noFill/>
            <a:miter lim="800000"/>
            <a:headEnd/>
            <a:tailEnd/>
          </a:ln>
          <a:effectLst/>
        </p:spPr>
        <p:style>
          <a:lnRef idx="0">
            <a:scrgbClr r="0" g="0" b="0"/>
          </a:lnRef>
          <a:fillRef idx="1001">
            <a:schemeClr val="lt2"/>
          </a:fillRef>
          <a:effectRef idx="0">
            <a:scrgbClr r="0" g="0" b="0"/>
          </a:effectRef>
          <a:fontRef idx="major"/>
        </p:style>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lang="es-ES" sz="1600" dirty="0" smtClean="0">
                <a:latin typeface="Times New Roman" pitchFamily="18" charset="0"/>
                <a:ea typeface="Calibri" pitchFamily="34" charset="0"/>
                <a:cs typeface="Times New Roman" pitchFamily="18" charset="0"/>
              </a:rPr>
              <a:t>L</a:t>
            </a:r>
            <a:r>
              <a:rPr kumimoji="0" lang="es-ES" sz="1600" b="0" i="0" u="none" strike="noStrike" cap="none" normalizeH="0" baseline="0" dirty="0" smtClean="0">
                <a:ln>
                  <a:noFill/>
                </a:ln>
                <a:effectLst/>
                <a:latin typeface="Times New Roman" pitchFamily="18" charset="0"/>
                <a:ea typeface="Calibri" pitchFamily="34" charset="0"/>
                <a:cs typeface="Times New Roman" pitchFamily="18" charset="0"/>
              </a:rPr>
              <a:t>as docentes trabajan con una de las técnicas  que corresponden a la expresión dramática  (los títeres),por lo tanto, se considera  importante  aportar con  una guía didáctica  con actividades  basadas en expresión dramática  para potenciar el  lenguaje  expresivo y comprensivo.</a:t>
            </a:r>
            <a:endParaRPr kumimoji="0" lang="es-ES" sz="1600" b="0" i="0" u="none" strike="noStrike" cap="none" normalizeH="0" baseline="0" dirty="0" smtClean="0">
              <a:ln>
                <a:noFill/>
              </a:ln>
              <a:effectLst/>
              <a:latin typeface="Times New Roman" pitchFamily="18" charset="0"/>
              <a:cs typeface="Times New Roman" pitchFamily="18" charset="0"/>
            </a:endParaRPr>
          </a:p>
        </p:txBody>
      </p:sp>
      <p:pic>
        <p:nvPicPr>
          <p:cNvPr id="9218" name="Picture 2" descr="http://4.bp.blogspot.com/-WWZ86Km4cdg/UC5nmS2qglI/AAAAAAAAAAM/tSVR60iHE3Y/s1600/procprel.gif"/>
          <p:cNvPicPr>
            <a:picLocks noChangeAspect="1" noChangeArrowheads="1"/>
          </p:cNvPicPr>
          <p:nvPr/>
        </p:nvPicPr>
        <p:blipFill>
          <a:blip r:embed="rId2" cstate="print"/>
          <a:srcRect/>
          <a:stretch>
            <a:fillRect/>
          </a:stretch>
        </p:blipFill>
        <p:spPr bwMode="auto">
          <a:xfrm>
            <a:off x="7286644" y="142852"/>
            <a:ext cx="1428728" cy="1127943"/>
          </a:xfrm>
          <a:prstGeom prst="rect">
            <a:avLst/>
          </a:prstGeom>
          <a:noFill/>
        </p:spPr>
      </p:pic>
    </p:spTree>
  </p:cSld>
  <p:clrMapOvr>
    <a:masterClrMapping/>
  </p:clrMapOvr>
  <p:transition spd="slow"/>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C" dirty="0" smtClean="0">
                <a:solidFill>
                  <a:schemeClr val="tx1"/>
                </a:solidFill>
                <a:latin typeface="Times New Roman" pitchFamily="18" charset="0"/>
                <a:cs typeface="Times New Roman" pitchFamily="18" charset="0"/>
              </a:rPr>
              <a:t>OBJETIVOS</a:t>
            </a:r>
            <a:endParaRPr lang="es-EC" dirty="0">
              <a:solidFill>
                <a:schemeClr val="tx1"/>
              </a:solidFill>
              <a:latin typeface="Times New Roman" pitchFamily="18" charset="0"/>
              <a:cs typeface="Times New Roman" pitchFamily="18" charset="0"/>
            </a:endParaRPr>
          </a:p>
        </p:txBody>
      </p:sp>
      <p:sp>
        <p:nvSpPr>
          <p:cNvPr id="3" name="2 Onda"/>
          <p:cNvSpPr/>
          <p:nvPr/>
        </p:nvSpPr>
        <p:spPr>
          <a:xfrm>
            <a:off x="214282" y="1785926"/>
            <a:ext cx="2500330" cy="857256"/>
          </a:xfrm>
          <a:prstGeom prst="wav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EC" dirty="0" smtClean="0">
                <a:solidFill>
                  <a:schemeClr val="tx1"/>
                </a:solidFill>
                <a:latin typeface="Times New Roman" pitchFamily="18" charset="0"/>
                <a:cs typeface="Times New Roman" pitchFamily="18" charset="0"/>
              </a:rPr>
              <a:t>OBJETIVO GENERAL </a:t>
            </a:r>
            <a:endParaRPr lang="es-EC" dirty="0">
              <a:solidFill>
                <a:schemeClr val="tx1"/>
              </a:solidFill>
              <a:latin typeface="Times New Roman" pitchFamily="18" charset="0"/>
              <a:cs typeface="Times New Roman" pitchFamily="18" charset="0"/>
            </a:endParaRPr>
          </a:p>
        </p:txBody>
      </p:sp>
      <p:sp>
        <p:nvSpPr>
          <p:cNvPr id="4" name="3 Onda"/>
          <p:cNvSpPr/>
          <p:nvPr/>
        </p:nvSpPr>
        <p:spPr>
          <a:xfrm>
            <a:off x="3143240" y="1571612"/>
            <a:ext cx="5500726" cy="1785950"/>
          </a:xfrm>
          <a:prstGeom prst="wave">
            <a:avLst>
              <a:gd name="adj1" fmla="val 12500"/>
              <a:gd name="adj2" fmla="val 1300"/>
            </a:avLst>
          </a:prstGeom>
        </p:spPr>
        <p:style>
          <a:lnRef idx="1">
            <a:schemeClr val="accent2"/>
          </a:lnRef>
          <a:fillRef idx="2">
            <a:schemeClr val="accent2"/>
          </a:fillRef>
          <a:effectRef idx="1">
            <a:schemeClr val="accent2"/>
          </a:effectRef>
          <a:fontRef idx="minor">
            <a:schemeClr val="dk1"/>
          </a:fontRef>
        </p:style>
        <p:txBody>
          <a:bodyPr rtlCol="0" anchor="ctr"/>
          <a:lstStyle/>
          <a:p>
            <a:pPr algn="just"/>
            <a:endParaRPr lang="es-EC" sz="1400" dirty="0" smtClean="0">
              <a:latin typeface="Times New Roman" pitchFamily="18" charset="0"/>
              <a:cs typeface="Times New Roman" pitchFamily="18" charset="0"/>
            </a:endParaRPr>
          </a:p>
          <a:p>
            <a:pPr algn="just"/>
            <a:r>
              <a:rPr lang="es-EC" sz="1400" dirty="0" smtClean="0">
                <a:latin typeface="Times New Roman" pitchFamily="18" charset="0"/>
                <a:cs typeface="Times New Roman" pitchFamily="18" charset="0"/>
              </a:rPr>
              <a:t>Incentivar </a:t>
            </a:r>
            <a:r>
              <a:rPr lang="es-EC" sz="1400" dirty="0" smtClean="0">
                <a:latin typeface="Times New Roman" pitchFamily="18" charset="0"/>
                <a:cs typeface="Times New Roman" pitchFamily="18" charset="0"/>
              </a:rPr>
              <a:t>el uso de la metodología de la expresión dramática a través de sus técnicas para potenciar el lenguaje expresivo y comprensivo en los niños de 4- 5 años en las Instituciones “Saint Dominic School y </a:t>
            </a:r>
            <a:r>
              <a:rPr lang="es-EC" sz="1400" dirty="0" smtClean="0">
                <a:latin typeface="Times New Roman" pitchFamily="18" charset="0"/>
                <a:cs typeface="Times New Roman" pitchFamily="18" charset="0"/>
              </a:rPr>
              <a:t>“Ángel </a:t>
            </a:r>
            <a:r>
              <a:rPr lang="es-EC" sz="1400" dirty="0" smtClean="0">
                <a:latin typeface="Times New Roman" pitchFamily="18" charset="0"/>
                <a:cs typeface="Times New Roman" pitchFamily="18" charset="0"/>
              </a:rPr>
              <a:t>Polibio Chaves”.</a:t>
            </a:r>
          </a:p>
          <a:p>
            <a:pPr algn="just"/>
            <a:endParaRPr lang="es-ES" sz="1400" dirty="0" smtClean="0">
              <a:solidFill>
                <a:schemeClr val="tx1"/>
              </a:solidFill>
              <a:latin typeface="Times New Roman" pitchFamily="18" charset="0"/>
              <a:cs typeface="Times New Roman" pitchFamily="18" charset="0"/>
            </a:endParaRPr>
          </a:p>
        </p:txBody>
      </p:sp>
      <p:sp>
        <p:nvSpPr>
          <p:cNvPr id="5" name="4 Onda"/>
          <p:cNvSpPr/>
          <p:nvPr/>
        </p:nvSpPr>
        <p:spPr>
          <a:xfrm>
            <a:off x="285720" y="3500438"/>
            <a:ext cx="2500330" cy="857256"/>
          </a:xfrm>
          <a:prstGeom prst="wav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EC" dirty="0" smtClean="0">
                <a:solidFill>
                  <a:schemeClr val="tx1"/>
                </a:solidFill>
                <a:latin typeface="Times New Roman" pitchFamily="18" charset="0"/>
                <a:cs typeface="Times New Roman" pitchFamily="18" charset="0"/>
              </a:rPr>
              <a:t>OBJETIVOS ESPECÍFICOS</a:t>
            </a:r>
            <a:endParaRPr lang="es-EC" dirty="0">
              <a:solidFill>
                <a:schemeClr val="tx1"/>
              </a:solidFill>
              <a:latin typeface="Times New Roman" pitchFamily="18" charset="0"/>
              <a:cs typeface="Times New Roman" pitchFamily="18" charset="0"/>
            </a:endParaRPr>
          </a:p>
        </p:txBody>
      </p:sp>
      <p:sp>
        <p:nvSpPr>
          <p:cNvPr id="6" name="5 Rectángulo redondeado"/>
          <p:cNvSpPr/>
          <p:nvPr/>
        </p:nvSpPr>
        <p:spPr>
          <a:xfrm>
            <a:off x="2143108" y="4572008"/>
            <a:ext cx="5143536" cy="785818"/>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just"/>
            <a:r>
              <a:rPr lang="es-EC" sz="1600" dirty="0" smtClean="0">
                <a:solidFill>
                  <a:schemeClr val="tx1"/>
                </a:solidFill>
                <a:latin typeface="Times New Roman" pitchFamily="18" charset="0"/>
                <a:cs typeface="Times New Roman" pitchFamily="18" charset="0"/>
              </a:rPr>
              <a:t>Incorporar planificaciones a las docentes para que trabajen todas las técnicas de la expresión dramática y logren potenciar el lenguaje expresivo y comprensivo.</a:t>
            </a:r>
            <a:endParaRPr lang="es-EC" sz="1600" dirty="0">
              <a:solidFill>
                <a:schemeClr val="tx1"/>
              </a:solidFill>
              <a:latin typeface="Times New Roman" pitchFamily="18" charset="0"/>
              <a:cs typeface="Times New Roman" pitchFamily="18" charset="0"/>
            </a:endParaRPr>
          </a:p>
        </p:txBody>
      </p:sp>
      <p:sp>
        <p:nvSpPr>
          <p:cNvPr id="7" name="6 Rectángulo redondeado"/>
          <p:cNvSpPr/>
          <p:nvPr/>
        </p:nvSpPr>
        <p:spPr>
          <a:xfrm>
            <a:off x="4214810" y="5643578"/>
            <a:ext cx="4000528" cy="1000132"/>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just"/>
            <a:r>
              <a:rPr lang="es-EC" sz="1600" dirty="0" smtClean="0">
                <a:solidFill>
                  <a:schemeClr val="tx1"/>
                </a:solidFill>
                <a:latin typeface="Times New Roman" pitchFamily="18" charset="0"/>
                <a:cs typeface="Times New Roman" pitchFamily="18" charset="0"/>
              </a:rPr>
              <a:t>Facilitar material didáctico a las docentes para que trabajen  con las actividades de la expresión dramática, logrando así que desarrollen su creatividad e imaginación</a:t>
            </a:r>
            <a:endParaRPr lang="es-EC" sz="1600" dirty="0">
              <a:solidFill>
                <a:schemeClr val="tx1"/>
              </a:solidFill>
              <a:latin typeface="Times New Roman" pitchFamily="18" charset="0"/>
              <a:cs typeface="Times New Roman" pitchFamily="18" charset="0"/>
            </a:endParaRPr>
          </a:p>
        </p:txBody>
      </p:sp>
      <p:cxnSp>
        <p:nvCxnSpPr>
          <p:cNvPr id="9" name="8 Conector angular"/>
          <p:cNvCxnSpPr>
            <a:stCxn id="3" idx="3"/>
            <a:endCxn id="4" idx="1"/>
          </p:cNvCxnSpPr>
          <p:nvPr/>
        </p:nvCxnSpPr>
        <p:spPr>
          <a:xfrm>
            <a:off x="2714612" y="2214554"/>
            <a:ext cx="500137" cy="250033"/>
          </a:xfrm>
          <a:prstGeom prst="bentConnector3">
            <a:avLst>
              <a:gd name="adj1" fmla="val 50000"/>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13" name="12 Conector recto de flecha"/>
          <p:cNvCxnSpPr>
            <a:stCxn id="5" idx="2"/>
            <a:endCxn id="6" idx="1"/>
          </p:cNvCxnSpPr>
          <p:nvPr/>
        </p:nvCxnSpPr>
        <p:spPr>
          <a:xfrm rot="16200000" flipH="1">
            <a:off x="1482306" y="4304116"/>
            <a:ext cx="714380" cy="607223"/>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pic>
        <p:nvPicPr>
          <p:cNvPr id="8194" name="Picture 2" descr="http://2.bp.blogspot.com/_9D0SVX3i7kE/THw71j8ZwBI/AAAAAAAAAr8/Q2nPfZSqCl0/s1600/Qualitative.jpg"/>
          <p:cNvPicPr>
            <a:picLocks noChangeAspect="1" noChangeArrowheads="1"/>
          </p:cNvPicPr>
          <p:nvPr/>
        </p:nvPicPr>
        <p:blipFill>
          <a:blip r:embed="rId2" cstate="print"/>
          <a:srcRect/>
          <a:stretch>
            <a:fillRect/>
          </a:stretch>
        </p:blipFill>
        <p:spPr bwMode="auto">
          <a:xfrm>
            <a:off x="3857620" y="3214686"/>
            <a:ext cx="1643074" cy="1092645"/>
          </a:xfrm>
          <a:prstGeom prst="rect">
            <a:avLst/>
          </a:prstGeom>
          <a:noFill/>
        </p:spPr>
      </p:pic>
      <p:cxnSp>
        <p:nvCxnSpPr>
          <p:cNvPr id="12" name="11 Conector recto de flecha"/>
          <p:cNvCxnSpPr>
            <a:stCxn id="5" idx="2"/>
          </p:cNvCxnSpPr>
          <p:nvPr/>
        </p:nvCxnSpPr>
        <p:spPr>
          <a:xfrm rot="16200000" flipH="1">
            <a:off x="607190" y="5179231"/>
            <a:ext cx="1893107" cy="35719"/>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15" name="14 Conector recto de flecha"/>
          <p:cNvCxnSpPr/>
          <p:nvPr/>
        </p:nvCxnSpPr>
        <p:spPr>
          <a:xfrm>
            <a:off x="1571604" y="6143644"/>
            <a:ext cx="2357454"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Flecha izquierda y derecha"/>
          <p:cNvSpPr/>
          <p:nvPr/>
        </p:nvSpPr>
        <p:spPr>
          <a:xfrm>
            <a:off x="214282" y="357166"/>
            <a:ext cx="3857652" cy="1428760"/>
          </a:xfrm>
          <a:prstGeom prst="leftRightArrow">
            <a:avLst/>
          </a:prstGeom>
          <a:ln>
            <a:solidFill>
              <a:srgbClr val="0070C0"/>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s-EC" dirty="0" smtClean="0">
                <a:solidFill>
                  <a:schemeClr val="tx1"/>
                </a:solidFill>
                <a:latin typeface="Times New Roman" pitchFamily="18" charset="0"/>
                <a:cs typeface="Times New Roman" pitchFamily="18" charset="0"/>
              </a:rPr>
              <a:t>Delimitación de la Investigación</a:t>
            </a:r>
            <a:endParaRPr lang="es-EC" dirty="0">
              <a:solidFill>
                <a:schemeClr val="tx1"/>
              </a:solidFill>
              <a:latin typeface="Times New Roman" pitchFamily="18" charset="0"/>
              <a:cs typeface="Times New Roman" pitchFamily="18" charset="0"/>
            </a:endParaRPr>
          </a:p>
        </p:txBody>
      </p:sp>
      <p:sp>
        <p:nvSpPr>
          <p:cNvPr id="6" name="5 Rectángulo redondeado"/>
          <p:cNvSpPr/>
          <p:nvPr/>
        </p:nvSpPr>
        <p:spPr>
          <a:xfrm>
            <a:off x="4071934" y="1000108"/>
            <a:ext cx="4286280" cy="2000264"/>
          </a:xfrm>
          <a:prstGeom prst="roundRect">
            <a:avLst/>
          </a:prstGeom>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buFont typeface="Arial" pitchFamily="34" charset="0"/>
              <a:buChar char="•"/>
            </a:pPr>
            <a:r>
              <a:rPr lang="es-EC" dirty="0">
                <a:solidFill>
                  <a:schemeClr val="tx1"/>
                </a:solidFill>
              </a:rPr>
              <a:t>Las Unidades Educativas “Saint Dominic School” y “Ángel Polibio Chaves</a:t>
            </a:r>
            <a:r>
              <a:rPr lang="es-EC" dirty="0" smtClean="0">
                <a:solidFill>
                  <a:schemeClr val="tx1"/>
                </a:solidFill>
              </a:rPr>
              <a:t>”.</a:t>
            </a:r>
            <a:endParaRPr lang="es-EC" dirty="0">
              <a:solidFill>
                <a:schemeClr val="tx1"/>
              </a:solidFill>
            </a:endParaRPr>
          </a:p>
          <a:p>
            <a:pPr lvl="0">
              <a:buFont typeface="Arial" pitchFamily="34" charset="0"/>
              <a:buChar char="•"/>
            </a:pPr>
            <a:r>
              <a:rPr lang="es-EC" dirty="0">
                <a:solidFill>
                  <a:schemeClr val="tx1"/>
                </a:solidFill>
              </a:rPr>
              <a:t>Directoras </a:t>
            </a:r>
          </a:p>
          <a:p>
            <a:pPr lvl="0">
              <a:buFont typeface="Arial" pitchFamily="34" charset="0"/>
              <a:buChar char="•"/>
            </a:pPr>
            <a:r>
              <a:rPr lang="es-EC" dirty="0" smtClean="0">
                <a:solidFill>
                  <a:schemeClr val="tx1"/>
                </a:solidFill>
              </a:rPr>
              <a:t>Docentes </a:t>
            </a:r>
            <a:endParaRPr lang="es-EC" dirty="0">
              <a:solidFill>
                <a:schemeClr val="tx1"/>
              </a:solidFill>
            </a:endParaRPr>
          </a:p>
          <a:p>
            <a:pPr lvl="0">
              <a:buFont typeface="Arial" pitchFamily="34" charset="0"/>
              <a:buChar char="•"/>
            </a:pPr>
            <a:r>
              <a:rPr lang="es-EC" dirty="0">
                <a:solidFill>
                  <a:schemeClr val="tx1"/>
                </a:solidFill>
              </a:rPr>
              <a:t>Niños y niñas de las Instituciones </a:t>
            </a:r>
          </a:p>
          <a:p>
            <a:pPr lvl="0">
              <a:buFont typeface="Arial" pitchFamily="34" charset="0"/>
              <a:buChar char="•"/>
            </a:pPr>
            <a:r>
              <a:rPr lang="es-EC" dirty="0">
                <a:solidFill>
                  <a:schemeClr val="tx1"/>
                </a:solidFill>
              </a:rPr>
              <a:t>Padres de familia</a:t>
            </a:r>
          </a:p>
        </p:txBody>
      </p:sp>
      <p:pic>
        <p:nvPicPr>
          <p:cNvPr id="30721" name="Picture 1" descr="C:\Documents and Settings\Kevin\Escritorio\fotos apch\DSC02560.JPG"/>
          <p:cNvPicPr>
            <a:picLocks noChangeAspect="1" noChangeArrowheads="1"/>
          </p:cNvPicPr>
          <p:nvPr/>
        </p:nvPicPr>
        <p:blipFill>
          <a:blip r:embed="rId2" cstate="print"/>
          <a:srcRect/>
          <a:stretch>
            <a:fillRect/>
          </a:stretch>
        </p:blipFill>
        <p:spPr bwMode="auto">
          <a:xfrm>
            <a:off x="1142976" y="3429000"/>
            <a:ext cx="2357454" cy="271442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0722" name="Picture 2" descr="C:\Documents and Settings\Kevin\Escritorio\fotos sain dominic school\DSC02284.JPG"/>
          <p:cNvPicPr>
            <a:picLocks noChangeAspect="1" noChangeArrowheads="1"/>
          </p:cNvPicPr>
          <p:nvPr/>
        </p:nvPicPr>
        <p:blipFill>
          <a:blip r:embed="rId3" cstate="print"/>
          <a:srcRect/>
          <a:stretch>
            <a:fillRect/>
          </a:stretch>
        </p:blipFill>
        <p:spPr bwMode="auto">
          <a:xfrm>
            <a:off x="4929190" y="3786190"/>
            <a:ext cx="2643206" cy="223169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spd="slow"/>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C" dirty="0" smtClean="0">
                <a:solidFill>
                  <a:schemeClr val="tx1"/>
                </a:solidFill>
                <a:latin typeface="Times New Roman" pitchFamily="18" charset="0"/>
                <a:cs typeface="Times New Roman" pitchFamily="18" charset="0"/>
              </a:rPr>
              <a:t>ACTITUD DE LA EDUCADORA</a:t>
            </a:r>
            <a:endParaRPr lang="es-EC" dirty="0">
              <a:solidFill>
                <a:schemeClr val="tx1"/>
              </a:solidFill>
              <a:latin typeface="Times New Roman" pitchFamily="18" charset="0"/>
              <a:cs typeface="Times New Roman" pitchFamily="18" charset="0"/>
            </a:endParaRPr>
          </a:p>
        </p:txBody>
      </p:sp>
      <p:graphicFrame>
        <p:nvGraphicFramePr>
          <p:cNvPr id="8" name="3 Marcador de contenido"/>
          <p:cNvGraphicFramePr>
            <a:graphicFrameLocks/>
          </p:cNvGraphicFramePr>
          <p:nvPr/>
        </p:nvGraphicFramePr>
        <p:xfrm>
          <a:off x="323528" y="1600200"/>
          <a:ext cx="8442647" cy="47091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C" dirty="0" smtClean="0">
                <a:solidFill>
                  <a:schemeClr val="tx1"/>
                </a:solidFill>
                <a:latin typeface="Times New Roman" pitchFamily="18" charset="0"/>
                <a:cs typeface="Times New Roman" pitchFamily="18" charset="0"/>
              </a:rPr>
              <a:t>RECURSOS Y MATERIALES</a:t>
            </a:r>
            <a:endParaRPr lang="es-EC" dirty="0">
              <a:solidFill>
                <a:schemeClr val="tx1"/>
              </a:solidFill>
              <a:latin typeface="Times New Roman" pitchFamily="18" charset="0"/>
              <a:cs typeface="Times New Roman" pitchFamily="18" charset="0"/>
            </a:endParaRPr>
          </a:p>
        </p:txBody>
      </p:sp>
      <p:pic>
        <p:nvPicPr>
          <p:cNvPr id="7" name="6 Imagen" descr="baul2.jpg"/>
          <p:cNvPicPr>
            <a:picLocks noChangeAspect="1"/>
          </p:cNvPicPr>
          <p:nvPr/>
        </p:nvPicPr>
        <p:blipFill>
          <a:blip r:embed="rId2" cstate="print"/>
          <a:stretch>
            <a:fillRect/>
          </a:stretch>
        </p:blipFill>
        <p:spPr>
          <a:xfrm>
            <a:off x="539552" y="1700808"/>
            <a:ext cx="2016224" cy="2088233"/>
          </a:xfrm>
          <a:prstGeom prst="rect">
            <a:avLst/>
          </a:prstGeom>
        </p:spPr>
      </p:pic>
      <p:pic>
        <p:nvPicPr>
          <p:cNvPr id="8" name="7 Imagen" descr="gafas-con-nariz.jpg"/>
          <p:cNvPicPr>
            <a:picLocks noChangeAspect="1"/>
          </p:cNvPicPr>
          <p:nvPr/>
        </p:nvPicPr>
        <p:blipFill>
          <a:blip r:embed="rId3" cstate="print"/>
          <a:stretch>
            <a:fillRect/>
          </a:stretch>
        </p:blipFill>
        <p:spPr>
          <a:xfrm rot="418332">
            <a:off x="2735067" y="1880099"/>
            <a:ext cx="1882272" cy="1882272"/>
          </a:xfrm>
          <a:prstGeom prst="rect">
            <a:avLst/>
          </a:prstGeom>
        </p:spPr>
      </p:pic>
      <p:pic>
        <p:nvPicPr>
          <p:cNvPr id="9" name="8 Imagen" descr="kit-de-accesorios-mickey-mouse-infantil.jpg"/>
          <p:cNvPicPr>
            <a:picLocks noChangeAspect="1"/>
          </p:cNvPicPr>
          <p:nvPr/>
        </p:nvPicPr>
        <p:blipFill>
          <a:blip r:embed="rId4" cstate="print"/>
          <a:stretch>
            <a:fillRect/>
          </a:stretch>
        </p:blipFill>
        <p:spPr>
          <a:xfrm rot="20777919">
            <a:off x="4816588" y="1729370"/>
            <a:ext cx="1656184" cy="1656184"/>
          </a:xfrm>
          <a:prstGeom prst="rect">
            <a:avLst/>
          </a:prstGeom>
        </p:spPr>
      </p:pic>
      <p:pic>
        <p:nvPicPr>
          <p:cNvPr id="10" name="Picture 6" descr="http://3.bp.blogspot.com/-2I7l3jjfIqM/T5-uImy9i5I/AAAAAAAAADE/eqGqhb-WLI4/s1600/manualidades_para_fiestas_infantiles_antifaz.jpg"/>
          <p:cNvPicPr>
            <a:picLocks noChangeAspect="1" noChangeArrowheads="1"/>
          </p:cNvPicPr>
          <p:nvPr/>
        </p:nvPicPr>
        <p:blipFill>
          <a:blip r:embed="rId5" cstate="print"/>
          <a:srcRect/>
          <a:stretch>
            <a:fillRect/>
          </a:stretch>
        </p:blipFill>
        <p:spPr bwMode="auto">
          <a:xfrm rot="569706">
            <a:off x="5534523" y="3219761"/>
            <a:ext cx="1940796" cy="1354514"/>
          </a:xfrm>
          <a:prstGeom prst="rect">
            <a:avLst/>
          </a:prstGeom>
          <a:noFill/>
        </p:spPr>
      </p:pic>
      <p:pic>
        <p:nvPicPr>
          <p:cNvPr id="11" name="10 Imagen" descr="caretas1.JPG"/>
          <p:cNvPicPr>
            <a:picLocks noChangeAspect="1"/>
          </p:cNvPicPr>
          <p:nvPr/>
        </p:nvPicPr>
        <p:blipFill>
          <a:blip r:embed="rId6" cstate="print"/>
          <a:stretch>
            <a:fillRect/>
          </a:stretch>
        </p:blipFill>
        <p:spPr>
          <a:xfrm rot="357567">
            <a:off x="6875724" y="1871228"/>
            <a:ext cx="1972748" cy="1479561"/>
          </a:xfrm>
          <a:prstGeom prst="rect">
            <a:avLst/>
          </a:prstGeom>
        </p:spPr>
      </p:pic>
      <p:pic>
        <p:nvPicPr>
          <p:cNvPr id="12" name="11 Imagen" descr="1297303414_165390140_2-Fotos-de--MATERIAL-PINTACARITAS.jpg"/>
          <p:cNvPicPr>
            <a:picLocks noChangeAspect="1"/>
          </p:cNvPicPr>
          <p:nvPr/>
        </p:nvPicPr>
        <p:blipFill>
          <a:blip r:embed="rId7" cstate="print"/>
          <a:stretch>
            <a:fillRect/>
          </a:stretch>
        </p:blipFill>
        <p:spPr>
          <a:xfrm>
            <a:off x="683568" y="4221088"/>
            <a:ext cx="1584176" cy="2111108"/>
          </a:xfrm>
          <a:prstGeom prst="rect">
            <a:avLst/>
          </a:prstGeom>
        </p:spPr>
      </p:pic>
      <p:pic>
        <p:nvPicPr>
          <p:cNvPr id="13" name="12 Imagen" descr="images.jpg"/>
          <p:cNvPicPr>
            <a:picLocks noChangeAspect="1"/>
          </p:cNvPicPr>
          <p:nvPr/>
        </p:nvPicPr>
        <p:blipFill>
          <a:blip r:embed="rId8" cstate="print"/>
          <a:stretch>
            <a:fillRect/>
          </a:stretch>
        </p:blipFill>
        <p:spPr>
          <a:xfrm rot="20809000">
            <a:off x="2661924" y="4484815"/>
            <a:ext cx="1813030" cy="1140351"/>
          </a:xfrm>
          <a:prstGeom prst="rect">
            <a:avLst/>
          </a:prstGeom>
        </p:spPr>
      </p:pic>
      <p:pic>
        <p:nvPicPr>
          <p:cNvPr id="14" name="13 Imagen" descr="images (1).jpg"/>
          <p:cNvPicPr>
            <a:picLocks noChangeAspect="1"/>
          </p:cNvPicPr>
          <p:nvPr/>
        </p:nvPicPr>
        <p:blipFill>
          <a:blip r:embed="rId9" cstate="print"/>
          <a:stretch>
            <a:fillRect/>
          </a:stretch>
        </p:blipFill>
        <p:spPr>
          <a:xfrm>
            <a:off x="4572000" y="4725144"/>
            <a:ext cx="2232248" cy="1672031"/>
          </a:xfrm>
          <a:prstGeom prst="rect">
            <a:avLst/>
          </a:prstGeom>
        </p:spPr>
      </p:pic>
      <p:pic>
        <p:nvPicPr>
          <p:cNvPr id="15" name="14 Imagen" descr="cuentos_infantiles_luisa_guerrero_ong_no_discriminacion2.jpg"/>
          <p:cNvPicPr>
            <a:picLocks noChangeAspect="1"/>
          </p:cNvPicPr>
          <p:nvPr/>
        </p:nvPicPr>
        <p:blipFill>
          <a:blip r:embed="rId10" cstate="print"/>
          <a:stretch>
            <a:fillRect/>
          </a:stretch>
        </p:blipFill>
        <p:spPr>
          <a:xfrm rot="20876322">
            <a:off x="7134052" y="4690267"/>
            <a:ext cx="1883099" cy="1413052"/>
          </a:xfrm>
          <a:prstGeom prst="rect">
            <a:avLst/>
          </a:prstGeom>
        </p:spPr>
      </p:pic>
    </p:spTree>
  </p:cSld>
  <p:clrMapOvr>
    <a:masterClrMapping/>
  </p:clrMapOvr>
  <p:transition spd="slow"/>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pPr algn="ctr"/>
            <a:r>
              <a:rPr lang="es-EC" sz="3200" dirty="0" smtClean="0">
                <a:solidFill>
                  <a:schemeClr val="tx1"/>
                </a:solidFill>
                <a:latin typeface="Times New Roman" pitchFamily="18" charset="0"/>
                <a:cs typeface="Times New Roman" pitchFamily="18" charset="0"/>
              </a:rPr>
              <a:t>METODOLOGÍA PARA TRABAJAR LA EXPRESIÓN DRAMÁTICA</a:t>
            </a:r>
            <a:endParaRPr lang="es-EC" sz="3200" dirty="0">
              <a:solidFill>
                <a:schemeClr val="tx1"/>
              </a:solidFill>
              <a:latin typeface="Times New Roman" pitchFamily="18" charset="0"/>
              <a:cs typeface="Times New Roman" pitchFamily="18" charset="0"/>
            </a:endParaRPr>
          </a:p>
        </p:txBody>
      </p:sp>
      <p:sp>
        <p:nvSpPr>
          <p:cNvPr id="3" name="2 Pergamino horizontal"/>
          <p:cNvSpPr/>
          <p:nvPr/>
        </p:nvSpPr>
        <p:spPr>
          <a:xfrm>
            <a:off x="357158" y="1571612"/>
            <a:ext cx="2714644" cy="785818"/>
          </a:xfrm>
          <a:prstGeom prst="horizontalScroll">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EC" dirty="0" smtClean="0">
                <a:solidFill>
                  <a:schemeClr val="tx1"/>
                </a:solidFill>
                <a:latin typeface="Times New Roman" pitchFamily="18" charset="0"/>
                <a:cs typeface="Times New Roman" pitchFamily="18" charset="0"/>
              </a:rPr>
              <a:t>ACTIVIDAD DE MOTIVACIÓN</a:t>
            </a:r>
            <a:endParaRPr lang="es-EC" dirty="0">
              <a:solidFill>
                <a:schemeClr val="tx1"/>
              </a:solidFill>
              <a:latin typeface="Times New Roman" pitchFamily="18" charset="0"/>
              <a:cs typeface="Times New Roman" pitchFamily="18" charset="0"/>
            </a:endParaRPr>
          </a:p>
        </p:txBody>
      </p:sp>
      <p:sp>
        <p:nvSpPr>
          <p:cNvPr id="4" name="3 Pergamino horizontal"/>
          <p:cNvSpPr/>
          <p:nvPr/>
        </p:nvSpPr>
        <p:spPr>
          <a:xfrm>
            <a:off x="6286512" y="1500174"/>
            <a:ext cx="2714644" cy="785818"/>
          </a:xfrm>
          <a:prstGeom prst="horizontalScroll">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EC" dirty="0" smtClean="0">
                <a:solidFill>
                  <a:schemeClr val="tx1"/>
                </a:solidFill>
                <a:latin typeface="Times New Roman" pitchFamily="18" charset="0"/>
                <a:cs typeface="Times New Roman" pitchFamily="18" charset="0"/>
              </a:rPr>
              <a:t>ACTIVIDAD DE CIERRE</a:t>
            </a:r>
            <a:endParaRPr lang="es-EC" dirty="0">
              <a:solidFill>
                <a:schemeClr val="tx1"/>
              </a:solidFill>
              <a:latin typeface="Times New Roman" pitchFamily="18" charset="0"/>
              <a:cs typeface="Times New Roman" pitchFamily="18" charset="0"/>
            </a:endParaRPr>
          </a:p>
        </p:txBody>
      </p:sp>
      <p:sp>
        <p:nvSpPr>
          <p:cNvPr id="5" name="4 Pergamino horizontal"/>
          <p:cNvSpPr/>
          <p:nvPr/>
        </p:nvSpPr>
        <p:spPr>
          <a:xfrm>
            <a:off x="3357554" y="1571612"/>
            <a:ext cx="2714644" cy="785818"/>
          </a:xfrm>
          <a:prstGeom prst="horizontalScroll">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EC" dirty="0" smtClean="0">
                <a:solidFill>
                  <a:schemeClr val="tx1"/>
                </a:solidFill>
                <a:latin typeface="Times New Roman" pitchFamily="18" charset="0"/>
                <a:cs typeface="Times New Roman" pitchFamily="18" charset="0"/>
              </a:rPr>
              <a:t>ACTIVIDAD DE DESARROLLO</a:t>
            </a:r>
            <a:endParaRPr lang="es-EC" dirty="0">
              <a:solidFill>
                <a:schemeClr val="tx1"/>
              </a:solidFill>
              <a:latin typeface="Times New Roman" pitchFamily="18" charset="0"/>
              <a:cs typeface="Times New Roman" pitchFamily="18" charset="0"/>
            </a:endParaRPr>
          </a:p>
        </p:txBody>
      </p:sp>
      <p:pic>
        <p:nvPicPr>
          <p:cNvPr id="8" name="7 Imagen" descr="E:\imagenes tecnicas\EXPRESION CORPORAL\DSC00160.JPG"/>
          <p:cNvPicPr/>
          <p:nvPr/>
        </p:nvPicPr>
        <p:blipFill>
          <a:blip r:embed="rId2" cstate="print"/>
          <a:srcRect/>
          <a:stretch>
            <a:fillRect/>
          </a:stretch>
        </p:blipFill>
        <p:spPr bwMode="auto">
          <a:xfrm>
            <a:off x="6715140" y="4714884"/>
            <a:ext cx="2214578" cy="1785950"/>
          </a:xfrm>
          <a:prstGeom prst="rect">
            <a:avLst/>
          </a:prstGeom>
          <a:noFill/>
          <a:ln w="9525">
            <a:noFill/>
            <a:miter lim="800000"/>
            <a:headEnd/>
            <a:tailEnd/>
          </a:ln>
        </p:spPr>
      </p:pic>
      <p:pic>
        <p:nvPicPr>
          <p:cNvPr id="15" name="14 Imagen" descr="DSC00157.JPG"/>
          <p:cNvPicPr>
            <a:picLocks noChangeAspect="1"/>
          </p:cNvPicPr>
          <p:nvPr/>
        </p:nvPicPr>
        <p:blipFill>
          <a:blip r:embed="rId3" cstate="print"/>
          <a:stretch>
            <a:fillRect/>
          </a:stretch>
        </p:blipFill>
        <p:spPr>
          <a:xfrm>
            <a:off x="6500826" y="2643182"/>
            <a:ext cx="2428860" cy="1821645"/>
          </a:xfrm>
          <a:prstGeom prst="rect">
            <a:avLst/>
          </a:prstGeom>
        </p:spPr>
      </p:pic>
      <p:pic>
        <p:nvPicPr>
          <p:cNvPr id="12" name="11 Imagen" descr="DSC00151.JPG"/>
          <p:cNvPicPr>
            <a:picLocks noChangeAspect="1"/>
          </p:cNvPicPr>
          <p:nvPr/>
        </p:nvPicPr>
        <p:blipFill>
          <a:blip r:embed="rId4" cstate="print"/>
          <a:stretch>
            <a:fillRect/>
          </a:stretch>
        </p:blipFill>
        <p:spPr>
          <a:xfrm>
            <a:off x="642910" y="2714620"/>
            <a:ext cx="2214578" cy="1660934"/>
          </a:xfrm>
          <a:prstGeom prst="rect">
            <a:avLst/>
          </a:prstGeom>
        </p:spPr>
      </p:pic>
      <p:pic>
        <p:nvPicPr>
          <p:cNvPr id="14" name="13 Imagen" descr="DSC00152.JPG"/>
          <p:cNvPicPr>
            <a:picLocks noChangeAspect="1"/>
          </p:cNvPicPr>
          <p:nvPr/>
        </p:nvPicPr>
        <p:blipFill>
          <a:blip r:embed="rId5" cstate="print"/>
          <a:stretch>
            <a:fillRect/>
          </a:stretch>
        </p:blipFill>
        <p:spPr>
          <a:xfrm>
            <a:off x="3643306" y="2643182"/>
            <a:ext cx="2286016" cy="1714512"/>
          </a:xfrm>
          <a:prstGeom prst="rect">
            <a:avLst/>
          </a:prstGeom>
        </p:spPr>
      </p:pic>
      <p:pic>
        <p:nvPicPr>
          <p:cNvPr id="16" name="15 Imagen" descr="E:\imagenes tecnicas\EXPRESION CORPORAL\DSC00149.JPG"/>
          <p:cNvPicPr/>
          <p:nvPr/>
        </p:nvPicPr>
        <p:blipFill>
          <a:blip r:embed="rId6" cstate="print"/>
          <a:srcRect/>
          <a:stretch>
            <a:fillRect/>
          </a:stretch>
        </p:blipFill>
        <p:spPr bwMode="auto">
          <a:xfrm>
            <a:off x="571472" y="4643446"/>
            <a:ext cx="2463873" cy="1571636"/>
          </a:xfrm>
          <a:prstGeom prst="rect">
            <a:avLst/>
          </a:prstGeom>
          <a:noFill/>
          <a:ln w="9525">
            <a:noFill/>
            <a:miter lim="800000"/>
            <a:headEnd/>
            <a:tailEnd/>
          </a:ln>
        </p:spPr>
      </p:pic>
      <p:pic>
        <p:nvPicPr>
          <p:cNvPr id="17" name="Picture 2" descr="E:\imagenes tecnicas\EXPRESION CORPORAL\DSC00155.JPG"/>
          <p:cNvPicPr>
            <a:picLocks noChangeAspect="1" noChangeArrowheads="1"/>
          </p:cNvPicPr>
          <p:nvPr/>
        </p:nvPicPr>
        <p:blipFill>
          <a:blip r:embed="rId7" cstate="print"/>
          <a:srcRect/>
          <a:stretch>
            <a:fillRect/>
          </a:stretch>
        </p:blipFill>
        <p:spPr bwMode="auto">
          <a:xfrm>
            <a:off x="3571868" y="4688710"/>
            <a:ext cx="2521761" cy="1597810"/>
          </a:xfrm>
          <a:prstGeom prst="rect">
            <a:avLst/>
          </a:prstGeom>
          <a:noFill/>
        </p:spPr>
      </p:pic>
    </p:spTree>
  </p:cSld>
  <p:clrMapOvr>
    <a:masterClrMapping/>
  </p:clrMapOvr>
  <p:transition spd="slow"/>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ctr"/>
            <a:r>
              <a:rPr lang="es-EC" sz="3600" dirty="0" smtClean="0">
                <a:solidFill>
                  <a:schemeClr val="tx1"/>
                </a:solidFill>
                <a:latin typeface="Times New Roman" pitchFamily="18" charset="0"/>
                <a:cs typeface="Times New Roman" pitchFamily="18" charset="0"/>
              </a:rPr>
              <a:t>EVALUACIÓN</a:t>
            </a:r>
            <a:endParaRPr lang="es-EC" sz="3600" dirty="0">
              <a:solidFill>
                <a:schemeClr val="tx1"/>
              </a:solidFill>
              <a:latin typeface="Times New Roman" pitchFamily="18" charset="0"/>
              <a:cs typeface="Times New Roman" pitchFamily="18" charset="0"/>
            </a:endParaRPr>
          </a:p>
        </p:txBody>
      </p:sp>
      <p:sp>
        <p:nvSpPr>
          <p:cNvPr id="3" name="2 Nube"/>
          <p:cNvSpPr/>
          <p:nvPr/>
        </p:nvSpPr>
        <p:spPr>
          <a:xfrm>
            <a:off x="4643438" y="1643050"/>
            <a:ext cx="4143404" cy="1214446"/>
          </a:xfrm>
          <a:prstGeom prst="cloud">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s-EC" dirty="0" smtClean="0"/>
              <a:t>PERSONAL: mide el aporte individual al servicio y al trabajo colectivo</a:t>
            </a:r>
            <a:endParaRPr lang="es-EC" dirty="0"/>
          </a:p>
        </p:txBody>
      </p:sp>
      <p:sp>
        <p:nvSpPr>
          <p:cNvPr id="4" name="3 Nube"/>
          <p:cNvSpPr/>
          <p:nvPr/>
        </p:nvSpPr>
        <p:spPr>
          <a:xfrm>
            <a:off x="4643438" y="3286124"/>
            <a:ext cx="4071966" cy="1214446"/>
          </a:xfrm>
          <a:prstGeom prst="cloud">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s-EC" dirty="0" smtClean="0"/>
              <a:t>GRUPAL: Mide la capacidad de trabajar colectivamente.</a:t>
            </a:r>
            <a:endParaRPr lang="es-EC" dirty="0"/>
          </a:p>
        </p:txBody>
      </p:sp>
      <p:sp>
        <p:nvSpPr>
          <p:cNvPr id="5" name="4 Nube"/>
          <p:cNvSpPr/>
          <p:nvPr/>
        </p:nvSpPr>
        <p:spPr>
          <a:xfrm>
            <a:off x="4857752" y="5000636"/>
            <a:ext cx="4000528" cy="1214446"/>
          </a:xfrm>
          <a:prstGeom prst="cloud">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s-EC" dirty="0" smtClean="0"/>
              <a:t>DRAMÁTICO: Habilidades expresivas.</a:t>
            </a:r>
            <a:endParaRPr lang="es-EC" dirty="0"/>
          </a:p>
        </p:txBody>
      </p:sp>
      <p:sp>
        <p:nvSpPr>
          <p:cNvPr id="7" name="6 Explosión 1"/>
          <p:cNvSpPr/>
          <p:nvPr/>
        </p:nvSpPr>
        <p:spPr>
          <a:xfrm>
            <a:off x="428596" y="2214554"/>
            <a:ext cx="3286148" cy="2428892"/>
          </a:xfrm>
          <a:prstGeom prst="irregularSeal1">
            <a:avLst/>
          </a:prstGeom>
          <a:ln>
            <a:solidFill>
              <a:schemeClr val="accent1">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C" sz="1600" dirty="0" smtClean="0">
              <a:solidFill>
                <a:schemeClr val="tx1"/>
              </a:solidFill>
              <a:latin typeface="Times New Roman" pitchFamily="18" charset="0"/>
              <a:cs typeface="Times New Roman" pitchFamily="18" charset="0"/>
            </a:endParaRPr>
          </a:p>
          <a:p>
            <a:pPr algn="ctr"/>
            <a:r>
              <a:rPr lang="es-EC" sz="1600" dirty="0" smtClean="0">
                <a:solidFill>
                  <a:schemeClr val="tx1"/>
                </a:solidFill>
                <a:latin typeface="Times New Roman" pitchFamily="18" charset="0"/>
                <a:cs typeface="Times New Roman" pitchFamily="18" charset="0"/>
              </a:rPr>
              <a:t>Para evaluar la expresión dramática se toma en cuenta:</a:t>
            </a:r>
            <a:endParaRPr lang="es-EC" sz="1600" dirty="0">
              <a:solidFill>
                <a:schemeClr val="tx1"/>
              </a:solidFill>
              <a:latin typeface="Times New Roman" pitchFamily="18" charset="0"/>
              <a:cs typeface="Times New Roman" pitchFamily="18" charset="0"/>
            </a:endParaRPr>
          </a:p>
        </p:txBody>
      </p:sp>
      <p:pic>
        <p:nvPicPr>
          <p:cNvPr id="4098" name="Picture 2" descr="http://us.123rf.com/400wm/400/400/clairev/clairev1103/clairev110300093/9133428-dos-ninos-en-pupitre.jpg"/>
          <p:cNvPicPr>
            <a:picLocks noChangeAspect="1" noChangeArrowheads="1"/>
          </p:cNvPicPr>
          <p:nvPr/>
        </p:nvPicPr>
        <p:blipFill>
          <a:blip r:embed="rId2" cstate="print"/>
          <a:srcRect/>
          <a:stretch>
            <a:fillRect/>
          </a:stretch>
        </p:blipFill>
        <p:spPr bwMode="auto">
          <a:xfrm>
            <a:off x="285720" y="1643050"/>
            <a:ext cx="1205305" cy="1136000"/>
          </a:xfrm>
          <a:prstGeom prst="rect">
            <a:avLst/>
          </a:prstGeom>
          <a:noFill/>
        </p:spPr>
      </p:pic>
      <p:cxnSp>
        <p:nvCxnSpPr>
          <p:cNvPr id="11" name="10 Conector curvado"/>
          <p:cNvCxnSpPr>
            <a:stCxn id="5" idx="2"/>
          </p:cNvCxnSpPr>
          <p:nvPr/>
        </p:nvCxnSpPr>
        <p:spPr>
          <a:xfrm rot="10800000">
            <a:off x="3214679" y="4214819"/>
            <a:ext cx="1655483" cy="1393041"/>
          </a:xfrm>
          <a:prstGeom prst="curvedConnector3">
            <a:avLst>
              <a:gd name="adj1" fmla="val 50000"/>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13" name="12 Conector curvado"/>
          <p:cNvCxnSpPr/>
          <p:nvPr/>
        </p:nvCxnSpPr>
        <p:spPr>
          <a:xfrm rot="10800000">
            <a:off x="3714744" y="3714752"/>
            <a:ext cx="1000132" cy="5755"/>
          </a:xfrm>
          <a:prstGeom prst="curvedConnector3">
            <a:avLst>
              <a:gd name="adj1" fmla="val 50000"/>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21" name="20 Conector curvado"/>
          <p:cNvCxnSpPr/>
          <p:nvPr/>
        </p:nvCxnSpPr>
        <p:spPr>
          <a:xfrm rot="10800000" flipV="1">
            <a:off x="3143240" y="2357430"/>
            <a:ext cx="1643074" cy="1071570"/>
          </a:xfrm>
          <a:prstGeom prst="curvedConnector3">
            <a:avLst>
              <a:gd name="adj1" fmla="val 50000"/>
            </a:avLst>
          </a:prstGeom>
          <a:ln>
            <a:headEnd type="arrow"/>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C" dirty="0" smtClean="0">
                <a:solidFill>
                  <a:schemeClr val="tx1"/>
                </a:solidFill>
                <a:latin typeface="Times New Roman" pitchFamily="18" charset="0"/>
                <a:cs typeface="Times New Roman" pitchFamily="18" charset="0"/>
              </a:rPr>
              <a:t>ACTIVIDAD</a:t>
            </a:r>
            <a:endParaRPr lang="es-EC" dirty="0">
              <a:solidFill>
                <a:schemeClr val="tx1"/>
              </a:solidFill>
              <a:latin typeface="Times New Roman" pitchFamily="18" charset="0"/>
              <a:cs typeface="Times New Roman" pitchFamily="18" charset="0"/>
            </a:endParaRPr>
          </a:p>
        </p:txBody>
      </p:sp>
      <p:sp>
        <p:nvSpPr>
          <p:cNvPr id="12289" name="Rectangle 1"/>
          <p:cNvSpPr>
            <a:spLocks noChangeArrowheads="1"/>
          </p:cNvSpPr>
          <p:nvPr/>
        </p:nvSpPr>
        <p:spPr bwMode="auto">
          <a:xfrm>
            <a:off x="0" y="1500174"/>
            <a:ext cx="9134232" cy="110799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s-ES" sz="1100" b="1" i="0" u="none" strike="noStrike" cap="none" normalizeH="0" baseline="0" dirty="0" smtClean="0">
              <a:ln>
                <a:noFill/>
              </a:ln>
              <a:solidFill>
                <a:schemeClr val="tx1"/>
              </a:solidFill>
              <a:effectLst/>
              <a:latin typeface="Arial" pitchFamily="34" charset="0"/>
              <a:ea typeface="Calibri" pitchFamily="34"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s-ES" sz="1100" b="1" i="0" u="none" strike="noStrike" cap="none" normalizeH="0" baseline="0" dirty="0" smtClean="0">
                <a:ln>
                  <a:noFill/>
                </a:ln>
                <a:solidFill>
                  <a:schemeClr val="tx1"/>
                </a:solidFill>
                <a:effectLst/>
                <a:latin typeface="Arial" pitchFamily="34" charset="0"/>
                <a:ea typeface="Calibri" pitchFamily="34" charset="0"/>
                <a:cs typeface="Arial" pitchFamily="34" charset="0"/>
              </a:rPr>
              <a:t>UNIDADES EDUCATIVAS</a:t>
            </a:r>
            <a:endParaRPr kumimoji="0" lang="es-EC"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en-US" sz="1100" b="1" i="0" u="none" strike="noStrike" cap="none" normalizeH="0" baseline="0" dirty="0" smtClean="0">
                <a:ln>
                  <a:noFill/>
                </a:ln>
                <a:solidFill>
                  <a:schemeClr val="tx1"/>
                </a:solidFill>
                <a:effectLst/>
                <a:latin typeface="Calibri"/>
                <a:ea typeface="Calibri" pitchFamily="34" charset="0"/>
                <a:cs typeface="Arial" pitchFamily="34" charset="0"/>
              </a:rPr>
              <a:t>“</a:t>
            </a:r>
            <a:r>
              <a:rPr kumimoji="0" lang="en-US" sz="1100" b="1" i="0" u="none" strike="noStrike" cap="none" normalizeH="0" baseline="0" dirty="0" smtClean="0">
                <a:ln>
                  <a:noFill/>
                </a:ln>
                <a:solidFill>
                  <a:schemeClr val="tx1"/>
                </a:solidFill>
                <a:effectLst/>
                <a:latin typeface="Arial" pitchFamily="34" charset="0"/>
                <a:ea typeface="Calibri" pitchFamily="34" charset="0"/>
                <a:cs typeface="Arial" pitchFamily="34" charset="0"/>
              </a:rPr>
              <a:t>SAINT DOMINIC SCHOOL</a:t>
            </a:r>
            <a:r>
              <a:rPr kumimoji="0" lang="en-US" sz="1100" b="1" i="0" u="none" strike="noStrike" cap="none" normalizeH="0" baseline="0" dirty="0" smtClean="0">
                <a:ln>
                  <a:noFill/>
                </a:ln>
                <a:solidFill>
                  <a:schemeClr val="tx1"/>
                </a:solidFill>
                <a:effectLst/>
                <a:latin typeface="Calibri"/>
                <a:ea typeface="Calibri" pitchFamily="34" charset="0"/>
                <a:cs typeface="Arial" pitchFamily="34" charset="0"/>
              </a:rPr>
              <a:t>”</a:t>
            </a:r>
            <a:r>
              <a:rPr kumimoji="0" lang="en-US" sz="1100" b="1" i="0" u="none" strike="noStrike" cap="none" normalizeH="0" baseline="0" dirty="0" smtClean="0">
                <a:ln>
                  <a:noFill/>
                </a:ln>
                <a:solidFill>
                  <a:schemeClr val="tx1"/>
                </a:solidFill>
                <a:effectLst/>
                <a:latin typeface="Arial" pitchFamily="34" charset="0"/>
                <a:ea typeface="Calibri" pitchFamily="34" charset="0"/>
                <a:cs typeface="Arial" pitchFamily="34" charset="0"/>
              </a:rPr>
              <a:t> Y </a:t>
            </a:r>
            <a:r>
              <a:rPr kumimoji="0" lang="en-US" sz="1100" b="1" i="0" u="none" strike="noStrike" cap="none" normalizeH="0" baseline="0" dirty="0" smtClean="0">
                <a:ln>
                  <a:noFill/>
                </a:ln>
                <a:solidFill>
                  <a:schemeClr val="tx1"/>
                </a:solidFill>
                <a:effectLst/>
                <a:latin typeface="Calibri"/>
                <a:ea typeface="Calibri" pitchFamily="34" charset="0"/>
                <a:cs typeface="Arial" pitchFamily="34" charset="0"/>
              </a:rPr>
              <a:t>“À</a:t>
            </a:r>
            <a:r>
              <a:rPr kumimoji="0" lang="en-US" sz="1100" b="1" i="0" u="none" strike="noStrike" cap="none" normalizeH="0" baseline="0" dirty="0" smtClean="0">
                <a:ln>
                  <a:noFill/>
                </a:ln>
                <a:solidFill>
                  <a:schemeClr val="tx1"/>
                </a:solidFill>
                <a:effectLst/>
                <a:latin typeface="Arial" pitchFamily="34" charset="0"/>
                <a:ea typeface="Calibri" pitchFamily="34" charset="0"/>
                <a:cs typeface="Arial" pitchFamily="34" charset="0"/>
              </a:rPr>
              <a:t>NGEL POLIBIO CHAVES</a:t>
            </a:r>
            <a:r>
              <a:rPr kumimoji="0" lang="en-US" sz="1100" b="1" i="0" u="none" strike="noStrike" cap="none" normalizeH="0" baseline="0" dirty="0" smtClean="0">
                <a:ln>
                  <a:noFill/>
                </a:ln>
                <a:solidFill>
                  <a:schemeClr val="tx1"/>
                </a:solidFill>
                <a:effectLst/>
                <a:latin typeface="Calibri"/>
                <a:ea typeface="Calibri" pitchFamily="34" charset="0"/>
                <a:cs typeface="Arial" pitchFamily="34" charset="0"/>
              </a:rPr>
              <a:t>”</a:t>
            </a:r>
            <a:r>
              <a:rPr kumimoji="0" lang="en-US" sz="1100" b="1"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endParaRPr kumimoji="0" lang="es-EC"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S" sz="1100" b="1" i="0" u="none" strike="noStrike" cap="none" normalizeH="0" baseline="0" dirty="0" smtClean="0">
                <a:ln>
                  <a:noFill/>
                </a:ln>
                <a:solidFill>
                  <a:schemeClr val="tx1"/>
                </a:solidFill>
                <a:effectLst/>
                <a:latin typeface="Arial" pitchFamily="34" charset="0"/>
                <a:ea typeface="Calibri" pitchFamily="34" charset="0"/>
                <a:cs typeface="Arial" pitchFamily="34" charset="0"/>
              </a:rPr>
              <a:t>TEMA: </a:t>
            </a:r>
            <a:r>
              <a:rPr kumimoji="0" lang="es-ES" sz="1100" b="0" i="0" u="none" strike="noStrike" cap="none" normalizeH="0" baseline="0" dirty="0" smtClean="0">
                <a:ln>
                  <a:noFill/>
                </a:ln>
                <a:solidFill>
                  <a:schemeClr val="tx1"/>
                </a:solidFill>
                <a:effectLst/>
                <a:latin typeface="Calibri"/>
                <a:ea typeface="Calibri" pitchFamily="34" charset="0"/>
                <a:cs typeface="Arial" pitchFamily="34" charset="0"/>
              </a:rPr>
              <a:t>“</a:t>
            </a:r>
            <a:r>
              <a:rPr kumimoji="0" lang="es-ES" sz="1100" b="0" i="0" u="none" strike="noStrike" cap="none" normalizeH="0" baseline="0" dirty="0" smtClean="0">
                <a:ln>
                  <a:noFill/>
                </a:ln>
                <a:solidFill>
                  <a:schemeClr val="tx1"/>
                </a:solidFill>
                <a:effectLst/>
                <a:latin typeface="Arial" pitchFamily="34" charset="0"/>
                <a:ea typeface="Calibri" pitchFamily="34" charset="0"/>
                <a:cs typeface="Arial" pitchFamily="34" charset="0"/>
              </a:rPr>
              <a:t>Estados de </a:t>
            </a:r>
            <a:r>
              <a:rPr kumimoji="0" lang="es-ES" sz="1100" b="0" i="0" u="none" strike="noStrike" cap="none" normalizeH="0" baseline="0" dirty="0" smtClean="0">
                <a:ln>
                  <a:noFill/>
                </a:ln>
                <a:solidFill>
                  <a:schemeClr val="tx1"/>
                </a:solidFill>
                <a:effectLst/>
                <a:latin typeface="Calibri"/>
                <a:ea typeface="Calibri" pitchFamily="34" charset="0"/>
                <a:cs typeface="Arial" pitchFamily="34" charset="0"/>
              </a:rPr>
              <a:t>á</a:t>
            </a:r>
            <a:r>
              <a:rPr kumimoji="0" lang="es-ES" sz="1100" b="0" i="0" u="none" strike="noStrike" cap="none" normalizeH="0" baseline="0" dirty="0" smtClean="0">
                <a:ln>
                  <a:noFill/>
                </a:ln>
                <a:solidFill>
                  <a:schemeClr val="tx1"/>
                </a:solidFill>
                <a:effectLst/>
                <a:latin typeface="Arial" pitchFamily="34" charset="0"/>
                <a:ea typeface="Calibri" pitchFamily="34" charset="0"/>
                <a:cs typeface="Arial" pitchFamily="34" charset="0"/>
              </a:rPr>
              <a:t>nimo</a:t>
            </a:r>
            <a:r>
              <a:rPr kumimoji="0" lang="es-ES" sz="1100" b="0" i="0" u="none" strike="noStrike" cap="none" normalizeH="0" baseline="0" dirty="0" smtClean="0">
                <a:ln>
                  <a:noFill/>
                </a:ln>
                <a:solidFill>
                  <a:schemeClr val="tx1"/>
                </a:solidFill>
                <a:effectLst/>
                <a:latin typeface="Calibri"/>
                <a:ea typeface="Calibri" pitchFamily="34" charset="0"/>
                <a:cs typeface="Arial" pitchFamily="34" charset="0"/>
              </a:rPr>
              <a:t>”</a:t>
            </a:r>
            <a:endParaRPr kumimoji="0" lang="es-EC"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S" sz="1100" b="1" i="0" u="none" strike="noStrike" cap="none" normalizeH="0" baseline="0" dirty="0" smtClean="0">
                <a:ln>
                  <a:noFill/>
                </a:ln>
                <a:solidFill>
                  <a:schemeClr val="tx1"/>
                </a:solidFill>
                <a:effectLst/>
                <a:latin typeface="Arial" pitchFamily="34" charset="0"/>
                <a:ea typeface="Calibri" pitchFamily="34" charset="0"/>
                <a:cs typeface="Arial" pitchFamily="34" charset="0"/>
              </a:rPr>
              <a:t>Edad: 4 a 5 a</a:t>
            </a:r>
            <a:r>
              <a:rPr kumimoji="0" lang="es-ES" sz="1100" b="1" i="0" u="none" strike="noStrike" cap="none" normalizeH="0" baseline="0" dirty="0" smtClean="0">
                <a:ln>
                  <a:noFill/>
                </a:ln>
                <a:solidFill>
                  <a:schemeClr val="tx1"/>
                </a:solidFill>
                <a:effectLst/>
                <a:latin typeface="Calibri"/>
                <a:ea typeface="Calibri" pitchFamily="34" charset="0"/>
                <a:cs typeface="Arial" pitchFamily="34" charset="0"/>
              </a:rPr>
              <a:t>ñ</a:t>
            </a:r>
            <a:r>
              <a:rPr kumimoji="0" lang="es-ES" sz="1100" b="1" i="0" u="none" strike="noStrike" cap="none" normalizeH="0" baseline="0" dirty="0" smtClean="0">
                <a:ln>
                  <a:noFill/>
                </a:ln>
                <a:solidFill>
                  <a:schemeClr val="tx1"/>
                </a:solidFill>
                <a:effectLst/>
                <a:latin typeface="Arial" pitchFamily="34" charset="0"/>
                <a:ea typeface="Calibri" pitchFamily="34" charset="0"/>
                <a:cs typeface="Arial" pitchFamily="34" charset="0"/>
              </a:rPr>
              <a:t>os	</a:t>
            </a:r>
            <a:endParaRPr kumimoji="0" lang="es-EC"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S" sz="1100" b="1" i="0" u="none" strike="noStrike" cap="none" normalizeH="0" baseline="0" dirty="0" smtClean="0">
                <a:ln>
                  <a:noFill/>
                </a:ln>
                <a:solidFill>
                  <a:schemeClr val="tx1"/>
                </a:solidFill>
                <a:effectLst/>
                <a:latin typeface="Arial" pitchFamily="34" charset="0"/>
                <a:ea typeface="Calibri" pitchFamily="34" charset="0"/>
                <a:cs typeface="Arial" pitchFamily="34" charset="0"/>
              </a:rPr>
              <a:t>Objetivo General 1: </a:t>
            </a:r>
            <a:r>
              <a:rPr kumimoji="0" lang="es-ES" sz="1100" b="0" i="0" u="none" strike="noStrike" cap="none" normalizeH="0" baseline="0" dirty="0" smtClean="0">
                <a:ln>
                  <a:noFill/>
                </a:ln>
                <a:solidFill>
                  <a:schemeClr val="tx1"/>
                </a:solidFill>
                <a:effectLst/>
                <a:latin typeface="Arial" pitchFamily="34" charset="0"/>
                <a:ea typeface="Calibri" pitchFamily="34" charset="0"/>
                <a:cs typeface="Arial" pitchFamily="34" charset="0"/>
              </a:rPr>
              <a:t>Se aprecia como una persona </a:t>
            </a:r>
            <a:r>
              <a:rPr kumimoji="0" lang="es-ES" sz="1100" b="0" i="0" u="none" strike="noStrike" cap="none" normalizeH="0" baseline="0" dirty="0" smtClean="0">
                <a:ln>
                  <a:noFill/>
                </a:ln>
                <a:solidFill>
                  <a:schemeClr val="tx1"/>
                </a:solidFill>
                <a:effectLst/>
                <a:latin typeface="Calibri"/>
                <a:ea typeface="Calibri" pitchFamily="34" charset="0"/>
                <a:cs typeface="Arial" pitchFamily="34" charset="0"/>
              </a:rPr>
              <a:t>í</a:t>
            </a:r>
            <a:r>
              <a:rPr kumimoji="0" lang="es-ES" sz="1100" b="0" i="0" u="none" strike="noStrike" cap="none" normalizeH="0" baseline="0" dirty="0" smtClean="0">
                <a:ln>
                  <a:noFill/>
                </a:ln>
                <a:solidFill>
                  <a:schemeClr val="tx1"/>
                </a:solidFill>
                <a:effectLst/>
                <a:latin typeface="Arial" pitchFamily="34" charset="0"/>
                <a:ea typeface="Calibri" pitchFamily="34" charset="0"/>
                <a:cs typeface="Arial" pitchFamily="34" charset="0"/>
              </a:rPr>
              <a:t>ntegra, integral e integrada, con sus propias caracter</a:t>
            </a:r>
            <a:r>
              <a:rPr kumimoji="0" lang="es-ES" sz="1100" b="0" i="0" u="none" strike="noStrike" cap="none" normalizeH="0" baseline="0" dirty="0" smtClean="0">
                <a:ln>
                  <a:noFill/>
                </a:ln>
                <a:solidFill>
                  <a:schemeClr val="tx1"/>
                </a:solidFill>
                <a:effectLst/>
                <a:latin typeface="Calibri"/>
                <a:ea typeface="Calibri" pitchFamily="34" charset="0"/>
                <a:cs typeface="Arial" pitchFamily="34" charset="0"/>
              </a:rPr>
              <a:t>í</a:t>
            </a:r>
            <a:r>
              <a:rPr kumimoji="0" lang="es-ES" sz="1100" b="0" i="0" u="none" strike="noStrike" cap="none" normalizeH="0" baseline="0" dirty="0" smtClean="0">
                <a:ln>
                  <a:noFill/>
                </a:ln>
                <a:solidFill>
                  <a:schemeClr val="tx1"/>
                </a:solidFill>
                <a:effectLst/>
                <a:latin typeface="Arial" pitchFamily="34" charset="0"/>
                <a:ea typeface="Calibri" pitchFamily="34" charset="0"/>
                <a:cs typeface="Arial" pitchFamily="34" charset="0"/>
              </a:rPr>
              <a:t>sticas, afectos, fortalezas e intereses.</a:t>
            </a:r>
            <a:endParaRPr kumimoji="0" lang="es-ES" sz="18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5" name="4 Tabla"/>
          <p:cNvGraphicFramePr>
            <a:graphicFrameLocks noGrp="1"/>
          </p:cNvGraphicFramePr>
          <p:nvPr/>
        </p:nvGraphicFramePr>
        <p:xfrm>
          <a:off x="857224" y="2857496"/>
          <a:ext cx="7334280" cy="3643337"/>
        </p:xfrm>
        <a:graphic>
          <a:graphicData uri="http://schemas.openxmlformats.org/drawingml/2006/table">
            <a:tbl>
              <a:tblPr/>
              <a:tblGrid>
                <a:gridCol w="3667140"/>
                <a:gridCol w="3667140"/>
              </a:tblGrid>
              <a:tr h="963181">
                <a:tc>
                  <a:txBody>
                    <a:bodyPr/>
                    <a:lstStyle/>
                    <a:p>
                      <a:pPr algn="just">
                        <a:lnSpc>
                          <a:spcPct val="115000"/>
                        </a:lnSpc>
                        <a:spcAft>
                          <a:spcPts val="0"/>
                        </a:spcAft>
                      </a:pPr>
                      <a:r>
                        <a:rPr lang="es-ES" sz="1200" b="1" dirty="0" err="1">
                          <a:latin typeface="Arial"/>
                          <a:ea typeface="Calibri"/>
                          <a:cs typeface="Times New Roman"/>
                        </a:rPr>
                        <a:t>COD</a:t>
                      </a:r>
                      <a:r>
                        <a:rPr lang="es-ES" sz="1200" b="1" dirty="0">
                          <a:latin typeface="Arial"/>
                          <a:ea typeface="Calibri"/>
                          <a:cs typeface="Times New Roman"/>
                        </a:rPr>
                        <a:t>.  OBJETIVO ESPECIFICO</a:t>
                      </a:r>
                      <a:endParaRPr lang="es-EC" sz="1200" dirty="0">
                        <a:latin typeface="Calibri"/>
                        <a:ea typeface="Calibri"/>
                        <a:cs typeface="Times New Roman"/>
                      </a:endParaRPr>
                    </a:p>
                    <a:p>
                      <a:pPr algn="just">
                        <a:lnSpc>
                          <a:spcPct val="115000"/>
                        </a:lnSpc>
                        <a:spcAft>
                          <a:spcPts val="0"/>
                        </a:spcAft>
                      </a:pPr>
                      <a:r>
                        <a:rPr lang="es-ES" sz="1200" dirty="0">
                          <a:latin typeface="Arial"/>
                          <a:ea typeface="Calibri"/>
                          <a:cs typeface="Times New Roman"/>
                        </a:rPr>
                        <a:t>1.2 Descubre sus características y posibilidades corporales y las afirma en su relación con los otros y con su medio.</a:t>
                      </a:r>
                      <a:endParaRPr lang="es-EC" sz="1200" dirty="0">
                        <a:latin typeface="Calibri"/>
                        <a:ea typeface="Calibri"/>
                        <a:cs typeface="Times New Roman"/>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S" sz="1200" b="1" dirty="0" err="1">
                          <a:latin typeface="Arial"/>
                          <a:ea typeface="Calibri"/>
                          <a:cs typeface="Times New Roman"/>
                        </a:rPr>
                        <a:t>COD</a:t>
                      </a:r>
                      <a:r>
                        <a:rPr lang="es-ES" sz="1200" b="1" dirty="0">
                          <a:latin typeface="Arial"/>
                          <a:ea typeface="Calibri"/>
                          <a:cs typeface="Times New Roman"/>
                        </a:rPr>
                        <a:t>. OBJETO DE APRENDIZAJE</a:t>
                      </a:r>
                      <a:endParaRPr lang="es-EC" sz="1200" dirty="0">
                        <a:latin typeface="Calibri"/>
                        <a:ea typeface="Calibri"/>
                        <a:cs typeface="Times New Roman"/>
                      </a:endParaRPr>
                    </a:p>
                    <a:p>
                      <a:pPr algn="just">
                        <a:lnSpc>
                          <a:spcPct val="115000"/>
                        </a:lnSpc>
                        <a:spcAft>
                          <a:spcPts val="0"/>
                        </a:spcAft>
                      </a:pPr>
                      <a:r>
                        <a:rPr lang="es-ES" sz="1200" dirty="0">
                          <a:latin typeface="Arial"/>
                          <a:ea typeface="Calibri"/>
                          <a:cs typeface="Times New Roman"/>
                        </a:rPr>
                        <a:t>1.2.1. Exploremos e identifiquemos las características y cualidades de nuestro cuerpo.</a:t>
                      </a:r>
                      <a:endParaRPr lang="es-EC" sz="1200" dirty="0">
                        <a:latin typeface="Calibri"/>
                        <a:ea typeface="Calibri"/>
                        <a:cs typeface="Times New Roman"/>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80156">
                <a:tc>
                  <a:txBody>
                    <a:bodyPr/>
                    <a:lstStyle/>
                    <a:p>
                      <a:pPr algn="just">
                        <a:lnSpc>
                          <a:spcPct val="115000"/>
                        </a:lnSpc>
                        <a:spcAft>
                          <a:spcPts val="0"/>
                        </a:spcAft>
                      </a:pPr>
                      <a:r>
                        <a:rPr lang="es-ES" sz="1200" b="1">
                          <a:latin typeface="Arial"/>
                          <a:ea typeface="Calibri"/>
                          <a:cs typeface="Times New Roman"/>
                        </a:rPr>
                        <a:t>COD. EXPERIENCIA DE APRENDIZAJE</a:t>
                      </a:r>
                      <a:endParaRPr lang="es-EC" sz="1200">
                        <a:latin typeface="Calibri"/>
                        <a:ea typeface="Calibri"/>
                        <a:cs typeface="Times New Roman"/>
                      </a:endParaRPr>
                    </a:p>
                    <a:p>
                      <a:pPr algn="just">
                        <a:lnSpc>
                          <a:spcPct val="115000"/>
                        </a:lnSpc>
                        <a:spcAft>
                          <a:spcPts val="0"/>
                        </a:spcAft>
                      </a:pPr>
                      <a:r>
                        <a:rPr lang="es-ES" sz="1200">
                          <a:latin typeface="Arial"/>
                          <a:ea typeface="Calibri"/>
                          <a:cs typeface="Times New Roman"/>
                        </a:rPr>
                        <a:t>1.2.1. (d) Percibo las sensaciones que surgen de mi cuerpo y las emociones que las acompañan. </a:t>
                      </a:r>
                      <a:endParaRPr lang="es-EC" sz="1200">
                        <a:latin typeface="Calibri"/>
                        <a:ea typeface="Calibri"/>
                        <a:cs typeface="Times New Roman"/>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S" sz="1200" b="1" dirty="0">
                          <a:latin typeface="Arial"/>
                          <a:ea typeface="Calibri"/>
                          <a:cs typeface="Times New Roman"/>
                        </a:rPr>
                        <a:t>ACTIVIDAD DE APRENDIZAJE</a:t>
                      </a:r>
                      <a:endParaRPr lang="es-EC" sz="1200" dirty="0">
                        <a:latin typeface="Calibri"/>
                        <a:ea typeface="Calibri"/>
                        <a:cs typeface="Times New Roman"/>
                      </a:endParaRPr>
                    </a:p>
                    <a:p>
                      <a:pPr marL="742950" lvl="1" indent="-285750" algn="just">
                        <a:buFont typeface="+mj-lt"/>
                        <a:buAutoNum type="arabicPeriod"/>
                      </a:pPr>
                      <a:r>
                        <a:rPr lang="es-ES" sz="1200" dirty="0">
                          <a:latin typeface="Arial"/>
                          <a:ea typeface="Times New Roman"/>
                          <a:cs typeface="Arial"/>
                        </a:rPr>
                        <a:t>Expresar sentimientos de afectó Ej. Abrazar y besar a la educadora y a su mejor amigo o amiga.</a:t>
                      </a:r>
                      <a:endParaRPr lang="es-EC" sz="1200" dirty="0">
                        <a:latin typeface="Arial"/>
                        <a:ea typeface="Times New Roman"/>
                        <a:cs typeface="Arial"/>
                      </a:endParaRPr>
                    </a:p>
                    <a:p>
                      <a:pPr marL="742950" lvl="1" indent="-285750" algn="just">
                        <a:buFont typeface="+mj-lt"/>
                        <a:buAutoNum type="arabicPeriod"/>
                      </a:pPr>
                      <a:r>
                        <a:rPr lang="es-ES" sz="1200" dirty="0">
                          <a:latin typeface="Arial"/>
                          <a:ea typeface="Times New Roman"/>
                          <a:cs typeface="Arial"/>
                        </a:rPr>
                        <a:t>Reconocer los estados de ánimo.</a:t>
                      </a:r>
                      <a:endParaRPr lang="es-EC" sz="1200" dirty="0">
                        <a:latin typeface="Arial"/>
                        <a:ea typeface="Times New Roman"/>
                        <a:cs typeface="Arial"/>
                      </a:endParaRPr>
                    </a:p>
                    <a:p>
                      <a:pPr marL="742950" lvl="1" indent="-285750" algn="just">
                        <a:buFont typeface="+mj-lt"/>
                        <a:buAutoNum type="arabicPeriod"/>
                      </a:pPr>
                      <a:r>
                        <a:rPr lang="es-ES" sz="1200" dirty="0">
                          <a:latin typeface="Arial"/>
                          <a:ea typeface="Times New Roman"/>
                          <a:cs typeface="Arial"/>
                        </a:rPr>
                        <a:t>Dramatizar los estados de ánimo.</a:t>
                      </a:r>
                      <a:endParaRPr lang="es-EC" sz="1200" dirty="0">
                        <a:latin typeface="Arial"/>
                        <a:ea typeface="Times New Roman"/>
                        <a:cs typeface="Arial"/>
                      </a:endParaRPr>
                    </a:p>
                    <a:p>
                      <a:pPr marL="742950" lvl="1" indent="-285750" algn="just">
                        <a:buFont typeface="+mj-lt"/>
                        <a:buAutoNum type="arabicPeriod"/>
                      </a:pPr>
                      <a:r>
                        <a:rPr lang="es-ES" sz="1200" dirty="0">
                          <a:latin typeface="Arial"/>
                          <a:ea typeface="Times New Roman"/>
                          <a:cs typeface="Arial"/>
                        </a:rPr>
                        <a:t>Expresar gestualmente estados de ánimo.</a:t>
                      </a:r>
                      <a:endParaRPr lang="es-EC" sz="1200" dirty="0">
                        <a:latin typeface="Arial"/>
                        <a:ea typeface="Times New Roman"/>
                        <a:cs typeface="Arial"/>
                      </a:endParaRPr>
                    </a:p>
                    <a:p>
                      <a:pPr algn="just">
                        <a:lnSpc>
                          <a:spcPct val="115000"/>
                        </a:lnSpc>
                        <a:spcAft>
                          <a:spcPts val="0"/>
                        </a:spcAft>
                      </a:pPr>
                      <a:r>
                        <a:rPr lang="es-ES" sz="1200" b="1" dirty="0">
                          <a:latin typeface="Arial"/>
                          <a:ea typeface="Calibri"/>
                          <a:cs typeface="Times New Roman"/>
                        </a:rPr>
                        <a:t>INDICADORES:</a:t>
                      </a:r>
                      <a:endParaRPr lang="es-EC" sz="1200" dirty="0">
                        <a:latin typeface="Calibri"/>
                        <a:ea typeface="Calibri"/>
                        <a:cs typeface="Times New Roman"/>
                      </a:endParaRPr>
                    </a:p>
                    <a:p>
                      <a:pPr algn="just">
                        <a:lnSpc>
                          <a:spcPct val="115000"/>
                        </a:lnSpc>
                        <a:spcAft>
                          <a:spcPts val="0"/>
                        </a:spcAft>
                      </a:pPr>
                      <a:r>
                        <a:rPr lang="es-ES" sz="1200" dirty="0">
                          <a:latin typeface="Arial"/>
                          <a:ea typeface="Calibri"/>
                          <a:cs typeface="Times New Roman"/>
                        </a:rPr>
                        <a:t>Expresa los estados de ánimo como alegría o tristeza que le nacen de sensaciones corporales.</a:t>
                      </a:r>
                      <a:endParaRPr lang="es-EC" sz="1200" dirty="0">
                        <a:latin typeface="Calibri"/>
                        <a:ea typeface="Calibri"/>
                        <a:cs typeface="Times New Roman"/>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6" name="Picture 1" descr="C:\Users\Public\Documents\Paulina\imagenes tecnicas\MIMO\DSC00141.JPG"/>
          <p:cNvPicPr>
            <a:picLocks noChangeAspect="1" noChangeArrowheads="1"/>
          </p:cNvPicPr>
          <p:nvPr/>
        </p:nvPicPr>
        <p:blipFill>
          <a:blip r:embed="rId2" cstate="print"/>
          <a:srcRect/>
          <a:stretch>
            <a:fillRect/>
          </a:stretch>
        </p:blipFill>
        <p:spPr bwMode="auto">
          <a:xfrm>
            <a:off x="7715272" y="142852"/>
            <a:ext cx="1142864" cy="1009977"/>
          </a:xfrm>
          <a:prstGeom prst="rect">
            <a:avLst/>
          </a:prstGeom>
          <a:noFill/>
        </p:spPr>
      </p:pic>
    </p:spTree>
  </p:cSld>
  <p:clrMapOvr>
    <a:masterClrMapping/>
  </p:clrMapOvr>
  <p:transition spd="slow"/>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C" dirty="0" smtClean="0">
                <a:solidFill>
                  <a:schemeClr val="tx1"/>
                </a:solidFill>
                <a:latin typeface="Times New Roman" pitchFamily="18" charset="0"/>
                <a:cs typeface="Times New Roman" pitchFamily="18" charset="0"/>
              </a:rPr>
              <a:t>ACTIVIDAD</a:t>
            </a:r>
            <a:endParaRPr lang="es-EC" dirty="0"/>
          </a:p>
        </p:txBody>
      </p:sp>
      <p:graphicFrame>
        <p:nvGraphicFramePr>
          <p:cNvPr id="3" name="2 Tabla"/>
          <p:cNvGraphicFramePr>
            <a:graphicFrameLocks noGrp="1"/>
          </p:cNvGraphicFramePr>
          <p:nvPr/>
        </p:nvGraphicFramePr>
        <p:xfrm>
          <a:off x="785786" y="1571612"/>
          <a:ext cx="7762908" cy="4727448"/>
        </p:xfrm>
        <a:graphic>
          <a:graphicData uri="http://schemas.openxmlformats.org/drawingml/2006/table">
            <a:tbl>
              <a:tblPr/>
              <a:tblGrid>
                <a:gridCol w="3881454"/>
                <a:gridCol w="3881454"/>
              </a:tblGrid>
              <a:tr h="1158212">
                <a:tc>
                  <a:txBody>
                    <a:bodyPr/>
                    <a:lstStyle/>
                    <a:p>
                      <a:pPr algn="just">
                        <a:lnSpc>
                          <a:spcPct val="115000"/>
                        </a:lnSpc>
                        <a:spcAft>
                          <a:spcPts val="0"/>
                        </a:spcAft>
                      </a:pPr>
                      <a:endParaRPr lang="es-EC" sz="1100" dirty="0">
                        <a:latin typeface="Calibri"/>
                        <a:ea typeface="Calibri"/>
                        <a:cs typeface="Times New Roman"/>
                      </a:endParaRPr>
                    </a:p>
                    <a:p>
                      <a:pPr algn="just">
                        <a:lnSpc>
                          <a:spcPct val="115000"/>
                        </a:lnSpc>
                        <a:spcAft>
                          <a:spcPts val="0"/>
                        </a:spcAft>
                      </a:pPr>
                      <a:r>
                        <a:rPr lang="es-ES" sz="1100" b="1" dirty="0">
                          <a:latin typeface="Arial"/>
                          <a:ea typeface="Calibri"/>
                          <a:cs typeface="Times New Roman"/>
                        </a:rPr>
                        <a:t>ESPACIO DE APRENDIZAJE</a:t>
                      </a:r>
                      <a:endParaRPr lang="es-EC" sz="1100" dirty="0">
                        <a:latin typeface="Calibri"/>
                        <a:ea typeface="Calibri"/>
                        <a:cs typeface="Times New Roman"/>
                      </a:endParaRPr>
                    </a:p>
                    <a:p>
                      <a:pPr algn="just">
                        <a:lnSpc>
                          <a:spcPct val="115000"/>
                        </a:lnSpc>
                        <a:spcAft>
                          <a:spcPts val="0"/>
                        </a:spcAft>
                      </a:pPr>
                      <a:r>
                        <a:rPr lang="es-ES" sz="1100" dirty="0">
                          <a:latin typeface="Arial"/>
                          <a:ea typeface="Calibri"/>
                          <a:cs typeface="Times New Roman"/>
                        </a:rPr>
                        <a:t>Centro Infantil </a:t>
                      </a:r>
                      <a:endParaRPr lang="es-EC" sz="1100" dirty="0">
                        <a:latin typeface="Calibri"/>
                        <a:ea typeface="Calibri"/>
                        <a:cs typeface="Times New Roman"/>
                      </a:endParaRPr>
                    </a:p>
                    <a:p>
                      <a:pPr algn="just">
                        <a:lnSpc>
                          <a:spcPct val="115000"/>
                        </a:lnSpc>
                        <a:spcAft>
                          <a:spcPts val="0"/>
                        </a:spcAft>
                      </a:pPr>
                      <a:r>
                        <a:rPr lang="es-ES" sz="1100" dirty="0">
                          <a:latin typeface="Arial"/>
                          <a:ea typeface="Calibri"/>
                          <a:cs typeface="Times New Roman"/>
                        </a:rPr>
                        <a:t>Aula</a:t>
                      </a:r>
                      <a:endParaRPr lang="es-EC" sz="1100" dirty="0">
                        <a:latin typeface="Calibri"/>
                        <a:ea typeface="Calibri"/>
                        <a:cs typeface="Times New Roman"/>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endParaRPr lang="es-EC" sz="1100">
                        <a:latin typeface="Calibri"/>
                        <a:ea typeface="Calibri"/>
                        <a:cs typeface="Times New Roman"/>
                      </a:endParaRPr>
                    </a:p>
                    <a:p>
                      <a:pPr algn="just">
                        <a:lnSpc>
                          <a:spcPct val="115000"/>
                        </a:lnSpc>
                        <a:spcAft>
                          <a:spcPts val="0"/>
                        </a:spcAft>
                      </a:pPr>
                      <a:r>
                        <a:rPr lang="es-ES" sz="1100" b="1">
                          <a:latin typeface="Arial"/>
                          <a:ea typeface="Calibri"/>
                          <a:cs typeface="Times New Roman"/>
                        </a:rPr>
                        <a:t>MATERIALES Y RECURSOS</a:t>
                      </a:r>
                      <a:endParaRPr lang="es-EC" sz="1100">
                        <a:latin typeface="Calibri"/>
                        <a:ea typeface="Calibri"/>
                        <a:cs typeface="Times New Roman"/>
                      </a:endParaRPr>
                    </a:p>
                    <a:p>
                      <a:pPr algn="just">
                        <a:lnSpc>
                          <a:spcPct val="115000"/>
                        </a:lnSpc>
                        <a:spcAft>
                          <a:spcPts val="0"/>
                        </a:spcAft>
                      </a:pPr>
                      <a:r>
                        <a:rPr lang="es-ES" sz="1100">
                          <a:latin typeface="Arial"/>
                          <a:ea typeface="Calibri"/>
                          <a:cs typeface="Times New Roman"/>
                        </a:rPr>
                        <a:t>Materiales:</a:t>
                      </a:r>
                      <a:endParaRPr lang="es-EC" sz="1100">
                        <a:latin typeface="Calibri"/>
                        <a:ea typeface="Calibri"/>
                        <a:cs typeface="Times New Roman"/>
                      </a:endParaRPr>
                    </a:p>
                    <a:p>
                      <a:pPr marL="342900" lvl="0" indent="-342900" algn="just">
                        <a:buFont typeface="Symbol"/>
                        <a:buChar char=""/>
                      </a:pPr>
                      <a:r>
                        <a:rPr lang="es-ES" sz="1100">
                          <a:latin typeface="Arial"/>
                          <a:cs typeface="Times New Roman"/>
                        </a:rPr>
                        <a:t>Poema estados de ánimo</a:t>
                      </a:r>
                      <a:endParaRPr lang="es-EC" sz="1100">
                        <a:latin typeface="Calibri"/>
                        <a:cs typeface="Times New Roman"/>
                      </a:endParaRPr>
                    </a:p>
                    <a:p>
                      <a:pPr marL="342900" lvl="0" indent="-342900" algn="just">
                        <a:buFont typeface="Symbol"/>
                        <a:buChar char=""/>
                      </a:pPr>
                      <a:r>
                        <a:rPr lang="es-ES" sz="1100">
                          <a:latin typeface="Arial"/>
                          <a:cs typeface="Times New Roman"/>
                        </a:rPr>
                        <a:t>Lámina de los estados de ánimo</a:t>
                      </a:r>
                      <a:endParaRPr lang="es-EC" sz="1100">
                        <a:latin typeface="Calibri"/>
                        <a:cs typeface="Times New Roman"/>
                      </a:endParaRPr>
                    </a:p>
                    <a:p>
                      <a:pPr algn="just">
                        <a:lnSpc>
                          <a:spcPct val="115000"/>
                        </a:lnSpc>
                        <a:spcAft>
                          <a:spcPts val="0"/>
                        </a:spcAft>
                      </a:pPr>
                      <a:r>
                        <a:rPr lang="es-ES" sz="1100">
                          <a:latin typeface="Arial"/>
                          <a:ea typeface="Calibri"/>
                          <a:cs typeface="Times New Roman"/>
                        </a:rPr>
                        <a:t>Recursos humanos:</a:t>
                      </a:r>
                      <a:endParaRPr lang="es-EC" sz="1100">
                        <a:latin typeface="Calibri"/>
                        <a:ea typeface="Calibri"/>
                        <a:cs typeface="Times New Roman"/>
                      </a:endParaRPr>
                    </a:p>
                    <a:p>
                      <a:pPr algn="just">
                        <a:lnSpc>
                          <a:spcPct val="115000"/>
                        </a:lnSpc>
                        <a:spcAft>
                          <a:spcPts val="0"/>
                        </a:spcAft>
                      </a:pPr>
                      <a:r>
                        <a:rPr lang="es-ES" sz="1100">
                          <a:latin typeface="Arial"/>
                          <a:ea typeface="Calibri"/>
                          <a:cs typeface="Times New Roman"/>
                        </a:rPr>
                        <a:t>Maestra niños/as.</a:t>
                      </a:r>
                      <a:endParaRPr lang="es-EC" sz="1100">
                        <a:latin typeface="Calibri"/>
                        <a:ea typeface="Calibri"/>
                        <a:cs typeface="Times New Roman"/>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70878">
                <a:tc gridSpan="2">
                  <a:txBody>
                    <a:bodyPr/>
                    <a:lstStyle/>
                    <a:p>
                      <a:pPr algn="just">
                        <a:lnSpc>
                          <a:spcPct val="115000"/>
                        </a:lnSpc>
                        <a:spcAft>
                          <a:spcPts val="0"/>
                        </a:spcAft>
                      </a:pPr>
                      <a:r>
                        <a:rPr lang="es-ES" sz="1100" b="1" dirty="0">
                          <a:latin typeface="Arial"/>
                          <a:ea typeface="Calibri"/>
                          <a:cs typeface="Times New Roman"/>
                        </a:rPr>
                        <a:t>Describa el proceso metodológico que se aplicara para lograr el aprendizaje del objeto planificado:</a:t>
                      </a:r>
                      <a:endParaRPr lang="es-EC" sz="1100" dirty="0">
                        <a:latin typeface="Calibri"/>
                        <a:ea typeface="Calibri"/>
                        <a:cs typeface="Times New Roman"/>
                      </a:endParaRPr>
                    </a:p>
                    <a:p>
                      <a:pPr algn="just">
                        <a:lnSpc>
                          <a:spcPct val="115000"/>
                        </a:lnSpc>
                        <a:spcAft>
                          <a:spcPts val="0"/>
                        </a:spcAft>
                      </a:pPr>
                      <a:r>
                        <a:rPr lang="es-ES" sz="1100" b="1" dirty="0">
                          <a:latin typeface="Arial"/>
                          <a:ea typeface="Calibri"/>
                          <a:cs typeface="Times New Roman"/>
                        </a:rPr>
                        <a:t>Que hacer:</a:t>
                      </a:r>
                      <a:endParaRPr lang="es-EC" sz="1100" dirty="0">
                        <a:latin typeface="Calibri"/>
                        <a:ea typeface="Calibri"/>
                        <a:cs typeface="Times New Roman"/>
                      </a:endParaRPr>
                    </a:p>
                    <a:p>
                      <a:pPr algn="just">
                        <a:lnSpc>
                          <a:spcPct val="115000"/>
                        </a:lnSpc>
                        <a:spcAft>
                          <a:spcPts val="0"/>
                        </a:spcAft>
                      </a:pPr>
                      <a:r>
                        <a:rPr lang="es-ES" sz="1100" b="1" dirty="0">
                          <a:latin typeface="Arial"/>
                          <a:ea typeface="Calibri"/>
                          <a:cs typeface="Times New Roman"/>
                        </a:rPr>
                        <a:t>ACTIVIDADES: </a:t>
                      </a:r>
                      <a:endParaRPr lang="es-EC" sz="1100" dirty="0">
                        <a:latin typeface="Calibri"/>
                        <a:ea typeface="Calibri"/>
                        <a:cs typeface="Times New Roman"/>
                      </a:endParaRPr>
                    </a:p>
                    <a:p>
                      <a:pPr marL="342900" lvl="0" indent="-342900" algn="just">
                        <a:buFont typeface="+mj-lt"/>
                        <a:buAutoNum type="arabicPeriod"/>
                      </a:pPr>
                      <a:r>
                        <a:rPr lang="es-ES" sz="1100" b="1" dirty="0">
                          <a:latin typeface="Arial"/>
                          <a:cs typeface="Times New Roman"/>
                        </a:rPr>
                        <a:t>Actividades de Motivación</a:t>
                      </a:r>
                      <a:endParaRPr lang="es-EC" sz="1100" dirty="0">
                        <a:latin typeface="Calibri"/>
                        <a:cs typeface="Times New Roman"/>
                      </a:endParaRPr>
                    </a:p>
                    <a:p>
                      <a:pPr marL="449580" algn="just">
                        <a:spcAft>
                          <a:spcPts val="0"/>
                        </a:spcAft>
                      </a:pPr>
                      <a:r>
                        <a:rPr lang="es-ES" sz="1100" dirty="0" smtClean="0">
                          <a:latin typeface="Arial"/>
                          <a:ea typeface="Times New Roman"/>
                          <a:cs typeface="Times New Roman"/>
                        </a:rPr>
                        <a:t>Saludar</a:t>
                      </a:r>
                      <a:r>
                        <a:rPr lang="es-ES" sz="1100" baseline="0" dirty="0" smtClean="0">
                          <a:latin typeface="Arial"/>
                          <a:ea typeface="Times New Roman"/>
                          <a:cs typeface="Times New Roman"/>
                        </a:rPr>
                        <a:t> a los niños sin utilizar el lenguaje oral</a:t>
                      </a:r>
                      <a:endParaRPr lang="es-EC" sz="1100" dirty="0">
                        <a:latin typeface="Times New Roman"/>
                        <a:ea typeface="Times New Roman"/>
                        <a:cs typeface="Times New Roman"/>
                      </a:endParaRPr>
                    </a:p>
                    <a:p>
                      <a:pPr marL="342900" lvl="0" indent="-342900" algn="just">
                        <a:buFont typeface="+mj-lt"/>
                        <a:buAutoNum type="arabicPeriod"/>
                      </a:pPr>
                      <a:r>
                        <a:rPr lang="es-ES" sz="1100" b="1" dirty="0">
                          <a:latin typeface="Arial"/>
                          <a:cs typeface="Times New Roman"/>
                        </a:rPr>
                        <a:t>Actividades de Desarrollo</a:t>
                      </a:r>
                      <a:endParaRPr lang="es-EC" sz="1100" dirty="0">
                        <a:latin typeface="Calibri"/>
                        <a:cs typeface="Times New Roman"/>
                      </a:endParaRPr>
                    </a:p>
                    <a:p>
                      <a:pPr marL="449580" algn="just">
                        <a:spcAft>
                          <a:spcPts val="0"/>
                        </a:spcAft>
                      </a:pPr>
                      <a:r>
                        <a:rPr lang="es-ES" sz="1100" dirty="0">
                          <a:latin typeface="Arial"/>
                          <a:ea typeface="Times New Roman"/>
                          <a:cs typeface="Times New Roman"/>
                        </a:rPr>
                        <a:t>1.1 Conversar y preguntar a los niños si saben cuáles son los estados de ánimo.</a:t>
                      </a:r>
                      <a:endParaRPr lang="es-EC" sz="1100" dirty="0">
                        <a:latin typeface="Times New Roman"/>
                        <a:ea typeface="Times New Roman"/>
                        <a:cs typeface="Times New Roman"/>
                      </a:endParaRPr>
                    </a:p>
                    <a:p>
                      <a:pPr marL="449580" algn="just">
                        <a:spcAft>
                          <a:spcPts val="0"/>
                        </a:spcAft>
                      </a:pPr>
                      <a:r>
                        <a:rPr lang="es-ES" sz="1100" dirty="0">
                          <a:latin typeface="Arial"/>
                          <a:ea typeface="Times New Roman"/>
                          <a:cs typeface="Times New Roman"/>
                        </a:rPr>
                        <a:t>2.1 Identificar en las imágenes los estados de ánimo. (Anexo 7 en imágenes)</a:t>
                      </a:r>
                      <a:endParaRPr lang="es-EC" sz="1100" dirty="0">
                        <a:latin typeface="Times New Roman"/>
                        <a:ea typeface="Times New Roman"/>
                        <a:cs typeface="Times New Roman"/>
                      </a:endParaRPr>
                    </a:p>
                    <a:p>
                      <a:pPr marL="449580" algn="just">
                        <a:spcAft>
                          <a:spcPts val="0"/>
                        </a:spcAft>
                      </a:pPr>
                      <a:r>
                        <a:rPr lang="es-ES" sz="1100" dirty="0">
                          <a:latin typeface="Arial"/>
                          <a:ea typeface="Times New Roman"/>
                          <a:cs typeface="Times New Roman"/>
                        </a:rPr>
                        <a:t>Jugar a “mimo dice”, la educadora será el mimo ella dará las opciones de “todos tristes, alegres, enojados, preocupados” etc., </a:t>
                      </a:r>
                      <a:r>
                        <a:rPr lang="es-ES" sz="1100" dirty="0" smtClean="0">
                          <a:latin typeface="Arial"/>
                          <a:ea typeface="Times New Roman"/>
                          <a:cs typeface="Times New Roman"/>
                        </a:rPr>
                        <a:t>incluso</a:t>
                      </a:r>
                    </a:p>
                    <a:p>
                      <a:pPr marL="449580" algn="just">
                        <a:spcAft>
                          <a:spcPts val="0"/>
                        </a:spcAft>
                      </a:pPr>
                      <a:r>
                        <a:rPr lang="es-ES" sz="1100" dirty="0" smtClean="0">
                          <a:latin typeface="Arial"/>
                          <a:ea typeface="Times New Roman"/>
                          <a:cs typeface="Times New Roman"/>
                        </a:rPr>
                        <a:t>3.1 </a:t>
                      </a:r>
                      <a:r>
                        <a:rPr lang="es-ES" sz="1100" dirty="0">
                          <a:latin typeface="Arial"/>
                          <a:ea typeface="Times New Roman"/>
                          <a:cs typeface="Times New Roman"/>
                        </a:rPr>
                        <a:t>la docente puede dejar que varios niños participen realizando con mímicas los estados de ánimo y el resto de grupo imita ese  estado.</a:t>
                      </a:r>
                      <a:endParaRPr lang="es-EC" sz="1100" dirty="0">
                        <a:latin typeface="Times New Roman"/>
                        <a:ea typeface="Times New Roman"/>
                        <a:cs typeface="Times New Roman"/>
                      </a:endParaRPr>
                    </a:p>
                    <a:p>
                      <a:pPr marL="449580" algn="just">
                        <a:spcAft>
                          <a:spcPts val="0"/>
                        </a:spcAft>
                      </a:pPr>
                      <a:r>
                        <a:rPr lang="es-ES" sz="1100" dirty="0">
                          <a:latin typeface="Arial"/>
                          <a:ea typeface="Times New Roman"/>
                          <a:cs typeface="Times New Roman"/>
                        </a:rPr>
                        <a:t>4.1 Formar grupos  entre  los niños, cada uno de los grupos  realizara mímicas con su cuerpo, sin utilizar palabras, representaran un estado de ánimo para que el resto de grupos lo realicen y digan que estado es.</a:t>
                      </a:r>
                      <a:endParaRPr lang="es-EC" sz="1100" dirty="0">
                        <a:latin typeface="Times New Roman"/>
                        <a:ea typeface="Times New Roman"/>
                        <a:cs typeface="Times New Roman"/>
                      </a:endParaRPr>
                    </a:p>
                    <a:p>
                      <a:pPr marL="449580" algn="just">
                        <a:spcAft>
                          <a:spcPts val="0"/>
                        </a:spcAft>
                      </a:pPr>
                      <a:r>
                        <a:rPr lang="es-ES" sz="1100" b="1" dirty="0">
                          <a:latin typeface="Arial"/>
                          <a:ea typeface="Times New Roman"/>
                          <a:cs typeface="Times New Roman"/>
                        </a:rPr>
                        <a:t>Lo importante de realizar las actividades es que la docente de las indicaciones a los niños y les explique que todo se realizara con mímicas sin utilizar palabras y si cuenta con pintura blanca, pintar la cara a los niños.</a:t>
                      </a:r>
                      <a:endParaRPr lang="es-EC" sz="1100" dirty="0">
                        <a:latin typeface="Times New Roman"/>
                        <a:ea typeface="Times New Roman"/>
                        <a:cs typeface="Times New Roman"/>
                      </a:endParaRPr>
                    </a:p>
                    <a:p>
                      <a:pPr marL="342900" lvl="0" indent="-342900" algn="just">
                        <a:buFont typeface="+mj-lt"/>
                        <a:buAutoNum type="arabicPeriod"/>
                      </a:pPr>
                      <a:r>
                        <a:rPr lang="es-ES" sz="1100" b="1" dirty="0">
                          <a:latin typeface="Arial"/>
                          <a:cs typeface="Times New Roman"/>
                        </a:rPr>
                        <a:t>Actividades de Cierre</a:t>
                      </a:r>
                      <a:endParaRPr lang="es-EC" sz="1100" dirty="0">
                        <a:latin typeface="Calibri"/>
                        <a:cs typeface="Times New Roman"/>
                      </a:endParaRPr>
                    </a:p>
                    <a:p>
                      <a:pPr marL="449580" algn="just">
                        <a:spcAft>
                          <a:spcPts val="0"/>
                        </a:spcAft>
                      </a:pPr>
                      <a:r>
                        <a:rPr lang="es-ES" sz="1100" dirty="0">
                          <a:latin typeface="Arial"/>
                          <a:ea typeface="Times New Roman"/>
                          <a:cs typeface="Times New Roman"/>
                        </a:rPr>
                        <a:t>Los niños  se sienten en círculo y realicen movimientos de estiramiento. Después realizamos preguntas, ¿Les gusto la actividad? ¿Con que estado de ánimo se identificaron? ¿Con que estado de ánimo van a llegar a casa?</a:t>
                      </a:r>
                      <a:endParaRPr lang="es-EC" sz="1100" dirty="0">
                        <a:latin typeface="Times New Roman"/>
                        <a:ea typeface="Times New Roman"/>
                        <a:cs typeface="Times New Roman"/>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r>
            </a:tbl>
          </a:graphicData>
        </a:graphic>
      </p:graphicFrame>
      <p:pic>
        <p:nvPicPr>
          <p:cNvPr id="11265" name="Picture 1" descr="C:\Users\Public\Documents\Paulina\imagenes tecnicas\MIMO\DSC00141.JPG"/>
          <p:cNvPicPr>
            <a:picLocks noChangeAspect="1" noChangeArrowheads="1"/>
          </p:cNvPicPr>
          <p:nvPr/>
        </p:nvPicPr>
        <p:blipFill>
          <a:blip r:embed="rId2" cstate="print"/>
          <a:srcRect/>
          <a:stretch>
            <a:fillRect/>
          </a:stretch>
        </p:blipFill>
        <p:spPr bwMode="auto">
          <a:xfrm>
            <a:off x="7786710" y="214290"/>
            <a:ext cx="1142864" cy="1009977"/>
          </a:xfrm>
          <a:prstGeom prst="rect">
            <a:avLst/>
          </a:prstGeom>
          <a:noFill/>
        </p:spPr>
      </p:pic>
    </p:spTree>
  </p:cSld>
  <p:clrMapOvr>
    <a:masterClrMapping/>
  </p:clrMapOvr>
  <p:transition spd="slow"/>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Título"/>
          <p:cNvSpPr>
            <a:spLocks noGrp="1"/>
          </p:cNvSpPr>
          <p:nvPr>
            <p:ph type="title"/>
          </p:nvPr>
        </p:nvSpPr>
        <p:spPr>
          <a:xfrm rot="19994817">
            <a:off x="643790" y="3353704"/>
            <a:ext cx="8153400" cy="990600"/>
          </a:xfrm>
        </p:spPr>
        <p:txBody>
          <a:bodyPr/>
          <a:lstStyle/>
          <a:p>
            <a:pPr algn="ctr"/>
            <a:r>
              <a:rPr lang="es-EC" dirty="0" smtClean="0">
                <a:solidFill>
                  <a:schemeClr val="tx1"/>
                </a:solidFill>
                <a:latin typeface="Times New Roman" pitchFamily="18" charset="0"/>
                <a:cs typeface="Times New Roman" pitchFamily="18" charset="0"/>
              </a:rPr>
              <a:t>GRACIAS </a:t>
            </a:r>
            <a:endParaRPr lang="es-EC" dirty="0">
              <a:solidFill>
                <a:schemeClr val="tx1"/>
              </a:solidFill>
              <a:latin typeface="Times New Roman" pitchFamily="18" charset="0"/>
              <a:cs typeface="Times New Roman" pitchFamily="18" charset="0"/>
            </a:endParaRPr>
          </a:p>
        </p:txBody>
      </p:sp>
      <p:pic>
        <p:nvPicPr>
          <p:cNvPr id="7" name="6 Imagen" descr="DSC00205.JPG"/>
          <p:cNvPicPr>
            <a:picLocks noChangeAspect="1"/>
          </p:cNvPicPr>
          <p:nvPr/>
        </p:nvPicPr>
        <p:blipFill>
          <a:blip r:embed="rId2" cstate="print"/>
          <a:stretch>
            <a:fillRect/>
          </a:stretch>
        </p:blipFill>
        <p:spPr>
          <a:xfrm>
            <a:off x="714348" y="1785926"/>
            <a:ext cx="2571736" cy="1928802"/>
          </a:xfrm>
          <a:prstGeom prst="rect">
            <a:avLst/>
          </a:prstGeom>
        </p:spPr>
      </p:pic>
      <p:pic>
        <p:nvPicPr>
          <p:cNvPr id="9" name="8 Imagen" descr="DSC00187.JPG"/>
          <p:cNvPicPr>
            <a:picLocks noChangeAspect="1"/>
          </p:cNvPicPr>
          <p:nvPr/>
        </p:nvPicPr>
        <p:blipFill>
          <a:blip r:embed="rId3" cstate="print"/>
          <a:stretch>
            <a:fillRect/>
          </a:stretch>
        </p:blipFill>
        <p:spPr>
          <a:xfrm>
            <a:off x="5715008" y="4143380"/>
            <a:ext cx="2857501" cy="2285991"/>
          </a:xfrm>
          <a:prstGeom prst="rect">
            <a:avLst/>
          </a:prstGeom>
        </p:spPr>
      </p:pic>
    </p:spTree>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texto"/>
          <p:cNvSpPr>
            <a:spLocks noGrp="1"/>
          </p:cNvSpPr>
          <p:nvPr>
            <p:ph type="body" idx="1"/>
          </p:nvPr>
        </p:nvSpPr>
        <p:spPr>
          <a:xfrm>
            <a:off x="1357290" y="3143248"/>
            <a:ext cx="6480174" cy="1673225"/>
          </a:xfrm>
        </p:spPr>
        <p:txBody>
          <a:bodyPr>
            <a:normAutofit fontScale="77500" lnSpcReduction="20000"/>
          </a:bodyPr>
          <a:lstStyle/>
          <a:p>
            <a:r>
              <a:rPr lang="es-EC" sz="2300" dirty="0" smtClean="0">
                <a:solidFill>
                  <a:schemeClr val="tx1"/>
                </a:solidFill>
                <a:latin typeface="Times New Roman" pitchFamily="18" charset="0"/>
                <a:cs typeface="Times New Roman" pitchFamily="18" charset="0"/>
              </a:rPr>
              <a:t>OBJETIVO GENERAL</a:t>
            </a:r>
          </a:p>
          <a:p>
            <a:pPr algn="just"/>
            <a:endParaRPr lang="es-EC" sz="2300" dirty="0" smtClean="0">
              <a:solidFill>
                <a:schemeClr val="tx1"/>
              </a:solidFill>
              <a:latin typeface="Times New Roman" pitchFamily="18" charset="0"/>
              <a:cs typeface="Times New Roman" pitchFamily="18" charset="0"/>
            </a:endParaRPr>
          </a:p>
          <a:p>
            <a:pPr algn="just"/>
            <a:r>
              <a:rPr lang="es-ES" sz="2300" dirty="0" smtClean="0">
                <a:solidFill>
                  <a:schemeClr val="tx1"/>
                </a:solidFill>
                <a:latin typeface="Times New Roman" pitchFamily="18" charset="0"/>
                <a:cs typeface="Times New Roman" pitchFamily="18" charset="0"/>
              </a:rPr>
              <a:t>Determinar la incidencia de la expresión dramática en el lenguaje expresivo y comprensivo  en los niños y niñas de 4 a 5 años de edad de las Instituciones “Saint Dominic School” y  la  “Unidad Educativa Particular Mixta Bilingüe Ángel Polibio Chaves”. </a:t>
            </a:r>
            <a:endParaRPr lang="es-EC" sz="2300" dirty="0" smtClean="0">
              <a:solidFill>
                <a:schemeClr val="tx1"/>
              </a:solidFill>
              <a:latin typeface="Times New Roman" pitchFamily="18" charset="0"/>
              <a:cs typeface="Times New Roman" pitchFamily="18" charset="0"/>
            </a:endParaRPr>
          </a:p>
          <a:p>
            <a:pPr algn="just"/>
            <a:endParaRPr lang="es-EC" sz="1800" dirty="0">
              <a:solidFill>
                <a:schemeClr val="tx1"/>
              </a:solidFill>
              <a:latin typeface="Times New Roman" pitchFamily="18" charset="0"/>
              <a:cs typeface="Times New Roman" pitchFamily="18" charset="0"/>
            </a:endParaRPr>
          </a:p>
        </p:txBody>
      </p:sp>
      <p:sp>
        <p:nvSpPr>
          <p:cNvPr id="2" name="1 Título"/>
          <p:cNvSpPr>
            <a:spLocks noGrp="1"/>
          </p:cNvSpPr>
          <p:nvPr>
            <p:ph type="title"/>
          </p:nvPr>
        </p:nvSpPr>
        <p:spPr>
          <a:gradFill flip="none" rotWithShape="1">
            <a:gsLst>
              <a:gs pos="0">
                <a:schemeClr val="accent1">
                  <a:tint val="95000"/>
                  <a:shade val="30000"/>
                  <a:satMod val="115000"/>
                </a:schemeClr>
              </a:gs>
              <a:gs pos="50000">
                <a:schemeClr val="accent1">
                  <a:tint val="95000"/>
                  <a:shade val="67500"/>
                  <a:satMod val="115000"/>
                </a:schemeClr>
              </a:gs>
              <a:gs pos="100000">
                <a:schemeClr val="accent1">
                  <a:tint val="95000"/>
                  <a:shade val="100000"/>
                  <a:satMod val="115000"/>
                </a:schemeClr>
              </a:gs>
            </a:gsLst>
            <a:path path="circle">
              <a:fillToRect l="50000" t="50000" r="50000" b="50000"/>
            </a:path>
            <a:tileRect/>
          </a:gradFill>
        </p:spPr>
        <p:style>
          <a:lnRef idx="1">
            <a:schemeClr val="accent1"/>
          </a:lnRef>
          <a:fillRef idx="3">
            <a:schemeClr val="accent1"/>
          </a:fillRef>
          <a:effectRef idx="2">
            <a:schemeClr val="accent1"/>
          </a:effectRef>
          <a:fontRef idx="minor">
            <a:schemeClr val="lt1"/>
          </a:fontRef>
        </p:style>
        <p:txBody>
          <a:bodyPr/>
          <a:lstStyle/>
          <a:p>
            <a:r>
              <a:rPr lang="es-EC" dirty="0" smtClean="0">
                <a:solidFill>
                  <a:schemeClr val="tx1"/>
                </a:solidFill>
              </a:rPr>
              <a:t>OBJETIVOS</a:t>
            </a:r>
            <a:endParaRPr lang="es-EC" dirty="0">
              <a:solidFill>
                <a:schemeClr val="tx1"/>
              </a:solidFill>
            </a:endParaRPr>
          </a:p>
        </p:txBody>
      </p:sp>
      <p:pic>
        <p:nvPicPr>
          <p:cNvPr id="29698" name="Picture 2" descr="http://3.bp.blogspot.com/-95u525o16IA/URP0ZX4qzHI/AAAAAAAACSM/NffOKEvaRWk/s1600/colab.jpg"/>
          <p:cNvPicPr>
            <a:picLocks noChangeAspect="1" noChangeArrowheads="1"/>
          </p:cNvPicPr>
          <p:nvPr/>
        </p:nvPicPr>
        <p:blipFill>
          <a:blip r:embed="rId2" cstate="print"/>
          <a:srcRect/>
          <a:stretch>
            <a:fillRect/>
          </a:stretch>
        </p:blipFill>
        <p:spPr bwMode="auto">
          <a:xfrm>
            <a:off x="6858016" y="4857760"/>
            <a:ext cx="1701781" cy="1701781"/>
          </a:xfrm>
          <a:prstGeom prst="rect">
            <a:avLst/>
          </a:prstGeom>
          <a:noFill/>
        </p:spPr>
      </p:pic>
    </p:spTree>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C" dirty="0" smtClean="0">
                <a:solidFill>
                  <a:schemeClr val="tx1"/>
                </a:solidFill>
                <a:latin typeface="Times New Roman" pitchFamily="18" charset="0"/>
                <a:cs typeface="Times New Roman" pitchFamily="18" charset="0"/>
              </a:rPr>
              <a:t>OBJETIVOS ESPECÍFICOS</a:t>
            </a:r>
            <a:endParaRPr lang="es-EC" dirty="0">
              <a:solidFill>
                <a:schemeClr val="tx1"/>
              </a:solidFill>
              <a:latin typeface="Times New Roman" pitchFamily="18" charset="0"/>
              <a:cs typeface="Times New Roman" pitchFamily="18" charset="0"/>
            </a:endParaRPr>
          </a:p>
        </p:txBody>
      </p:sp>
      <p:graphicFrame>
        <p:nvGraphicFramePr>
          <p:cNvPr id="5" name="4 Diagrama"/>
          <p:cNvGraphicFramePr/>
          <p:nvPr/>
        </p:nvGraphicFramePr>
        <p:xfrm>
          <a:off x="0" y="1571612"/>
          <a:ext cx="8786874" cy="48895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C" dirty="0" smtClean="0">
                <a:solidFill>
                  <a:schemeClr val="tx1"/>
                </a:solidFill>
                <a:latin typeface="Times New Roman" pitchFamily="18" charset="0"/>
                <a:cs typeface="Times New Roman" pitchFamily="18" charset="0"/>
              </a:rPr>
              <a:t>JUSTIFICACIÓN</a:t>
            </a:r>
            <a:endParaRPr lang="es-EC" dirty="0">
              <a:solidFill>
                <a:schemeClr val="tx1"/>
              </a:solidFill>
              <a:latin typeface="Times New Roman" pitchFamily="18" charset="0"/>
              <a:cs typeface="Times New Roman" pitchFamily="18" charset="0"/>
            </a:endParaRPr>
          </a:p>
        </p:txBody>
      </p:sp>
      <p:graphicFrame>
        <p:nvGraphicFramePr>
          <p:cNvPr id="3" name="2 Diagrama"/>
          <p:cNvGraphicFramePr/>
          <p:nvPr/>
        </p:nvGraphicFramePr>
        <p:xfrm>
          <a:off x="928662" y="1714488"/>
          <a:ext cx="6667504" cy="45640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7650" name="Picture 2" descr="http://4.bp.blogspot.com/_h0ZIbOa30lk/TLXLNhGOdqI/AAAAAAAAAAM/XTJRy0cvVLU/s1600/2010.JPG"/>
          <p:cNvPicPr>
            <a:picLocks noChangeAspect="1" noChangeArrowheads="1"/>
          </p:cNvPicPr>
          <p:nvPr/>
        </p:nvPicPr>
        <p:blipFill>
          <a:blip r:embed="rId6" cstate="print"/>
          <a:srcRect/>
          <a:stretch>
            <a:fillRect/>
          </a:stretch>
        </p:blipFill>
        <p:spPr bwMode="auto">
          <a:xfrm>
            <a:off x="7572396" y="0"/>
            <a:ext cx="1333487" cy="1237642"/>
          </a:xfrm>
          <a:prstGeom prst="rect">
            <a:avLst/>
          </a:prstGeom>
          <a:noFill/>
        </p:spPr>
      </p:pic>
      <p:pic>
        <p:nvPicPr>
          <p:cNvPr id="27652" name="Picture 4" descr="http://us.cdn3.123rf.com/168nwm/yeletkeshet/yeletkeshet1207/yeletkeshet120700001/14395477-nino-de-pensar.jpg"/>
          <p:cNvPicPr>
            <a:picLocks noChangeAspect="1" noChangeArrowheads="1"/>
          </p:cNvPicPr>
          <p:nvPr/>
        </p:nvPicPr>
        <p:blipFill>
          <a:blip r:embed="rId7" cstate="print"/>
          <a:srcRect/>
          <a:stretch>
            <a:fillRect/>
          </a:stretch>
        </p:blipFill>
        <p:spPr bwMode="auto">
          <a:xfrm>
            <a:off x="7629525" y="4714884"/>
            <a:ext cx="1514475" cy="1600200"/>
          </a:xfrm>
          <a:prstGeom prst="rect">
            <a:avLst/>
          </a:prstGeom>
          <a:noFill/>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27650"/>
                                        </p:tgtEl>
                                      </p:cBhvr>
                                    </p:animEffect>
                                    <p:animScale>
                                      <p:cBhvr>
                                        <p:cTn id="7" dur="250" autoRev="1" fill="hold"/>
                                        <p:tgtEl>
                                          <p:spTgt spid="27650"/>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4" presetClass="emph" presetSubtype="0" fill="hold" nodeType="clickEffect">
                                  <p:stCondLst>
                                    <p:cond delay="0"/>
                                  </p:stCondLst>
                                  <p:childTnLst>
                                    <p:animClr clrSpc="hsl" dir="cw">
                                      <p:cBhvr override="childStyle">
                                        <p:cTn id="11" dur="500" fill="hold"/>
                                        <p:tgtEl>
                                          <p:spTgt spid="27652"/>
                                        </p:tgtEl>
                                        <p:attrNameLst>
                                          <p:attrName>style.color</p:attrName>
                                        </p:attrNameLst>
                                      </p:cBhvr>
                                      <p:by>
                                        <p:hsl h="0" s="-12549" l="-25098"/>
                                      </p:by>
                                    </p:animClr>
                                    <p:animClr clrSpc="hsl" dir="cw">
                                      <p:cBhvr>
                                        <p:cTn id="12" dur="500" fill="hold"/>
                                        <p:tgtEl>
                                          <p:spTgt spid="27652"/>
                                        </p:tgtEl>
                                        <p:attrNameLst>
                                          <p:attrName>fillcolor</p:attrName>
                                        </p:attrNameLst>
                                      </p:cBhvr>
                                      <p:by>
                                        <p:hsl h="0" s="-12549" l="-25098"/>
                                      </p:by>
                                    </p:animClr>
                                    <p:animClr clrSpc="hsl" dir="cw">
                                      <p:cBhvr>
                                        <p:cTn id="13" dur="500" fill="hold"/>
                                        <p:tgtEl>
                                          <p:spTgt spid="27652"/>
                                        </p:tgtEl>
                                        <p:attrNameLst>
                                          <p:attrName>stroke.color</p:attrName>
                                        </p:attrNameLst>
                                      </p:cBhvr>
                                      <p:by>
                                        <p:hsl h="0" s="-12549" l="-25098"/>
                                      </p:by>
                                    </p:animClr>
                                    <p:set>
                                      <p:cBhvr>
                                        <p:cTn id="14" dur="500" fill="hold"/>
                                        <p:tgtEl>
                                          <p:spTgt spid="2765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Título"/>
          <p:cNvSpPr>
            <a:spLocks noGrp="1"/>
          </p:cNvSpPr>
          <p:nvPr>
            <p:ph type="title"/>
          </p:nvPr>
        </p:nvSpPr>
        <p:spPr>
          <a:xfrm>
            <a:off x="285720" y="2143116"/>
            <a:ext cx="8534400" cy="1071570"/>
          </a:xfrm>
        </p:spPr>
        <p:txBody>
          <a:bodyPr>
            <a:normAutofit fontScale="90000"/>
          </a:bodyPr>
          <a:lstStyle/>
          <a:p>
            <a:pPr algn="ctr"/>
            <a:r>
              <a:rPr lang="es-EC" dirty="0" smtClean="0">
                <a:solidFill>
                  <a:schemeClr val="tx1"/>
                </a:solidFill>
                <a:latin typeface="Comic Sans MS" pitchFamily="66" charset="0"/>
              </a:rPr>
              <a:t>MARCO TEÓRICO DE LA INVESTIGACIÓN</a:t>
            </a:r>
            <a:endParaRPr lang="es-EC" dirty="0">
              <a:solidFill>
                <a:schemeClr val="tx1"/>
              </a:solidFill>
              <a:latin typeface="Comic Sans MS" pitchFamily="66" charset="0"/>
            </a:endParaRPr>
          </a:p>
        </p:txBody>
      </p:sp>
      <p:sp>
        <p:nvSpPr>
          <p:cNvPr id="9" name="8 Estrella de 24 puntas"/>
          <p:cNvSpPr/>
          <p:nvPr/>
        </p:nvSpPr>
        <p:spPr>
          <a:xfrm>
            <a:off x="6500826" y="214290"/>
            <a:ext cx="2357454" cy="1643074"/>
          </a:xfrm>
          <a:prstGeom prst="star24">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8000" dirty="0" smtClean="0">
                <a:solidFill>
                  <a:schemeClr val="tx1"/>
                </a:solidFill>
              </a:rPr>
              <a:t>2</a:t>
            </a:r>
            <a:endParaRPr lang="es-EC" sz="8000" dirty="0">
              <a:solidFill>
                <a:schemeClr val="tx1"/>
              </a:solidFill>
            </a:endParaRPr>
          </a:p>
        </p:txBody>
      </p:sp>
      <p:pic>
        <p:nvPicPr>
          <p:cNvPr id="26626" name="Picture 2" descr="http://2.bp.blogspot.com/-m7Ts1n66xVY/US4DftGFgSI/AAAAAAAACL4/l192XRKJv6g/s1600/taller+de+teatro+infantil.jpg"/>
          <p:cNvPicPr>
            <a:picLocks noChangeAspect="1" noChangeArrowheads="1"/>
          </p:cNvPicPr>
          <p:nvPr/>
        </p:nvPicPr>
        <p:blipFill>
          <a:blip r:embed="rId2" cstate="print"/>
          <a:srcRect/>
          <a:stretch>
            <a:fillRect/>
          </a:stretch>
        </p:blipFill>
        <p:spPr bwMode="auto">
          <a:xfrm>
            <a:off x="4429124" y="3714752"/>
            <a:ext cx="3143272" cy="2727633"/>
          </a:xfrm>
          <a:prstGeom prst="rect">
            <a:avLst/>
          </a:prstGeom>
          <a:noFill/>
        </p:spPr>
      </p:pic>
    </p:spTree>
  </p:cSld>
  <p:clrMapOvr>
    <a:masterClrMapping/>
  </p:clrMapOvr>
  <p:transition spd="slow">
    <p:wipe dir="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Intermedio">
  <a:themeElements>
    <a:clrScheme name="Intermedio">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Intermedio">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Intermedio">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Tema1</Template>
  <TotalTime>1693</TotalTime>
  <Words>2950</Words>
  <Application>Microsoft Macintosh PowerPoint</Application>
  <PresentationFormat>Presentación en pantalla (4:3)</PresentationFormat>
  <Paragraphs>934</Paragraphs>
  <Slides>56</Slides>
  <Notes>1</Notes>
  <HiddenSlides>0</HiddenSlides>
  <MMClips>0</MMClips>
  <ScaleCrop>false</ScaleCrop>
  <HeadingPairs>
    <vt:vector size="4" baseType="variant">
      <vt:variant>
        <vt:lpstr>Tema</vt:lpstr>
      </vt:variant>
      <vt:variant>
        <vt:i4>1</vt:i4>
      </vt:variant>
      <vt:variant>
        <vt:lpstr>Títulos de diapositiva</vt:lpstr>
      </vt:variant>
      <vt:variant>
        <vt:i4>56</vt:i4>
      </vt:variant>
    </vt:vector>
  </HeadingPairs>
  <TitlesOfParts>
    <vt:vector size="57" baseType="lpstr">
      <vt:lpstr>Intermedio</vt:lpstr>
      <vt:lpstr>ESCUELA POLITÉCNICA DEL EJERCITO  DEPARTAMENTO DE CIENCIAS HUMANAS Y SOCIALES  CARRERA DE EDUCACIÓN INFANTIL</vt:lpstr>
      <vt:lpstr>Diapositiva 2</vt:lpstr>
      <vt:lpstr>PLANTEAMIENTO DEL PROBLEMA</vt:lpstr>
      <vt:lpstr>Diapositiva 4</vt:lpstr>
      <vt:lpstr>Diapositiva 5</vt:lpstr>
      <vt:lpstr>OBJETIVOS</vt:lpstr>
      <vt:lpstr>OBJETIVOS ESPECÍFICOS</vt:lpstr>
      <vt:lpstr>JUSTIFICACIÓN</vt:lpstr>
      <vt:lpstr>MARCO TEÓRICO DE LA INVESTIGACIÓN</vt:lpstr>
      <vt:lpstr>Diapositiva 10</vt:lpstr>
      <vt:lpstr>EXPRESIÓN DRAMÁTICA</vt:lpstr>
      <vt:lpstr>Diapositiva 12</vt:lpstr>
      <vt:lpstr>Diapositiva 13</vt:lpstr>
      <vt:lpstr>Diapositiva 14</vt:lpstr>
      <vt:lpstr>Diapositiva 15</vt:lpstr>
      <vt:lpstr>Diapositiva 16</vt:lpstr>
      <vt:lpstr>Diapositiva 17</vt:lpstr>
      <vt:lpstr>Diapositiva 18</vt:lpstr>
      <vt:lpstr>Diapositiva 19</vt:lpstr>
      <vt:lpstr>Diapositiva 20</vt:lpstr>
      <vt:lpstr>HIPÓTESIS</vt:lpstr>
      <vt:lpstr>Diapositiva 22</vt:lpstr>
      <vt:lpstr>TIPO DE INVESTIGACIÓN</vt:lpstr>
      <vt:lpstr>POBLACIÓN Y MUESTRA</vt:lpstr>
      <vt:lpstr>Diapositiva 25</vt:lpstr>
      <vt:lpstr>Encuesta realizada a Docentes</vt:lpstr>
      <vt:lpstr> PREGUNTA 2  ¿En qué ocasiones aplica usted  la expresión dramática con los niños y las niñas? </vt:lpstr>
      <vt:lpstr>Diapositiva 28</vt:lpstr>
      <vt:lpstr>   PREGUNTA 6  De las siguientes técnicas de la expresión dramática, ¿ Cuáles aplica usted para estimular el lenguaje expresivo y comprensivo en los niños y niñas? </vt:lpstr>
      <vt:lpstr>PREGUNTA 8  De acuerdo al grado de importancia, escoja las actividades que usted realiza para estimular el lenguaje expresivo y comprensivo en los niños y niñas.    (Siendo 1 menor y 6 mayor) </vt:lpstr>
      <vt:lpstr>PREGUNTA 17  ¿Dentro de las actividades diarias utiliza usted la expresión corporal?  </vt:lpstr>
      <vt:lpstr>GUÍA DE OBSERVACIÓN A LAS DOCENTES</vt:lpstr>
      <vt:lpstr>INDICADOR N° 6  La educadora realiza modulaciones de voz (tono, volumen, articulación, fluidez verbal) </vt:lpstr>
      <vt:lpstr>INDICADOR N° 8  La educadora emplea técnicas de expresión dramática </vt:lpstr>
      <vt:lpstr>Diapositiva 35</vt:lpstr>
      <vt:lpstr>INDICADOR N° 10  La educadora utiliza  disfraces, máscaras, títeres, maquillaje, etc., en sus actividades </vt:lpstr>
      <vt:lpstr>FICHA DE COTEJO</vt:lpstr>
      <vt:lpstr>“SAINT DOMINIC SCHOOL” LENGUAJE EXPRESIVO Y COMPRENSIVO </vt:lpstr>
      <vt:lpstr>  “SAINT DOMINIC SCHOOL” EXPRESIÓN DRAMÁTICA  </vt:lpstr>
      <vt:lpstr>  “ÁNGEL POLIBIO CHAVES” LENGUAJE EXPRESIVO Y COMPRENSIVO </vt:lpstr>
      <vt:lpstr>  “ÁNGEL POLIBIO CHAVES” EXPRESIÓN DRAMÁTICA </vt:lpstr>
      <vt:lpstr>CONCLUSIONES Y RECOMENDACIONES</vt:lpstr>
      <vt:lpstr>CONCLUSIONES:</vt:lpstr>
      <vt:lpstr>CONCLUSIONES</vt:lpstr>
      <vt:lpstr>RECOMENDACIONES:</vt:lpstr>
      <vt:lpstr>PROPUESTA ALTERNATIVA</vt:lpstr>
      <vt:lpstr>GUÍA METODOLÓGICA </vt:lpstr>
      <vt:lpstr>JUSTIFICACIÓN </vt:lpstr>
      <vt:lpstr>OBJETIVOS</vt:lpstr>
      <vt:lpstr>ACTITUD DE LA EDUCADORA</vt:lpstr>
      <vt:lpstr>RECURSOS Y MATERIALES</vt:lpstr>
      <vt:lpstr>METODOLOGÍA PARA TRABAJAR LA EXPRESIÓN DRAMÁTICA</vt:lpstr>
      <vt:lpstr>EVALUACIÓN</vt:lpstr>
      <vt:lpstr>ACTIVIDAD</vt:lpstr>
      <vt:lpstr>ACTIVIDAD</vt:lpstr>
      <vt:lpstr>GRACIAS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ESCUELA POLICTENICA DE</dc:title>
  <dc:creator>Compaq</dc:creator>
  <cp:lastModifiedBy>Compaq</cp:lastModifiedBy>
  <cp:revision>158</cp:revision>
  <dcterms:created xsi:type="dcterms:W3CDTF">2013-03-02T20:37:01Z</dcterms:created>
  <dcterms:modified xsi:type="dcterms:W3CDTF">2013-04-17T00:49:21Z</dcterms:modified>
</cp:coreProperties>
</file>