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363" r:id="rId2"/>
    <p:sldId id="305" r:id="rId3"/>
    <p:sldId id="304" r:id="rId4"/>
    <p:sldId id="306" r:id="rId5"/>
    <p:sldId id="307" r:id="rId6"/>
    <p:sldId id="287" r:id="rId7"/>
    <p:sldId id="308" r:id="rId8"/>
    <p:sldId id="364" r:id="rId9"/>
    <p:sldId id="378" r:id="rId10"/>
    <p:sldId id="365" r:id="rId11"/>
    <p:sldId id="394" r:id="rId12"/>
    <p:sldId id="395" r:id="rId13"/>
    <p:sldId id="396" r:id="rId14"/>
    <p:sldId id="397" r:id="rId15"/>
    <p:sldId id="377" r:id="rId16"/>
    <p:sldId id="368" r:id="rId17"/>
    <p:sldId id="376" r:id="rId18"/>
    <p:sldId id="371" r:id="rId19"/>
    <p:sldId id="374" r:id="rId20"/>
    <p:sldId id="375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92" r:id="rId31"/>
    <p:sldId id="393" r:id="rId32"/>
    <p:sldId id="388" r:id="rId33"/>
    <p:sldId id="391" r:id="rId34"/>
    <p:sldId id="373" r:id="rId35"/>
    <p:sldId id="372" r:id="rId36"/>
    <p:sldId id="389" r:id="rId37"/>
    <p:sldId id="390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757" autoAdjust="0"/>
  </p:normalViewPr>
  <p:slideViewPr>
    <p:cSldViewPr>
      <p:cViewPr>
        <p:scale>
          <a:sx n="50" d="100"/>
          <a:sy n="50" d="100"/>
        </p:scale>
        <p:origin x="-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DF450-F2B6-4F2A-B520-C6CD1AD2BFB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4CE0B57-0564-4B5A-903E-4E4E23B04A08}">
      <dgm:prSet phldrT="[Texto]" custT="1"/>
      <dgm:spPr/>
      <dgm:t>
        <a:bodyPr/>
        <a:lstStyle/>
        <a:p>
          <a:r>
            <a:rPr lang="es-EC" sz="1800" dirty="0" smtClean="0"/>
            <a:t>Fuentes hídricas</a:t>
          </a:r>
          <a:endParaRPr lang="es-EC" sz="1800" dirty="0"/>
        </a:p>
      </dgm:t>
    </dgm:pt>
    <dgm:pt modelId="{D7438E7B-D9E7-42C4-8245-CED3A5C531DC}" type="parTrans" cxnId="{2DEFE332-57FA-41B3-8EAF-BDB8F8FAB15D}">
      <dgm:prSet/>
      <dgm:spPr/>
      <dgm:t>
        <a:bodyPr/>
        <a:lstStyle/>
        <a:p>
          <a:endParaRPr lang="es-EC"/>
        </a:p>
      </dgm:t>
    </dgm:pt>
    <dgm:pt modelId="{2C4CEE65-1D04-4D65-A89F-66D56162B4C7}" type="sibTrans" cxnId="{2DEFE332-57FA-41B3-8EAF-BDB8F8FAB15D}">
      <dgm:prSet/>
      <dgm:spPr/>
      <dgm:t>
        <a:bodyPr/>
        <a:lstStyle/>
        <a:p>
          <a:endParaRPr lang="es-EC"/>
        </a:p>
      </dgm:t>
    </dgm:pt>
    <dgm:pt modelId="{0B0390A1-C51F-47E6-B41E-D7E545CFA969}">
      <dgm:prSet phldrT="[Texto]" custT="1"/>
      <dgm:spPr/>
      <dgm:t>
        <a:bodyPr/>
        <a:lstStyle/>
        <a:p>
          <a:r>
            <a:rPr lang="es-EC" sz="1800" dirty="0" smtClean="0"/>
            <a:t>Zonas naturales </a:t>
          </a:r>
          <a:endParaRPr lang="es-EC" sz="1800" dirty="0"/>
        </a:p>
      </dgm:t>
    </dgm:pt>
    <dgm:pt modelId="{B25878DB-3653-4114-BF4C-0C35C21380C1}" type="parTrans" cxnId="{2DBD2E81-7F14-4D32-9DF3-BA76870158B0}">
      <dgm:prSet/>
      <dgm:spPr/>
      <dgm:t>
        <a:bodyPr/>
        <a:lstStyle/>
        <a:p>
          <a:endParaRPr lang="es-EC"/>
        </a:p>
      </dgm:t>
    </dgm:pt>
    <dgm:pt modelId="{92E7D54F-2670-4193-B715-241E343EBEFD}" type="sibTrans" cxnId="{2DBD2E81-7F14-4D32-9DF3-BA76870158B0}">
      <dgm:prSet/>
      <dgm:spPr/>
      <dgm:t>
        <a:bodyPr/>
        <a:lstStyle/>
        <a:p>
          <a:endParaRPr lang="es-EC"/>
        </a:p>
      </dgm:t>
    </dgm:pt>
    <dgm:pt modelId="{92C001FE-E1B4-432A-9193-1AE3084C2F7F}">
      <dgm:prSet phldrT="[Texto]" custT="1"/>
      <dgm:spPr/>
      <dgm:t>
        <a:bodyPr/>
        <a:lstStyle/>
        <a:p>
          <a:r>
            <a:rPr lang="es-EC" sz="1800" dirty="0" smtClean="0"/>
            <a:t>Aire</a:t>
          </a:r>
          <a:endParaRPr lang="es-EC" sz="1800" dirty="0"/>
        </a:p>
      </dgm:t>
    </dgm:pt>
    <dgm:pt modelId="{F03EB8B5-23C7-463C-A6AD-BAA57A8ED09D}" type="parTrans" cxnId="{AADA824E-02AD-4737-BCEF-D6876678E092}">
      <dgm:prSet/>
      <dgm:spPr/>
      <dgm:t>
        <a:bodyPr/>
        <a:lstStyle/>
        <a:p>
          <a:endParaRPr lang="es-EC"/>
        </a:p>
      </dgm:t>
    </dgm:pt>
    <dgm:pt modelId="{1E7D24D3-B878-49BA-9EB6-24A6D4E75DE9}" type="sibTrans" cxnId="{AADA824E-02AD-4737-BCEF-D6876678E092}">
      <dgm:prSet/>
      <dgm:spPr/>
      <dgm:t>
        <a:bodyPr/>
        <a:lstStyle/>
        <a:p>
          <a:endParaRPr lang="es-EC"/>
        </a:p>
      </dgm:t>
    </dgm:pt>
    <dgm:pt modelId="{DE532109-356B-433F-8586-13D17A4CCF06}" type="pres">
      <dgm:prSet presAssocID="{732DF450-F2B6-4F2A-B520-C6CD1AD2BF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1D28561-0F06-4E7D-A154-5206EE9D1F2F}" type="pres">
      <dgm:prSet presAssocID="{14CE0B57-0564-4B5A-903E-4E4E23B04A08}" presName="Accent1" presStyleCnt="0"/>
      <dgm:spPr/>
    </dgm:pt>
    <dgm:pt modelId="{B08A6A14-3F62-4F66-B874-98D98A62A470}" type="pres">
      <dgm:prSet presAssocID="{14CE0B57-0564-4B5A-903E-4E4E23B04A08}" presName="Accent" presStyleLbl="node1" presStyleIdx="0" presStyleCnt="3"/>
      <dgm:spPr/>
    </dgm:pt>
    <dgm:pt modelId="{7D27C298-DF8B-4EEF-A73D-89B0862AF661}" type="pres">
      <dgm:prSet presAssocID="{14CE0B57-0564-4B5A-903E-4E4E23B04A0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946ED8-B378-40EF-BABD-6DDEA326165F}" type="pres">
      <dgm:prSet presAssocID="{0B0390A1-C51F-47E6-B41E-D7E545CFA969}" presName="Accent2" presStyleCnt="0"/>
      <dgm:spPr/>
    </dgm:pt>
    <dgm:pt modelId="{A1DB1798-8F94-47A1-9846-0E9F112B1680}" type="pres">
      <dgm:prSet presAssocID="{0B0390A1-C51F-47E6-B41E-D7E545CFA969}" presName="Accent" presStyleLbl="node1" presStyleIdx="1" presStyleCnt="3"/>
      <dgm:spPr/>
    </dgm:pt>
    <dgm:pt modelId="{C7C8198A-5B4E-41D7-B6B4-90ABA6980373}" type="pres">
      <dgm:prSet presAssocID="{0B0390A1-C51F-47E6-B41E-D7E545CFA96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DDDB71-0DEE-480F-A49E-3165041FC922}" type="pres">
      <dgm:prSet presAssocID="{92C001FE-E1B4-432A-9193-1AE3084C2F7F}" presName="Accent3" presStyleCnt="0"/>
      <dgm:spPr/>
    </dgm:pt>
    <dgm:pt modelId="{6CB36BC1-E715-4048-ABBD-E6C7B829293A}" type="pres">
      <dgm:prSet presAssocID="{92C001FE-E1B4-432A-9193-1AE3084C2F7F}" presName="Accent" presStyleLbl="node1" presStyleIdx="2" presStyleCnt="3"/>
      <dgm:spPr/>
    </dgm:pt>
    <dgm:pt modelId="{B26510C8-568E-4EC2-9AE7-8B8F8C1438BB}" type="pres">
      <dgm:prSet presAssocID="{92C001FE-E1B4-432A-9193-1AE3084C2F7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C3424A-3883-426A-A87E-3EF989F2ECB0}" type="presOf" srcId="{0B0390A1-C51F-47E6-B41E-D7E545CFA969}" destId="{C7C8198A-5B4E-41D7-B6B4-90ABA6980373}" srcOrd="0" destOrd="0" presId="urn:microsoft.com/office/officeart/2009/layout/CircleArrowProcess"/>
    <dgm:cxn modelId="{56F9AB2C-3C8A-4E4B-8A45-BB39E124D2FC}" type="presOf" srcId="{92C001FE-E1B4-432A-9193-1AE3084C2F7F}" destId="{B26510C8-568E-4EC2-9AE7-8B8F8C1438BB}" srcOrd="0" destOrd="0" presId="urn:microsoft.com/office/officeart/2009/layout/CircleArrowProcess"/>
    <dgm:cxn modelId="{02B33C8E-B468-4BE9-B8ED-ACE50437ECEC}" type="presOf" srcId="{732DF450-F2B6-4F2A-B520-C6CD1AD2BFBD}" destId="{DE532109-356B-433F-8586-13D17A4CCF06}" srcOrd="0" destOrd="0" presId="urn:microsoft.com/office/officeart/2009/layout/CircleArrowProcess"/>
    <dgm:cxn modelId="{AADA824E-02AD-4737-BCEF-D6876678E092}" srcId="{732DF450-F2B6-4F2A-B520-C6CD1AD2BFBD}" destId="{92C001FE-E1B4-432A-9193-1AE3084C2F7F}" srcOrd="2" destOrd="0" parTransId="{F03EB8B5-23C7-463C-A6AD-BAA57A8ED09D}" sibTransId="{1E7D24D3-B878-49BA-9EB6-24A6D4E75DE9}"/>
    <dgm:cxn modelId="{2DBD2E81-7F14-4D32-9DF3-BA76870158B0}" srcId="{732DF450-F2B6-4F2A-B520-C6CD1AD2BFBD}" destId="{0B0390A1-C51F-47E6-B41E-D7E545CFA969}" srcOrd="1" destOrd="0" parTransId="{B25878DB-3653-4114-BF4C-0C35C21380C1}" sibTransId="{92E7D54F-2670-4193-B715-241E343EBEFD}"/>
    <dgm:cxn modelId="{2DEFE332-57FA-41B3-8EAF-BDB8F8FAB15D}" srcId="{732DF450-F2B6-4F2A-B520-C6CD1AD2BFBD}" destId="{14CE0B57-0564-4B5A-903E-4E4E23B04A08}" srcOrd="0" destOrd="0" parTransId="{D7438E7B-D9E7-42C4-8245-CED3A5C531DC}" sibTransId="{2C4CEE65-1D04-4D65-A89F-66D56162B4C7}"/>
    <dgm:cxn modelId="{9840DDC9-8FA0-4E7F-AF89-2492FF2CE92A}" type="presOf" srcId="{14CE0B57-0564-4B5A-903E-4E4E23B04A08}" destId="{7D27C298-DF8B-4EEF-A73D-89B0862AF661}" srcOrd="0" destOrd="0" presId="urn:microsoft.com/office/officeart/2009/layout/CircleArrowProcess"/>
    <dgm:cxn modelId="{CC945C56-D33A-4A07-9CE1-CA535CB78826}" type="presParOf" srcId="{DE532109-356B-433F-8586-13D17A4CCF06}" destId="{41D28561-0F06-4E7D-A154-5206EE9D1F2F}" srcOrd="0" destOrd="0" presId="urn:microsoft.com/office/officeart/2009/layout/CircleArrowProcess"/>
    <dgm:cxn modelId="{1FCC1653-5A29-4A1A-A565-5A9D09DA8307}" type="presParOf" srcId="{41D28561-0F06-4E7D-A154-5206EE9D1F2F}" destId="{B08A6A14-3F62-4F66-B874-98D98A62A470}" srcOrd="0" destOrd="0" presId="urn:microsoft.com/office/officeart/2009/layout/CircleArrowProcess"/>
    <dgm:cxn modelId="{CBD857F7-3AA6-42BD-A5A9-6A4AF3FACE75}" type="presParOf" srcId="{DE532109-356B-433F-8586-13D17A4CCF06}" destId="{7D27C298-DF8B-4EEF-A73D-89B0862AF661}" srcOrd="1" destOrd="0" presId="urn:microsoft.com/office/officeart/2009/layout/CircleArrowProcess"/>
    <dgm:cxn modelId="{869294EB-3149-478C-BA86-9C4D933DBD8D}" type="presParOf" srcId="{DE532109-356B-433F-8586-13D17A4CCF06}" destId="{45946ED8-B378-40EF-BABD-6DDEA326165F}" srcOrd="2" destOrd="0" presId="urn:microsoft.com/office/officeart/2009/layout/CircleArrowProcess"/>
    <dgm:cxn modelId="{6E8F3D63-5CBB-4F75-9C58-87D435A1AC0E}" type="presParOf" srcId="{45946ED8-B378-40EF-BABD-6DDEA326165F}" destId="{A1DB1798-8F94-47A1-9846-0E9F112B1680}" srcOrd="0" destOrd="0" presId="urn:microsoft.com/office/officeart/2009/layout/CircleArrowProcess"/>
    <dgm:cxn modelId="{50CA96B2-C55F-4FE0-B548-447587D3F628}" type="presParOf" srcId="{DE532109-356B-433F-8586-13D17A4CCF06}" destId="{C7C8198A-5B4E-41D7-B6B4-90ABA6980373}" srcOrd="3" destOrd="0" presId="urn:microsoft.com/office/officeart/2009/layout/CircleArrowProcess"/>
    <dgm:cxn modelId="{C230642C-22D2-451F-AEB8-494EB1FE1E91}" type="presParOf" srcId="{DE532109-356B-433F-8586-13D17A4CCF06}" destId="{10DDDB71-0DEE-480F-A49E-3165041FC922}" srcOrd="4" destOrd="0" presId="urn:microsoft.com/office/officeart/2009/layout/CircleArrowProcess"/>
    <dgm:cxn modelId="{A7BD080E-4E30-4A58-BDC1-197190A598B4}" type="presParOf" srcId="{10DDDB71-0DEE-480F-A49E-3165041FC922}" destId="{6CB36BC1-E715-4048-ABBD-E6C7B829293A}" srcOrd="0" destOrd="0" presId="urn:microsoft.com/office/officeart/2009/layout/CircleArrowProcess"/>
    <dgm:cxn modelId="{838B6E2D-6F1C-42DF-B91F-7E34CF7D3440}" type="presParOf" srcId="{DE532109-356B-433F-8586-13D17A4CCF06}" destId="{B26510C8-568E-4EC2-9AE7-8B8F8C1438B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2E1E-2E4E-4CAD-9B27-2DB901F2E2BD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E6D5205-FAF4-4DD5-8D0B-53A6ED730BB3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Rechazar</a:t>
          </a:r>
          <a:endParaRPr lang="es-EC" dirty="0"/>
        </a:p>
      </dgm:t>
    </dgm:pt>
    <dgm:pt modelId="{C383A654-15F3-4545-97DD-C31EB82313B9}" type="parTrans" cxnId="{8EC3CB7C-1FE0-4A80-87B3-156638EF283A}">
      <dgm:prSet/>
      <dgm:spPr/>
      <dgm:t>
        <a:bodyPr/>
        <a:lstStyle/>
        <a:p>
          <a:endParaRPr lang="es-EC"/>
        </a:p>
      </dgm:t>
    </dgm:pt>
    <dgm:pt modelId="{9165D4A8-BBD3-4980-A330-5C5E880BA5D9}" type="sibTrans" cxnId="{8EC3CB7C-1FE0-4A80-87B3-156638EF283A}">
      <dgm:prSet/>
      <dgm:spPr/>
      <dgm:t>
        <a:bodyPr/>
        <a:lstStyle/>
        <a:p>
          <a:endParaRPr lang="es-EC"/>
        </a:p>
      </dgm:t>
    </dgm:pt>
    <dgm:pt modelId="{44FBF355-81FC-49D2-97DD-BA3626377240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Reducir </a:t>
          </a:r>
          <a:endParaRPr lang="es-EC" dirty="0"/>
        </a:p>
      </dgm:t>
    </dgm:pt>
    <dgm:pt modelId="{FEB6B525-68D3-41F0-BE96-082E046BFD91}" type="parTrans" cxnId="{EE6CEF66-3217-4B3A-BF1D-0ECCF5D159DD}">
      <dgm:prSet/>
      <dgm:spPr/>
      <dgm:t>
        <a:bodyPr/>
        <a:lstStyle/>
        <a:p>
          <a:endParaRPr lang="es-EC"/>
        </a:p>
      </dgm:t>
    </dgm:pt>
    <dgm:pt modelId="{ED08A6E9-EAAE-42DA-A2D1-D9139AE016F0}" type="sibTrans" cxnId="{EE6CEF66-3217-4B3A-BF1D-0ECCF5D159DD}">
      <dgm:prSet/>
      <dgm:spPr/>
      <dgm:t>
        <a:bodyPr/>
        <a:lstStyle/>
        <a:p>
          <a:endParaRPr lang="es-EC"/>
        </a:p>
      </dgm:t>
    </dgm:pt>
    <dgm:pt modelId="{8673088B-48DD-4206-A3C4-0ABFCC35CC37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Rehusar</a:t>
          </a:r>
          <a:endParaRPr lang="es-EC" dirty="0"/>
        </a:p>
      </dgm:t>
    </dgm:pt>
    <dgm:pt modelId="{95071C0A-493E-4900-B87A-9D4D6CDF56D5}" type="parTrans" cxnId="{A4AB5271-6AAF-4C72-B7C4-D9334E5C721E}">
      <dgm:prSet/>
      <dgm:spPr/>
      <dgm:t>
        <a:bodyPr/>
        <a:lstStyle/>
        <a:p>
          <a:endParaRPr lang="es-EC"/>
        </a:p>
      </dgm:t>
    </dgm:pt>
    <dgm:pt modelId="{D4B5DBD4-38A4-4534-A8E5-46245C993049}" type="sibTrans" cxnId="{A4AB5271-6AAF-4C72-B7C4-D9334E5C721E}">
      <dgm:prSet/>
      <dgm:spPr/>
      <dgm:t>
        <a:bodyPr/>
        <a:lstStyle/>
        <a:p>
          <a:endParaRPr lang="es-EC"/>
        </a:p>
      </dgm:t>
    </dgm:pt>
    <dgm:pt modelId="{AF3A4570-2225-436E-8881-159AD52BF6F2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Reciclar</a:t>
          </a:r>
          <a:endParaRPr lang="es-EC" dirty="0"/>
        </a:p>
      </dgm:t>
    </dgm:pt>
    <dgm:pt modelId="{CA6B243C-C400-403C-A451-3647C20F3E4D}" type="parTrans" cxnId="{CFC4C73C-75BA-4674-A8EE-EA87327B8ECD}">
      <dgm:prSet/>
      <dgm:spPr/>
      <dgm:t>
        <a:bodyPr/>
        <a:lstStyle/>
        <a:p>
          <a:endParaRPr lang="es-EC"/>
        </a:p>
      </dgm:t>
    </dgm:pt>
    <dgm:pt modelId="{23F86DA7-121E-464E-B81D-7A4D2AE3AE3B}" type="sibTrans" cxnId="{CFC4C73C-75BA-4674-A8EE-EA87327B8ECD}">
      <dgm:prSet/>
      <dgm:spPr/>
      <dgm:t>
        <a:bodyPr/>
        <a:lstStyle/>
        <a:p>
          <a:endParaRPr lang="es-EC"/>
        </a:p>
      </dgm:t>
    </dgm:pt>
    <dgm:pt modelId="{20FE525D-C171-42A2-95EB-C1FB2033DF00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Sustituir por materiales amigables</a:t>
          </a:r>
          <a:endParaRPr lang="es-EC" dirty="0"/>
        </a:p>
      </dgm:t>
    </dgm:pt>
    <dgm:pt modelId="{BFDCF2E8-B7F6-4F3C-8D6B-85A5F52D1CB1}" type="parTrans" cxnId="{06F0D0B4-DDD8-46CF-A9ED-106A14620F5C}">
      <dgm:prSet/>
      <dgm:spPr/>
      <dgm:t>
        <a:bodyPr/>
        <a:lstStyle/>
        <a:p>
          <a:endParaRPr lang="es-EC"/>
        </a:p>
      </dgm:t>
    </dgm:pt>
    <dgm:pt modelId="{B5021789-B507-497D-8CF9-22461B23F36B}" type="sibTrans" cxnId="{06F0D0B4-DDD8-46CF-A9ED-106A14620F5C}">
      <dgm:prSet/>
      <dgm:spPr/>
      <dgm:t>
        <a:bodyPr/>
        <a:lstStyle/>
        <a:p>
          <a:endParaRPr lang="es-EC"/>
        </a:p>
      </dgm:t>
    </dgm:pt>
    <dgm:pt modelId="{AE36B59D-C19A-4EDF-BD8F-442CBBADF3DD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Eliminar materiales innecesarios</a:t>
          </a:r>
          <a:endParaRPr lang="es-EC" dirty="0"/>
        </a:p>
      </dgm:t>
    </dgm:pt>
    <dgm:pt modelId="{20B3BFEE-006C-46E0-B67D-0C3BDBB6963F}" type="parTrans" cxnId="{6B807A3E-311E-4542-A55B-E0952C634AC3}">
      <dgm:prSet/>
      <dgm:spPr/>
      <dgm:t>
        <a:bodyPr/>
        <a:lstStyle/>
        <a:p>
          <a:endParaRPr lang="es-EC"/>
        </a:p>
      </dgm:t>
    </dgm:pt>
    <dgm:pt modelId="{054C77B7-8A4E-4D8D-87A7-72CBD461FC1F}" type="sibTrans" cxnId="{6B807A3E-311E-4542-A55B-E0952C634AC3}">
      <dgm:prSet/>
      <dgm:spPr/>
      <dgm:t>
        <a:bodyPr/>
        <a:lstStyle/>
        <a:p>
          <a:endParaRPr lang="es-EC"/>
        </a:p>
      </dgm:t>
    </dgm:pt>
    <dgm:pt modelId="{3EA4946B-4B8C-47F0-A5B2-68CCCAF643A0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Nuevo uso</a:t>
          </a:r>
          <a:endParaRPr lang="es-EC" dirty="0"/>
        </a:p>
      </dgm:t>
    </dgm:pt>
    <dgm:pt modelId="{3A54C1F2-A6C2-48D3-8496-80AFC6A2BB99}" type="parTrans" cxnId="{0AD0BB61-FC84-458A-ACBA-BC5C247C78DA}">
      <dgm:prSet/>
      <dgm:spPr/>
      <dgm:t>
        <a:bodyPr/>
        <a:lstStyle/>
        <a:p>
          <a:endParaRPr lang="es-EC"/>
        </a:p>
      </dgm:t>
    </dgm:pt>
    <dgm:pt modelId="{FCEDADB8-C5B0-4A85-8083-181146C30E2A}" type="sibTrans" cxnId="{0AD0BB61-FC84-458A-ACBA-BC5C247C78DA}">
      <dgm:prSet/>
      <dgm:spPr/>
      <dgm:t>
        <a:bodyPr/>
        <a:lstStyle/>
        <a:p>
          <a:endParaRPr lang="es-EC"/>
        </a:p>
      </dgm:t>
    </dgm:pt>
    <dgm:pt modelId="{454C0FF1-156A-4285-92EE-7072CFAD9D40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Separar basura</a:t>
          </a:r>
          <a:endParaRPr lang="es-EC" dirty="0"/>
        </a:p>
      </dgm:t>
    </dgm:pt>
    <dgm:pt modelId="{2285FAB8-F11C-4B0A-9327-179C037009AA}" type="parTrans" cxnId="{5BE2C870-CDAB-4EF2-99BD-6A75C9FB5F44}">
      <dgm:prSet/>
      <dgm:spPr/>
      <dgm:t>
        <a:bodyPr/>
        <a:lstStyle/>
        <a:p>
          <a:endParaRPr lang="es-EC"/>
        </a:p>
      </dgm:t>
    </dgm:pt>
    <dgm:pt modelId="{516FC041-753B-46B2-8D46-8433A378D0CC}" type="sibTrans" cxnId="{5BE2C870-CDAB-4EF2-99BD-6A75C9FB5F44}">
      <dgm:prSet/>
      <dgm:spPr/>
      <dgm:t>
        <a:bodyPr/>
        <a:lstStyle/>
        <a:p>
          <a:endParaRPr lang="es-EC"/>
        </a:p>
      </dgm:t>
    </dgm:pt>
    <dgm:pt modelId="{EB653445-6A44-4DDE-9B74-B06F38644982}" type="pres">
      <dgm:prSet presAssocID="{F5F92E1E-2E4E-4CAD-9B27-2DB901F2E2B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89BED0E-29A2-41AD-B06C-2D3AB1B8996D}" type="pres">
      <dgm:prSet presAssocID="{5E6D5205-FAF4-4DD5-8D0B-53A6ED730BB3}" presName="composite" presStyleCnt="0"/>
      <dgm:spPr/>
    </dgm:pt>
    <dgm:pt modelId="{A8F200C1-1EA0-4329-BA3C-EB07520E97DE}" type="pres">
      <dgm:prSet presAssocID="{5E6D5205-FAF4-4DD5-8D0B-53A6ED730BB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C36AF2-B59D-4FE0-871C-752C0EF6B5B5}" type="pres">
      <dgm:prSet presAssocID="{5E6D5205-FAF4-4DD5-8D0B-53A6ED730BB3}" presName="Image" presStyleLbl="bgImgPlace1" presStyleIdx="0" presStyleCnt="4"/>
      <dgm:spPr/>
    </dgm:pt>
    <dgm:pt modelId="{E203D1CA-6C07-4E2E-B740-6A20449E071D}" type="pres">
      <dgm:prSet presAssocID="{5E6D5205-FAF4-4DD5-8D0B-53A6ED730BB3}" presName="ChildText" presStyleLbl="fg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22B9E6-718B-45E4-80DF-592B61C20B79}" type="pres">
      <dgm:prSet presAssocID="{9165D4A8-BBD3-4980-A330-5C5E880BA5D9}" presName="sibTrans" presStyleCnt="0"/>
      <dgm:spPr/>
    </dgm:pt>
    <dgm:pt modelId="{A08B6927-41FF-483C-A4AE-A599107AC220}" type="pres">
      <dgm:prSet presAssocID="{44FBF355-81FC-49D2-97DD-BA3626377240}" presName="composite" presStyleCnt="0"/>
      <dgm:spPr/>
    </dgm:pt>
    <dgm:pt modelId="{A5FDF819-E66D-40A4-BCD4-6F8D20FB4F87}" type="pres">
      <dgm:prSet presAssocID="{44FBF355-81FC-49D2-97DD-BA362637724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1D90A0-D8DD-4C65-8882-47061E4A2D09}" type="pres">
      <dgm:prSet presAssocID="{44FBF355-81FC-49D2-97DD-BA3626377240}" presName="Image" presStyleLbl="bgImgPlace1" presStyleIdx="1" presStyleCnt="4"/>
      <dgm:spPr/>
    </dgm:pt>
    <dgm:pt modelId="{5894C505-C672-43DD-8224-65C07C2A7AE7}" type="pres">
      <dgm:prSet presAssocID="{44FBF355-81FC-49D2-97DD-BA3626377240}" presName="ChildText" presStyleLbl="fg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9BFBC8-BFC6-418B-94AD-884A30820900}" type="pres">
      <dgm:prSet presAssocID="{ED08A6E9-EAAE-42DA-A2D1-D9139AE016F0}" presName="sibTrans" presStyleCnt="0"/>
      <dgm:spPr/>
    </dgm:pt>
    <dgm:pt modelId="{7C24CD41-249F-454C-8D62-27372BFDB134}" type="pres">
      <dgm:prSet presAssocID="{8673088B-48DD-4206-A3C4-0ABFCC35CC37}" presName="composite" presStyleCnt="0"/>
      <dgm:spPr/>
    </dgm:pt>
    <dgm:pt modelId="{AF48333E-F85E-421A-B8BB-936351AE32BA}" type="pres">
      <dgm:prSet presAssocID="{8673088B-48DD-4206-A3C4-0ABFCC35CC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5AB500-5F69-480C-A40F-654D27B8D61A}" type="pres">
      <dgm:prSet presAssocID="{8673088B-48DD-4206-A3C4-0ABFCC35CC37}" presName="Image" presStyleLbl="bgImgPlace1" presStyleIdx="2" presStyleCnt="4"/>
      <dgm:spPr/>
    </dgm:pt>
    <dgm:pt modelId="{4343BCDA-D845-4A5E-BAE3-D1F4B0AEF6E3}" type="pres">
      <dgm:prSet presAssocID="{8673088B-48DD-4206-A3C4-0ABFCC35CC37}" presName="ChildText" presStyleLbl="fg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4BD85C-BF22-4CA5-8098-B5CD166423CD}" type="pres">
      <dgm:prSet presAssocID="{D4B5DBD4-38A4-4534-A8E5-46245C993049}" presName="sibTrans" presStyleCnt="0"/>
      <dgm:spPr/>
    </dgm:pt>
    <dgm:pt modelId="{F939D053-8232-4109-9EBB-6841626CA7B7}" type="pres">
      <dgm:prSet presAssocID="{AF3A4570-2225-436E-8881-159AD52BF6F2}" presName="composite" presStyleCnt="0"/>
      <dgm:spPr/>
    </dgm:pt>
    <dgm:pt modelId="{0AB18F3B-266A-416F-9DFA-C10E00D11EDF}" type="pres">
      <dgm:prSet presAssocID="{AF3A4570-2225-436E-8881-159AD52BF6F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42E8D5-6F78-458E-8FA5-527622C13F83}" type="pres">
      <dgm:prSet presAssocID="{AF3A4570-2225-436E-8881-159AD52BF6F2}" presName="Image" presStyleLbl="b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475DE4-F17B-474C-9C16-8B18A591DE36}" type="pres">
      <dgm:prSet presAssocID="{AF3A4570-2225-436E-8881-159AD52BF6F2}" presName="ChildText" presStyleLbl="fg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6CEF66-3217-4B3A-BF1D-0ECCF5D159DD}" srcId="{F5F92E1E-2E4E-4CAD-9B27-2DB901F2E2BD}" destId="{44FBF355-81FC-49D2-97DD-BA3626377240}" srcOrd="1" destOrd="0" parTransId="{FEB6B525-68D3-41F0-BE96-082E046BFD91}" sibTransId="{ED08A6E9-EAAE-42DA-A2D1-D9139AE016F0}"/>
    <dgm:cxn modelId="{0AD0BB61-FC84-458A-ACBA-BC5C247C78DA}" srcId="{8673088B-48DD-4206-A3C4-0ABFCC35CC37}" destId="{3EA4946B-4B8C-47F0-A5B2-68CCCAF643A0}" srcOrd="0" destOrd="0" parTransId="{3A54C1F2-A6C2-48D3-8496-80AFC6A2BB99}" sibTransId="{FCEDADB8-C5B0-4A85-8083-181146C30E2A}"/>
    <dgm:cxn modelId="{D9887159-4AD6-47ED-8129-E82F00CDC8F7}" type="presOf" srcId="{AE36B59D-C19A-4EDF-BD8F-442CBBADF3DD}" destId="{5894C505-C672-43DD-8224-65C07C2A7AE7}" srcOrd="0" destOrd="0" presId="urn:microsoft.com/office/officeart/2008/layout/TitledPictureBlocks"/>
    <dgm:cxn modelId="{896C2792-253C-4A49-A8AC-90D40A03230C}" type="presOf" srcId="{AF3A4570-2225-436E-8881-159AD52BF6F2}" destId="{0AB18F3B-266A-416F-9DFA-C10E00D11EDF}" srcOrd="0" destOrd="0" presId="urn:microsoft.com/office/officeart/2008/layout/TitledPictureBlocks"/>
    <dgm:cxn modelId="{8EC3CB7C-1FE0-4A80-87B3-156638EF283A}" srcId="{F5F92E1E-2E4E-4CAD-9B27-2DB901F2E2BD}" destId="{5E6D5205-FAF4-4DD5-8D0B-53A6ED730BB3}" srcOrd="0" destOrd="0" parTransId="{C383A654-15F3-4545-97DD-C31EB82313B9}" sibTransId="{9165D4A8-BBD3-4980-A330-5C5E880BA5D9}"/>
    <dgm:cxn modelId="{A4AB5271-6AAF-4C72-B7C4-D9334E5C721E}" srcId="{F5F92E1E-2E4E-4CAD-9B27-2DB901F2E2BD}" destId="{8673088B-48DD-4206-A3C4-0ABFCC35CC37}" srcOrd="2" destOrd="0" parTransId="{95071C0A-493E-4900-B87A-9D4D6CDF56D5}" sibTransId="{D4B5DBD4-38A4-4534-A8E5-46245C993049}"/>
    <dgm:cxn modelId="{63755047-E4B0-4918-BAEC-14D109F179F1}" type="presOf" srcId="{5E6D5205-FAF4-4DD5-8D0B-53A6ED730BB3}" destId="{A8F200C1-1EA0-4329-BA3C-EB07520E97DE}" srcOrd="0" destOrd="0" presId="urn:microsoft.com/office/officeart/2008/layout/TitledPictureBlocks"/>
    <dgm:cxn modelId="{5BE2C870-CDAB-4EF2-99BD-6A75C9FB5F44}" srcId="{AF3A4570-2225-436E-8881-159AD52BF6F2}" destId="{454C0FF1-156A-4285-92EE-7072CFAD9D40}" srcOrd="0" destOrd="0" parTransId="{2285FAB8-F11C-4B0A-9327-179C037009AA}" sibTransId="{516FC041-753B-46B2-8D46-8433A378D0CC}"/>
    <dgm:cxn modelId="{E9A62FF2-5E52-443B-B77C-D91639EB5FAE}" type="presOf" srcId="{20FE525D-C171-42A2-95EB-C1FB2033DF00}" destId="{E203D1CA-6C07-4E2E-B740-6A20449E071D}" srcOrd="0" destOrd="0" presId="urn:microsoft.com/office/officeart/2008/layout/TitledPictureBlocks"/>
    <dgm:cxn modelId="{06F0D0B4-DDD8-46CF-A9ED-106A14620F5C}" srcId="{5E6D5205-FAF4-4DD5-8D0B-53A6ED730BB3}" destId="{20FE525D-C171-42A2-95EB-C1FB2033DF00}" srcOrd="0" destOrd="0" parTransId="{BFDCF2E8-B7F6-4F3C-8D6B-85A5F52D1CB1}" sibTransId="{B5021789-B507-497D-8CF9-22461B23F36B}"/>
    <dgm:cxn modelId="{6B807A3E-311E-4542-A55B-E0952C634AC3}" srcId="{44FBF355-81FC-49D2-97DD-BA3626377240}" destId="{AE36B59D-C19A-4EDF-BD8F-442CBBADF3DD}" srcOrd="0" destOrd="0" parTransId="{20B3BFEE-006C-46E0-B67D-0C3BDBB6963F}" sibTransId="{054C77B7-8A4E-4D8D-87A7-72CBD461FC1F}"/>
    <dgm:cxn modelId="{F19B08EF-CC51-4471-B446-391C2557733D}" type="presOf" srcId="{454C0FF1-156A-4285-92EE-7072CFAD9D40}" destId="{2B475DE4-F17B-474C-9C16-8B18A591DE36}" srcOrd="0" destOrd="0" presId="urn:microsoft.com/office/officeart/2008/layout/TitledPictureBlocks"/>
    <dgm:cxn modelId="{87DA819B-C53F-4BA2-8284-8E4A15F767B9}" type="presOf" srcId="{44FBF355-81FC-49D2-97DD-BA3626377240}" destId="{A5FDF819-E66D-40A4-BCD4-6F8D20FB4F87}" srcOrd="0" destOrd="0" presId="urn:microsoft.com/office/officeart/2008/layout/TitledPictureBlocks"/>
    <dgm:cxn modelId="{D1930AC2-F16B-47D2-A913-3125C6D527CF}" type="presOf" srcId="{3EA4946B-4B8C-47F0-A5B2-68CCCAF643A0}" destId="{4343BCDA-D845-4A5E-BAE3-D1F4B0AEF6E3}" srcOrd="0" destOrd="0" presId="urn:microsoft.com/office/officeart/2008/layout/TitledPictureBlocks"/>
    <dgm:cxn modelId="{CFC4C73C-75BA-4674-A8EE-EA87327B8ECD}" srcId="{F5F92E1E-2E4E-4CAD-9B27-2DB901F2E2BD}" destId="{AF3A4570-2225-436E-8881-159AD52BF6F2}" srcOrd="3" destOrd="0" parTransId="{CA6B243C-C400-403C-A451-3647C20F3E4D}" sibTransId="{23F86DA7-121E-464E-B81D-7A4D2AE3AE3B}"/>
    <dgm:cxn modelId="{F214F514-A0F3-4019-98CE-853F8135FD2A}" type="presOf" srcId="{8673088B-48DD-4206-A3C4-0ABFCC35CC37}" destId="{AF48333E-F85E-421A-B8BB-936351AE32BA}" srcOrd="0" destOrd="0" presId="urn:microsoft.com/office/officeart/2008/layout/TitledPictureBlocks"/>
    <dgm:cxn modelId="{4E5DBD45-B36B-46D6-AB87-0E7DBDD56C8D}" type="presOf" srcId="{F5F92E1E-2E4E-4CAD-9B27-2DB901F2E2BD}" destId="{EB653445-6A44-4DDE-9B74-B06F38644982}" srcOrd="0" destOrd="0" presId="urn:microsoft.com/office/officeart/2008/layout/TitledPictureBlocks"/>
    <dgm:cxn modelId="{B593F54A-C07D-4F59-A8F2-AFECE7C8D386}" type="presParOf" srcId="{EB653445-6A44-4DDE-9B74-B06F38644982}" destId="{689BED0E-29A2-41AD-B06C-2D3AB1B8996D}" srcOrd="0" destOrd="0" presId="urn:microsoft.com/office/officeart/2008/layout/TitledPictureBlocks"/>
    <dgm:cxn modelId="{0117217A-6AA4-4906-A69B-328C67B16741}" type="presParOf" srcId="{689BED0E-29A2-41AD-B06C-2D3AB1B8996D}" destId="{A8F200C1-1EA0-4329-BA3C-EB07520E97DE}" srcOrd="0" destOrd="0" presId="urn:microsoft.com/office/officeart/2008/layout/TitledPictureBlocks"/>
    <dgm:cxn modelId="{18EA401A-44BD-4726-8CF7-21841545CCEE}" type="presParOf" srcId="{689BED0E-29A2-41AD-B06C-2D3AB1B8996D}" destId="{3AC36AF2-B59D-4FE0-871C-752C0EF6B5B5}" srcOrd="1" destOrd="0" presId="urn:microsoft.com/office/officeart/2008/layout/TitledPictureBlocks"/>
    <dgm:cxn modelId="{207A7410-BA8E-41EF-890F-E02CC731A28B}" type="presParOf" srcId="{689BED0E-29A2-41AD-B06C-2D3AB1B8996D}" destId="{E203D1CA-6C07-4E2E-B740-6A20449E071D}" srcOrd="2" destOrd="0" presId="urn:microsoft.com/office/officeart/2008/layout/TitledPictureBlocks"/>
    <dgm:cxn modelId="{2834555E-B689-492C-8EDE-8672C0BE4783}" type="presParOf" srcId="{EB653445-6A44-4DDE-9B74-B06F38644982}" destId="{8322B9E6-718B-45E4-80DF-592B61C20B79}" srcOrd="1" destOrd="0" presId="urn:microsoft.com/office/officeart/2008/layout/TitledPictureBlocks"/>
    <dgm:cxn modelId="{EFB48A87-6F6E-4539-A288-AAB9B539F212}" type="presParOf" srcId="{EB653445-6A44-4DDE-9B74-B06F38644982}" destId="{A08B6927-41FF-483C-A4AE-A599107AC220}" srcOrd="2" destOrd="0" presId="urn:microsoft.com/office/officeart/2008/layout/TitledPictureBlocks"/>
    <dgm:cxn modelId="{F96B66CA-E97A-4518-8797-2C17A8FF4846}" type="presParOf" srcId="{A08B6927-41FF-483C-A4AE-A599107AC220}" destId="{A5FDF819-E66D-40A4-BCD4-6F8D20FB4F87}" srcOrd="0" destOrd="0" presId="urn:microsoft.com/office/officeart/2008/layout/TitledPictureBlocks"/>
    <dgm:cxn modelId="{E7AB3106-3B3E-439B-AF75-7337BC84B42F}" type="presParOf" srcId="{A08B6927-41FF-483C-A4AE-A599107AC220}" destId="{301D90A0-D8DD-4C65-8882-47061E4A2D09}" srcOrd="1" destOrd="0" presId="urn:microsoft.com/office/officeart/2008/layout/TitledPictureBlocks"/>
    <dgm:cxn modelId="{3E193730-5C91-45AB-9BB3-8FF548019CEE}" type="presParOf" srcId="{A08B6927-41FF-483C-A4AE-A599107AC220}" destId="{5894C505-C672-43DD-8224-65C07C2A7AE7}" srcOrd="2" destOrd="0" presId="urn:microsoft.com/office/officeart/2008/layout/TitledPictureBlocks"/>
    <dgm:cxn modelId="{C923B379-4094-440F-9738-4E841C9A3654}" type="presParOf" srcId="{EB653445-6A44-4DDE-9B74-B06F38644982}" destId="{1D9BFBC8-BFC6-418B-94AD-884A30820900}" srcOrd="3" destOrd="0" presId="urn:microsoft.com/office/officeart/2008/layout/TitledPictureBlocks"/>
    <dgm:cxn modelId="{83FBCB66-0CCC-4263-A70C-305B12B609CE}" type="presParOf" srcId="{EB653445-6A44-4DDE-9B74-B06F38644982}" destId="{7C24CD41-249F-454C-8D62-27372BFDB134}" srcOrd="4" destOrd="0" presId="urn:microsoft.com/office/officeart/2008/layout/TitledPictureBlocks"/>
    <dgm:cxn modelId="{F7EE9E0A-7B7A-478D-A7AD-6F8F2D49A1A2}" type="presParOf" srcId="{7C24CD41-249F-454C-8D62-27372BFDB134}" destId="{AF48333E-F85E-421A-B8BB-936351AE32BA}" srcOrd="0" destOrd="0" presId="urn:microsoft.com/office/officeart/2008/layout/TitledPictureBlocks"/>
    <dgm:cxn modelId="{37E2356E-A847-4326-A2DA-A86946108480}" type="presParOf" srcId="{7C24CD41-249F-454C-8D62-27372BFDB134}" destId="{975AB500-5F69-480C-A40F-654D27B8D61A}" srcOrd="1" destOrd="0" presId="urn:microsoft.com/office/officeart/2008/layout/TitledPictureBlocks"/>
    <dgm:cxn modelId="{5D28E5F7-C1F0-47E4-81CF-87D172AA89AE}" type="presParOf" srcId="{7C24CD41-249F-454C-8D62-27372BFDB134}" destId="{4343BCDA-D845-4A5E-BAE3-D1F4B0AEF6E3}" srcOrd="2" destOrd="0" presId="urn:microsoft.com/office/officeart/2008/layout/TitledPictureBlocks"/>
    <dgm:cxn modelId="{94550C31-77A0-4547-A4BC-0A83750A5084}" type="presParOf" srcId="{EB653445-6A44-4DDE-9B74-B06F38644982}" destId="{184BD85C-BF22-4CA5-8098-B5CD166423CD}" srcOrd="5" destOrd="0" presId="urn:microsoft.com/office/officeart/2008/layout/TitledPictureBlocks"/>
    <dgm:cxn modelId="{EDF36942-8597-4AFB-993A-0DA383ABCF1C}" type="presParOf" srcId="{EB653445-6A44-4DDE-9B74-B06F38644982}" destId="{F939D053-8232-4109-9EBB-6841626CA7B7}" srcOrd="6" destOrd="0" presId="urn:microsoft.com/office/officeart/2008/layout/TitledPictureBlocks"/>
    <dgm:cxn modelId="{A15AD15A-095F-4032-8F6E-284AEA039440}" type="presParOf" srcId="{F939D053-8232-4109-9EBB-6841626CA7B7}" destId="{0AB18F3B-266A-416F-9DFA-C10E00D11EDF}" srcOrd="0" destOrd="0" presId="urn:microsoft.com/office/officeart/2008/layout/TitledPictureBlocks"/>
    <dgm:cxn modelId="{3D9D38E4-FF1A-4E5E-B716-B8B4044A13E1}" type="presParOf" srcId="{F939D053-8232-4109-9EBB-6841626CA7B7}" destId="{8342E8D5-6F78-458E-8FA5-527622C13F83}" srcOrd="1" destOrd="0" presId="urn:microsoft.com/office/officeart/2008/layout/TitledPictureBlocks"/>
    <dgm:cxn modelId="{B0433359-CC8D-4641-BBB8-542EB5F964EF}" type="presParOf" srcId="{F939D053-8232-4109-9EBB-6841626CA7B7}" destId="{2B475DE4-F17B-474C-9C16-8B18A591DE3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6A14-3F62-4F66-B874-98D98A62A470}">
      <dsp:nvSpPr>
        <dsp:cNvPr id="0" name=""/>
        <dsp:cNvSpPr/>
      </dsp:nvSpPr>
      <dsp:spPr>
        <a:xfrm>
          <a:off x="2153581" y="0"/>
          <a:ext cx="1872639" cy="18729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7C298-DF8B-4EEF-A73D-89B0862AF661}">
      <dsp:nvSpPr>
        <dsp:cNvPr id="0" name=""/>
        <dsp:cNvSpPr/>
      </dsp:nvSpPr>
      <dsp:spPr>
        <a:xfrm>
          <a:off x="2567496" y="676182"/>
          <a:ext cx="1040589" cy="52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Fuentes hídricas</a:t>
          </a:r>
          <a:endParaRPr lang="es-EC" sz="1800" kern="1200" dirty="0"/>
        </a:p>
      </dsp:txBody>
      <dsp:txXfrm>
        <a:off x="2567496" y="676182"/>
        <a:ext cx="1040589" cy="520170"/>
      </dsp:txXfrm>
    </dsp:sp>
    <dsp:sp modelId="{A1DB1798-8F94-47A1-9846-0E9F112B1680}">
      <dsp:nvSpPr>
        <dsp:cNvPr id="0" name=""/>
        <dsp:cNvSpPr/>
      </dsp:nvSpPr>
      <dsp:spPr>
        <a:xfrm>
          <a:off x="1633462" y="1076134"/>
          <a:ext cx="1872639" cy="18729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8198A-5B4E-41D7-B6B4-90ABA6980373}">
      <dsp:nvSpPr>
        <dsp:cNvPr id="0" name=""/>
        <dsp:cNvSpPr/>
      </dsp:nvSpPr>
      <dsp:spPr>
        <a:xfrm>
          <a:off x="2049487" y="1758541"/>
          <a:ext cx="1040589" cy="52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Zonas naturales </a:t>
          </a:r>
          <a:endParaRPr lang="es-EC" sz="1800" kern="1200" dirty="0"/>
        </a:p>
      </dsp:txBody>
      <dsp:txXfrm>
        <a:off x="2049487" y="1758541"/>
        <a:ext cx="1040589" cy="520170"/>
      </dsp:txXfrm>
    </dsp:sp>
    <dsp:sp modelId="{6CB36BC1-E715-4048-ABBD-E6C7B829293A}">
      <dsp:nvSpPr>
        <dsp:cNvPr id="0" name=""/>
        <dsp:cNvSpPr/>
      </dsp:nvSpPr>
      <dsp:spPr>
        <a:xfrm>
          <a:off x="2286864" y="2281046"/>
          <a:ext cx="1608887" cy="16095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510C8-568E-4EC2-9AE7-8B8F8C1438BB}">
      <dsp:nvSpPr>
        <dsp:cNvPr id="0" name=""/>
        <dsp:cNvSpPr/>
      </dsp:nvSpPr>
      <dsp:spPr>
        <a:xfrm>
          <a:off x="2569958" y="2842457"/>
          <a:ext cx="1040589" cy="52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Aire</a:t>
          </a:r>
          <a:endParaRPr lang="es-EC" sz="1800" kern="1200" dirty="0"/>
        </a:p>
      </dsp:txBody>
      <dsp:txXfrm>
        <a:off x="2569958" y="2842457"/>
        <a:ext cx="1040589" cy="520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36AF2-B59D-4FE0-871C-752C0EF6B5B5}">
      <dsp:nvSpPr>
        <dsp:cNvPr id="0" name=""/>
        <dsp:cNvSpPr/>
      </dsp:nvSpPr>
      <dsp:spPr>
        <a:xfrm>
          <a:off x="461817" y="437364"/>
          <a:ext cx="2580197" cy="21861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3D1CA-6C07-4E2E-B740-6A20449E071D}">
      <dsp:nvSpPr>
        <dsp:cNvPr id="0" name=""/>
        <dsp:cNvSpPr/>
      </dsp:nvSpPr>
      <dsp:spPr>
        <a:xfrm>
          <a:off x="2698426" y="743294"/>
          <a:ext cx="1223491" cy="1273413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Sustituir por materiales amigables</a:t>
          </a:r>
          <a:endParaRPr lang="es-EC" sz="1400" kern="1200" dirty="0"/>
        </a:p>
      </dsp:txBody>
      <dsp:txXfrm>
        <a:off x="2734261" y="779129"/>
        <a:ext cx="1151821" cy="1201743"/>
      </dsp:txXfrm>
    </dsp:sp>
    <dsp:sp modelId="{A8F200C1-1EA0-4329-BA3C-EB07520E97DE}">
      <dsp:nvSpPr>
        <dsp:cNvPr id="0" name=""/>
        <dsp:cNvSpPr/>
      </dsp:nvSpPr>
      <dsp:spPr>
        <a:xfrm>
          <a:off x="461817" y="20505"/>
          <a:ext cx="2580197" cy="37645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Rechazar</a:t>
          </a:r>
          <a:endParaRPr lang="es-EC" sz="1800" kern="1200" dirty="0"/>
        </a:p>
      </dsp:txBody>
      <dsp:txXfrm>
        <a:off x="461817" y="20505"/>
        <a:ext cx="2580197" cy="376452"/>
      </dsp:txXfrm>
    </dsp:sp>
    <dsp:sp modelId="{301D90A0-D8DD-4C65-8882-47061E4A2D09}">
      <dsp:nvSpPr>
        <dsp:cNvPr id="0" name=""/>
        <dsp:cNvSpPr/>
      </dsp:nvSpPr>
      <dsp:spPr>
        <a:xfrm>
          <a:off x="4307681" y="437364"/>
          <a:ext cx="2580197" cy="2186185"/>
        </a:xfrm>
        <a:prstGeom prst="rect">
          <a:avLst/>
        </a:prstGeom>
        <a:solidFill>
          <a:schemeClr val="accent1">
            <a:tint val="50000"/>
            <a:hueOff val="1103696"/>
            <a:satOff val="-6879"/>
            <a:lumOff val="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4C505-C672-43DD-8224-65C07C2A7AE7}">
      <dsp:nvSpPr>
        <dsp:cNvPr id="0" name=""/>
        <dsp:cNvSpPr/>
      </dsp:nvSpPr>
      <dsp:spPr>
        <a:xfrm>
          <a:off x="6544290" y="743294"/>
          <a:ext cx="1223491" cy="127341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Eliminar materiales innecesarios</a:t>
          </a:r>
          <a:endParaRPr lang="es-EC" sz="1400" kern="1200" dirty="0"/>
        </a:p>
      </dsp:txBody>
      <dsp:txXfrm>
        <a:off x="6580125" y="779129"/>
        <a:ext cx="1151821" cy="1201743"/>
      </dsp:txXfrm>
    </dsp:sp>
    <dsp:sp modelId="{A5FDF819-E66D-40A4-BCD4-6F8D20FB4F87}">
      <dsp:nvSpPr>
        <dsp:cNvPr id="0" name=""/>
        <dsp:cNvSpPr/>
      </dsp:nvSpPr>
      <dsp:spPr>
        <a:xfrm>
          <a:off x="4307681" y="20505"/>
          <a:ext cx="2580197" cy="3764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Reducir </a:t>
          </a:r>
          <a:endParaRPr lang="es-EC" sz="1800" kern="1200" dirty="0"/>
        </a:p>
      </dsp:txBody>
      <dsp:txXfrm>
        <a:off x="4307681" y="20505"/>
        <a:ext cx="2580197" cy="376452"/>
      </dsp:txXfrm>
    </dsp:sp>
    <dsp:sp modelId="{975AB500-5F69-480C-A40F-654D27B8D61A}">
      <dsp:nvSpPr>
        <dsp:cNvPr id="0" name=""/>
        <dsp:cNvSpPr/>
      </dsp:nvSpPr>
      <dsp:spPr>
        <a:xfrm>
          <a:off x="461817" y="3386418"/>
          <a:ext cx="2580197" cy="2186185"/>
        </a:xfrm>
        <a:prstGeom prst="rect">
          <a:avLst/>
        </a:prstGeom>
        <a:solidFill>
          <a:schemeClr val="accent1">
            <a:tint val="50000"/>
            <a:hueOff val="2207393"/>
            <a:satOff val="-13759"/>
            <a:lumOff val="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3BCDA-D845-4A5E-BAE3-D1F4B0AEF6E3}">
      <dsp:nvSpPr>
        <dsp:cNvPr id="0" name=""/>
        <dsp:cNvSpPr/>
      </dsp:nvSpPr>
      <dsp:spPr>
        <a:xfrm>
          <a:off x="2698426" y="3692349"/>
          <a:ext cx="1223491" cy="127341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Nuevo uso</a:t>
          </a:r>
          <a:endParaRPr lang="es-EC" sz="1400" kern="1200" dirty="0"/>
        </a:p>
      </dsp:txBody>
      <dsp:txXfrm>
        <a:off x="2734261" y="3728184"/>
        <a:ext cx="1151821" cy="1201743"/>
      </dsp:txXfrm>
    </dsp:sp>
    <dsp:sp modelId="{AF48333E-F85E-421A-B8BB-936351AE32BA}">
      <dsp:nvSpPr>
        <dsp:cNvPr id="0" name=""/>
        <dsp:cNvSpPr/>
      </dsp:nvSpPr>
      <dsp:spPr>
        <a:xfrm>
          <a:off x="461817" y="2969560"/>
          <a:ext cx="2580197" cy="37645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Rehusar</a:t>
          </a:r>
          <a:endParaRPr lang="es-EC" sz="1800" kern="1200" dirty="0"/>
        </a:p>
      </dsp:txBody>
      <dsp:txXfrm>
        <a:off x="461817" y="2969560"/>
        <a:ext cx="2580197" cy="376452"/>
      </dsp:txXfrm>
    </dsp:sp>
    <dsp:sp modelId="{8342E8D5-6F78-458E-8FA5-527622C13F83}">
      <dsp:nvSpPr>
        <dsp:cNvPr id="0" name=""/>
        <dsp:cNvSpPr/>
      </dsp:nvSpPr>
      <dsp:spPr>
        <a:xfrm>
          <a:off x="4307681" y="3386418"/>
          <a:ext cx="2580197" cy="21861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75DE4-F17B-474C-9C16-8B18A591DE36}">
      <dsp:nvSpPr>
        <dsp:cNvPr id="0" name=""/>
        <dsp:cNvSpPr/>
      </dsp:nvSpPr>
      <dsp:spPr>
        <a:xfrm>
          <a:off x="6544290" y="3692349"/>
          <a:ext cx="1223491" cy="127341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Separar basura</a:t>
          </a:r>
          <a:endParaRPr lang="es-EC" sz="1400" kern="1200" dirty="0"/>
        </a:p>
      </dsp:txBody>
      <dsp:txXfrm>
        <a:off x="6580125" y="3728184"/>
        <a:ext cx="1151821" cy="1201743"/>
      </dsp:txXfrm>
    </dsp:sp>
    <dsp:sp modelId="{0AB18F3B-266A-416F-9DFA-C10E00D11EDF}">
      <dsp:nvSpPr>
        <dsp:cNvPr id="0" name=""/>
        <dsp:cNvSpPr/>
      </dsp:nvSpPr>
      <dsp:spPr>
        <a:xfrm>
          <a:off x="4307681" y="2969560"/>
          <a:ext cx="2580197" cy="37645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Reciclar</a:t>
          </a:r>
          <a:endParaRPr lang="es-EC" sz="1800" kern="1200" dirty="0"/>
        </a:p>
      </dsp:txBody>
      <dsp:txXfrm>
        <a:off x="4307681" y="2969560"/>
        <a:ext cx="2580197" cy="376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7E1F8-4752-4A2F-AD6D-79C28368DB44}" type="datetimeFigureOut">
              <a:rPr lang="es-EC" smtClean="0"/>
              <a:t>14/06/2013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496F-0E30-4085-AA9F-664ABB3181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593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496F-0E30-4085-AA9F-664ABB31819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961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40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C" sz="14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40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8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357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00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041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298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27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13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569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98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03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4313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9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emf"/><Relationship Id="rId4" Type="http://schemas.openxmlformats.org/officeDocument/2006/relationships/image" Target="../media/image19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989906"/>
            <a:ext cx="8458200" cy="2952328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sz="3600" kern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Plan de comunicación integral para el manejo y reciclaje de desechos sólidos en la Parroquia Rumipamba</a:t>
            </a:r>
            <a:endParaRPr lang="es-ES" sz="3600" kern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467544" y="3369568"/>
            <a:ext cx="49530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S" b="1" kern="0" dirty="0" smtClean="0">
                <a:solidFill>
                  <a:schemeClr val="tx1"/>
                </a:solidFill>
              </a:rPr>
              <a:t>Jennyfer Victoria </a:t>
            </a:r>
          </a:p>
          <a:p>
            <a:pPr marL="0" indent="0" algn="ctr">
              <a:buNone/>
            </a:pPr>
            <a:r>
              <a:rPr lang="es-ES" b="1" kern="0" dirty="0" smtClean="0">
                <a:solidFill>
                  <a:schemeClr val="tx1"/>
                </a:solidFill>
              </a:rPr>
              <a:t>Jácome Sandoval </a:t>
            </a:r>
            <a:endParaRPr lang="es-ES" kern="0" dirty="0" smtClean="0">
              <a:solidFill>
                <a:schemeClr val="tx1"/>
              </a:solidFill>
            </a:endParaRPr>
          </a:p>
          <a:p>
            <a:endParaRPr lang="es-ES" kern="0" dirty="0" smtClean="0">
              <a:solidFill>
                <a:schemeClr val="tx1"/>
              </a:solidFill>
            </a:endParaRPr>
          </a:p>
          <a:p>
            <a:endParaRPr lang="es-ES" kern="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encrypted-tbn1.gstatic.com/images?q=tbn:ANd9GcTSr0fe3rtX0SyWjSHKQ4_Tzg_cYMX4WxNXR2O-lmfJCutcxU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3571875" cy="9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3.gstatic.com/images?q=tbn:ANd9GcQd_pNEZ-1S6-C9JizInNdHqFTPDgveyqpdQrn7obDgV45ZR-6H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57" y="3016591"/>
            <a:ext cx="2219831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81" y="3204833"/>
            <a:ext cx="2156619" cy="19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 descr="http://t1.gstatic.com/images?q=tbn:ANd9GcT8bltmC1V7Cc_Y6tbWEbF346qRq0V8lWoTX_R7ym4n1x1sgS3q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45" y="4287485"/>
            <a:ext cx="1574998" cy="108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09414"/>
              </p:ext>
            </p:extLst>
          </p:nvPr>
        </p:nvGraphicFramePr>
        <p:xfrm>
          <a:off x="827583" y="836712"/>
          <a:ext cx="7704858" cy="49507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8286"/>
                <a:gridCol w="2568286"/>
                <a:gridCol w="2568286"/>
              </a:tblGrid>
              <a:tr h="638304">
                <a:tc>
                  <a:txBody>
                    <a:bodyPr/>
                    <a:lstStyle/>
                    <a:p>
                      <a:r>
                        <a:rPr lang="es-EC" dirty="0" smtClean="0"/>
                        <a:t>Tipo de investigación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Investigación concluyente descriptiva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69808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Habitantes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Turistas</a:t>
                      </a:r>
                    </a:p>
                  </a:txBody>
                  <a:tcPr/>
                </a:tc>
              </a:tr>
              <a:tr h="369808">
                <a:tc>
                  <a:txBody>
                    <a:bodyPr/>
                    <a:lstStyle/>
                    <a:p>
                      <a:r>
                        <a:rPr lang="es-EC" dirty="0" smtClean="0"/>
                        <a:t>Técnica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</a:t>
                      </a:r>
                    </a:p>
                  </a:txBody>
                  <a:tcPr/>
                </a:tc>
              </a:tr>
              <a:tr h="369811">
                <a:tc>
                  <a:txBody>
                    <a:bodyPr/>
                    <a:lstStyle/>
                    <a:p>
                      <a:r>
                        <a:rPr lang="es-EC" dirty="0" smtClean="0"/>
                        <a:t>Población meta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203 familias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780</a:t>
                      </a:r>
                      <a:r>
                        <a:rPr lang="es-EC" baseline="0" dirty="0" smtClean="0"/>
                        <a:t> turistas</a:t>
                      </a:r>
                      <a:endParaRPr lang="es-EC" dirty="0"/>
                    </a:p>
                  </a:txBody>
                  <a:tcPr/>
                </a:tc>
              </a:tr>
              <a:tr h="960343">
                <a:tc>
                  <a:txBody>
                    <a:bodyPr/>
                    <a:lstStyle/>
                    <a:p>
                      <a:r>
                        <a:rPr lang="es-EC" dirty="0" smtClean="0"/>
                        <a:t>Marco de</a:t>
                      </a:r>
                      <a:r>
                        <a:rPr lang="es-EC" baseline="0" dirty="0" smtClean="0"/>
                        <a:t> muestreo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Familias</a:t>
                      </a:r>
                      <a:r>
                        <a:rPr lang="es-EC" baseline="0" dirty="0" smtClean="0"/>
                        <a:t> que viven en la Parroquia Rumipamba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Turistas que visitan los senderos Cóndor Machay y Vilatuña</a:t>
                      </a:r>
                      <a:endParaRPr lang="es-EC" dirty="0"/>
                    </a:p>
                  </a:txBody>
                  <a:tcPr/>
                </a:tc>
              </a:tr>
              <a:tr h="964334">
                <a:tc>
                  <a:txBody>
                    <a:bodyPr/>
                    <a:lstStyle/>
                    <a:p>
                      <a:r>
                        <a:rPr lang="es-EC" dirty="0" smtClean="0"/>
                        <a:t>Técnica</a:t>
                      </a:r>
                      <a:r>
                        <a:rPr lang="es-EC" baseline="0" dirty="0" smtClean="0"/>
                        <a:t> de muestreo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Muestreo probabilístico por área de una etapa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Muestreo</a:t>
                      </a:r>
                      <a:r>
                        <a:rPr lang="es-EC" baseline="0" dirty="0" smtClean="0"/>
                        <a:t> no probabilístico por conveniencia</a:t>
                      </a:r>
                      <a:endParaRPr lang="es-EC" dirty="0"/>
                    </a:p>
                  </a:txBody>
                  <a:tcPr/>
                </a:tc>
              </a:tr>
              <a:tr h="638304">
                <a:tc>
                  <a:txBody>
                    <a:bodyPr/>
                    <a:lstStyle/>
                    <a:p>
                      <a:r>
                        <a:rPr lang="es-EC" dirty="0" smtClean="0"/>
                        <a:t>Tamaño</a:t>
                      </a:r>
                      <a:r>
                        <a:rPr lang="es-EC" baseline="0" dirty="0" smtClean="0"/>
                        <a:t> de la muestra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60 familias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89 turistas</a:t>
                      </a:r>
                      <a:endParaRPr lang="es-EC" dirty="0"/>
                    </a:p>
                  </a:txBody>
                  <a:tcPr/>
                </a:tc>
              </a:tr>
              <a:tr h="369811">
                <a:tc>
                  <a:txBody>
                    <a:bodyPr/>
                    <a:lstStyle/>
                    <a:p>
                      <a:r>
                        <a:rPr lang="es-EC" dirty="0" smtClean="0"/>
                        <a:t>Análisis</a:t>
                      </a:r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SPSS</a:t>
                      </a:r>
                      <a:r>
                        <a:rPr lang="es-EC" baseline="0" dirty="0" smtClean="0"/>
                        <a:t>  (análisis univariado, análisis bivariado, prueba </a:t>
                      </a:r>
                      <a:r>
                        <a:rPr lang="es-EC" baseline="0" dirty="0" err="1" smtClean="0"/>
                        <a:t>chi</a:t>
                      </a:r>
                      <a:r>
                        <a:rPr lang="es-EC" baseline="0" dirty="0" smtClean="0"/>
                        <a:t>-cuadrado)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46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772400" cy="1362075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Plan de comunicación integral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7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t="15368" r="21679" b="9980"/>
          <a:stretch/>
        </p:blipFill>
        <p:spPr bwMode="auto">
          <a:xfrm>
            <a:off x="1403648" y="1052736"/>
            <a:ext cx="6768802" cy="44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8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6667" r="20703" b="9375"/>
          <a:stretch/>
        </p:blipFill>
        <p:spPr bwMode="auto">
          <a:xfrm>
            <a:off x="1547664" y="1196752"/>
            <a:ext cx="6186636" cy="446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3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4930" r="20312" b="9028"/>
          <a:stretch/>
        </p:blipFill>
        <p:spPr bwMode="auto">
          <a:xfrm>
            <a:off x="1187624" y="1268760"/>
            <a:ext cx="66247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4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77072"/>
            <a:ext cx="7772400" cy="1362075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Objetivos y público objetivo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2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87721"/>
              </p:ext>
            </p:extLst>
          </p:nvPr>
        </p:nvGraphicFramePr>
        <p:xfrm>
          <a:off x="827584" y="1484784"/>
          <a:ext cx="7615614" cy="3672408"/>
        </p:xfrm>
        <a:graphic>
          <a:graphicData uri="http://schemas.openxmlformats.org/drawingml/2006/table">
            <a:tbl>
              <a:tblPr firstRow="1" firstCol="1" bandRow="1"/>
              <a:tblGrid>
                <a:gridCol w="848360"/>
                <a:gridCol w="511175"/>
                <a:gridCol w="2994025"/>
                <a:gridCol w="540385"/>
                <a:gridCol w="723900"/>
                <a:gridCol w="101659"/>
                <a:gridCol w="948055"/>
                <a:gridCol w="948055"/>
              </a:tblGrid>
              <a:tr h="484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Unidad estratégica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Objetivos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Corto Plazo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Mediano Plazo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Largo Plazo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Público objetivo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3448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Marketing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Concienciar a los habitantes en el cuidado ambiental.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Niños y niñas entre 6 años y 14 años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9845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Disminuir la contaminación ambiental con planes de manejo y reciclaje de desechos sólidos.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 jóvenes y adultos de 15 años en adelante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9845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Diseñar un proyecto de lombricultura para la producción de humus.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 familias dedicadas a la agricultura y ganadería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4843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Brindar facilidades a los turistas para la correcta eliminación de desechos sólidos.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 turistas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49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4005064"/>
            <a:ext cx="7772400" cy="1362075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Objetivos – estrategias  - proyectos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2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51438"/>
              </p:ext>
            </p:extLst>
          </p:nvPr>
        </p:nvGraphicFramePr>
        <p:xfrm>
          <a:off x="251520" y="1124744"/>
          <a:ext cx="8712968" cy="4056867"/>
        </p:xfrm>
        <a:graphic>
          <a:graphicData uri="http://schemas.openxmlformats.org/drawingml/2006/table">
            <a:tbl>
              <a:tblPr firstRow="1" firstCol="1" bandRow="1"/>
              <a:tblGrid>
                <a:gridCol w="746326"/>
                <a:gridCol w="247961"/>
                <a:gridCol w="2606113"/>
                <a:gridCol w="288032"/>
                <a:gridCol w="4032448"/>
                <a:gridCol w="7920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Unidad Estratégica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Objetivos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Estrategias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Proyectos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Concienciar a los habitantes en el cuidado ambiental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E7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Crear campañas de concienciación para los habitantes en la correcta eliminación de los desechos.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de comunicación para habitantes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392013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Marketing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Disminuir la contaminación ambiental con planes de manejo y reciclaje de desechos sólidos.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Gestionar con los organismos que conforman el Sistema Nacional de Planificación Participativa para obtener el presupuesto necesario que permita la implementación de un plan de manejo y reciclaje de los desechos sólidos.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de capacitación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1781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Capacitar a los habitantes en el manejo y reciclaje de desechos sólidos para la conservación del ambiente.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38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E6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Gestionar con la Empresa Pública Municipal de Residuos Sólidos para que preste el servicio de recolección de basura diferenciada.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21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Diseñar un proyecto de lombricultura para la producción de humus.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Capacitar a los habitantes que se dedican a la agricultura o ganadería en la aplicación de la lombricultura.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Proyecto lombricultura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1069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Brindar facilidades a los turistas para la correcta eliminación de desechos sólidos.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Capacitar a los turistas en la correcta eliminación de desechos.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de comunicación para turistas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920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Gestionar con la Dirección de Protección Ambiental del Gobierno Municipal de Rumiñahui para obtener estaciones de reciclaje de 2 divisiones que serán utilizados en la separación y almacenamiento de desechos.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67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E8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Colocar contenedores en los senderos Cóndor Machay y Vilatuña para que los turistas eliminen los desechos sólidos.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45" marR="13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10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772400" cy="1362075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cronograma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4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RZKBFrOf1LjmP9CGTLAOIPgcXxMnDf3qWvmL8rpt3HSVi4c8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47" y="4445644"/>
            <a:ext cx="2619375" cy="13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2.gstatic.com/images?q=tbn:ANd9GcT8Bt_Mw_cnX1w5sN69RdMcYCHYG0AtxqsnqADWAuEvva62zD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7803"/>
            <a:ext cx="3188444" cy="22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1.gstatic.com/images?q=tbn:ANd9GcT8CrGTFST_gDojdRwaPvQ1J6bV1YznUMivgnFuWsZNfGKleiW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45" y="4092450"/>
            <a:ext cx="2143125" cy="18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44148" y="675672"/>
            <a:ext cx="5655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Parroquia </a:t>
            </a:r>
            <a:r>
              <a:rPr lang="es-ES" sz="4000" b="1" cap="none" spc="0" dirty="0" err="1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Rumipamba</a:t>
            </a:r>
            <a:endParaRPr lang="es-ES" sz="4000" b="1" cap="none" spc="0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52" name="Picture 8" descr="http://t0.gstatic.com/images?q=tbn:ANd9GcTgT0dsiC5FlvlpO-jMMB1RxfSJzQ4ew4ukWw6_cBYwr_eufF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38" y="2664108"/>
            <a:ext cx="2389895" cy="17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785319" y="3503958"/>
            <a:ext cx="1573372" cy="9296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56" name="Picture 12" descr="http://t3.gstatic.com/images?q=tbn:ANd9GcQ9orNP0kI68WTDc0w4iF4ZRXXQF_Vb_LTnMX4b0RtqvbvjJmn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85" y="138355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t2.gstatic.com/images?q=tbn:ANd9GcQcEqvtLLksGJ84J3nt1KQQZtCbrbqj7gc0t-q013fEBRn6qVG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96" y="4445644"/>
            <a:ext cx="2466975" cy="15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33964"/>
              </p:ext>
            </p:extLst>
          </p:nvPr>
        </p:nvGraphicFramePr>
        <p:xfrm>
          <a:off x="251520" y="0"/>
          <a:ext cx="8748465" cy="6030345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4037338"/>
                <a:gridCol w="1507278"/>
                <a:gridCol w="720080"/>
                <a:gridCol w="770169"/>
                <a:gridCol w="212376"/>
                <a:gridCol w="212376"/>
                <a:gridCol w="212376"/>
                <a:gridCol w="212376"/>
              </a:tblGrid>
              <a:tr h="102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2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Cronograma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2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Julio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Proyecto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Inicio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99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 de comunicación para habitantes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Creación del concepto comunicacional.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Selección de medios off line.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Elección del material de concienciación.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Coordinar con las autoridades de la escuela Franz Warzawa la fecha, la hora y el  lugar para dar inicio a la campaña.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Realizar el contrato para el alquiler de los equipos tecnológicos que apoyarán al desarrollo de la campaña.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Dar inicio a la campaña el día, la hora y en el lugar establecido con los equipos tecnológicos ya instalados.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Difundir el concepto comunicacional a los niños.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Presentación del material de concienciación.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25">
                <a:tc row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 de capacitación para habitantes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Coordinar con Sistema Nacional de Planificación Participativa la entrega del presupuesto para adquirir fundas para el reciclaje en el hogar.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Coordinar con la Empresa Pública Municipal de Residuos Sólidos los horarios de recolección diferenciada y la colocación de contenedores.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Selección de medios off line.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Elección de material de concienciación.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Diseñar los manuales de capacitación.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Imprimir los manuales de capacitación.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Adquisición de las fundas para el reciclaje en el hogar.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Diseñar las invitaciones personales.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Imprimir las invitaciones personales.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Repartir las invitaciones a los habitantes.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Convocar a los habitantes por perifoneo.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Realizar el contrato para el alquiler de los equipos tecnológicos que apoyarán al desarrollo de la capacitación.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Reunir a los habitantes en la sala comunal.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Dar inicio a la capacitación con los equipos tecnológicos ya instalados.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Registro de los asistentes.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Entrega de manuales a los habitantes.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Presentación del material de concienciación.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Entrega de fundas de color: negro, verde y azul para el reciclaje en el hogar.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Entrega de certificados de participación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100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Proyecto lombricultura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Coordinar con Sistema Nacional de Planificación Participativa la entrega del presupuesto para adquirir los lombrices rojas.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Coordinar con la Empresa Pública Municipal de Residuos Sólidos los horarios de recolección diferenciada de desechos peligrosos como: agroquímicos y fertilizantes.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Diseñar las invitaciones personales.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Imprimir las invitaciones personales.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Repartir las invitaciones a los habitantes.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Convocar a los habitantes por perifoneo.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Adquisición de compostadores.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Reunir los materiales para el proceso de la lombricultura.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Reunir a los habitantes en la sala comunal.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Registro de los asistentes.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Realizar una demostración del proceso de lombricultura.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Entrega de lombrices.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99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 de comunicación para turistas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Coordinar con Sistema Nacional de Planificación Participativa la entrega del presupuesto para adquirir las estaciones de reciclaje de 2 divisiones y fundas para recolectar la basura para los turistas.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3399"/>
                    </a:solidFill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Creación del concepto comunicacional.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FF"/>
                    </a:solidFill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Realizar un mapa de la ubicación de los contenedores.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FF"/>
                    </a:solidFill>
                  </a:tcPr>
                </a:tc>
              </a:tr>
              <a:tr h="127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Diseñar los folletos con indicaciones de buenas prácticas turísticas.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FF"/>
                    </a:solidFill>
                  </a:tcPr>
                </a:tc>
              </a:tr>
              <a:tr h="127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Adquisición de los contenedores y fundas para la recolección de la basura.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FF"/>
                    </a:solidFill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Colocar los contenedores según el mapa.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FF"/>
                    </a:solidFill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Imprimir los folletos.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600">
                        <a:effectLst/>
                        <a:latin typeface="Calibri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FF"/>
                    </a:solidFill>
                  </a:tcPr>
                </a:tc>
              </a:tr>
              <a:tr h="1026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Entrega de folletos, mapas y fundas a los turistas.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28/07/2013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84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Concepto comunicacional</a:t>
            </a:r>
            <a:endParaRPr lang="es-EC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C" sz="3200" b="1" dirty="0" smtClean="0">
                <a:solidFill>
                  <a:srgbClr val="0070C0"/>
                </a:solidFill>
              </a:rPr>
              <a:t>“Tú basura, tu responsabilidad”</a:t>
            </a:r>
            <a:endParaRPr lang="es-EC" sz="3200" b="1" dirty="0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71750"/>
            <a:ext cx="2667000" cy="16619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88" y="4437112"/>
            <a:ext cx="2619375" cy="17430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6672" y="2571750"/>
            <a:ext cx="3093640" cy="16619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 </a:t>
            </a:r>
            <a:endParaRPr lang="es-EC" dirty="0" smtClean="0"/>
          </a:p>
          <a:p>
            <a:pPr algn="ctr"/>
            <a:r>
              <a:rPr lang="es-EC" sz="2400" dirty="0" smtClean="0">
                <a:latin typeface="Aharoni" pitchFamily="2" charset="-79"/>
                <a:cs typeface="Aharoni" pitchFamily="2" charset="-79"/>
              </a:rPr>
              <a:t>ES </a:t>
            </a:r>
            <a:r>
              <a:rPr lang="es-EC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TU</a:t>
            </a:r>
            <a:r>
              <a:rPr lang="es-EC" sz="2400" dirty="0" smtClean="0">
                <a:latin typeface="Aharoni" pitchFamily="2" charset="-79"/>
                <a:cs typeface="Aharoni" pitchFamily="2" charset="-79"/>
              </a:rPr>
              <a:t> RESPONSABILIDAD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389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3717032"/>
            <a:ext cx="7772400" cy="1362075"/>
          </a:xfrm>
        </p:spPr>
        <p:txBody>
          <a:bodyPr/>
          <a:lstStyle/>
          <a:p>
            <a:pPr algn="r"/>
            <a:r>
              <a:rPr lang="es-EC" dirty="0" smtClean="0">
                <a:solidFill>
                  <a:srgbClr val="00B050"/>
                </a:solidFill>
              </a:rPr>
              <a:t>Material de concienciación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8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1362075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00B050"/>
                </a:solidFill>
              </a:rPr>
              <a:t>Habitantes</a:t>
            </a:r>
            <a:endParaRPr lang="es-EC" dirty="0">
              <a:solidFill>
                <a:srgbClr val="00B05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55576" y="2708920"/>
            <a:ext cx="7772400" cy="1500187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Manual para el manejo y reciclaje de desechos sólidos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1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Fuerzas ecológicas y ambientales</a:t>
            </a:r>
            <a:endParaRPr lang="es-EC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261815" y="2289746"/>
            <a:ext cx="53340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C" sz="8000" b="1" dirty="0">
                <a:solidFill>
                  <a:srgbClr val="00AE00"/>
                </a:solidFill>
              </a:rPr>
              <a:t>Las 4 </a:t>
            </a:r>
            <a:r>
              <a:rPr lang="es-EC" sz="8000" b="1" dirty="0" err="1">
                <a:solidFill>
                  <a:srgbClr val="00AE00"/>
                </a:solidFill>
              </a:rPr>
              <a:t>Rs</a:t>
            </a:r>
            <a:endParaRPr lang="es-EC" sz="8000" b="1" dirty="0">
              <a:solidFill>
                <a:srgbClr val="00AE00"/>
              </a:solidFill>
            </a:endParaRPr>
          </a:p>
        </p:txBody>
      </p:sp>
      <p:pic>
        <p:nvPicPr>
          <p:cNvPr id="19458" name="Picture 2" descr="http://t2.gstatic.com/images?q=tbn:ANd9GcTxWpjTVN0UMJFolsjZh1AoTFlAJ5XyJirfBRz6U7aPKCS4GX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11529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2.gstatic.com/images?q=tbn:ANd9GcRziBAtjhmFhHb4ZocP63sq1JAtxJnHQAX84uf4P6w9mQ568Njc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86057"/>
            <a:ext cx="2304256" cy="23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3.gstatic.com/images?q=tbn:ANd9GcRDZWZEGFKtJXUQ-Q6W8r__zNWgddxshEe8W6r2y5VLy1zedIp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85" y="436510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831311"/>
              </p:ext>
            </p:extLst>
          </p:nvPr>
        </p:nvGraphicFramePr>
        <p:xfrm>
          <a:off x="457200" y="980728"/>
          <a:ext cx="8229600" cy="55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1224137" cy="111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7294"/>
            <a:ext cx="1080119" cy="10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31441"/>
            <a:ext cx="10795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60" y="2531441"/>
            <a:ext cx="1095771" cy="113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0821"/>
            <a:ext cx="864096" cy="13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6482"/>
            <a:ext cx="1297260" cy="14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752725"/>
            <a:ext cx="864096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 descr="data:image/jpeg;base64,/9j/4AAQSkZJRgABAQAAAQABAAD/2wCEAAkGBhIQEBIQEBAQEg8PDxAQDxAPEA8QEA8NFRAVFBUQFBQXHCYeFxkjGRQUHy8gIycpLCwsFR4xNTAqNSYrLCkBCQoKDgwOFA8PFykcHBwpKSkpKSwpKSkpKSksKSksKSkpKSkpKSkpKSkpNS41KSkpLCkpKSkpKSkpKSksKSkpKf/AABEIALgBEgMBIgACEQEDEQH/xAAbAAEAAgMBAQAAAAAAAAAAAAAAAwQBAgUGB//EADgQAAIBAgMGAwYGAgEFAAAAAAABAgMRBCExBRJBUWFxE4GRBiIyobHRFEJScuHwI2LBFRaCkvH/xAAZAQEBAQEBAQAAAAAAAAAAAAAAAQIDBAX/xAAdEQEBAQADAQEBAQAAAAAAAAAAARECEiExAyIT/9oADAMBAAIRAxEAPwD7iAAAAAAAAAAAAAAAAAAABhsDIKVfacVlH3n8ilVx05cbLlHIuJeUdmU0tWl3ZG8VD9UfVHDab5+Y8MvVns7ixUH+ePqiSMk9Gn2OB4YUWtLrsMOz0AOLTx04/mv0lmXKO1IvKS3Xz1RMXtF4GIyTzWaMkaAAAAAAAAAAAAAAAAAAAAAAAAAAAAAAAhxOIUF14AZr4lQV36HJxGLlPXTkiOrWcnd//DRysbkc7dZUTO8kV54jgjMabepWU3jIyqxrGCRsuwVsqpspo0v0M5AbuKZpKnyMpcjZSA1oYiUHk8uKeh1sNilNZa8VxRy5QuRxk4u6yaJZqy474IMJiVON+K1XJk5h0AAAAAAAAAAAAAAAAAAAAAAAAAABrOaim3ojh4nEuTv6F3albSC7s5U8jcjHKk6litKs5OyIq9Rt25ljDULIrCWlTt3Jbmhi4ElzNyNM2uBsZNbmQrKZInfuRGUwJkxOFzEHfubxZFRUKzhJS8pLmjuRldJrR5o4daFi9suvk4Phmu39+pKvGr4AMtgAAAAAAAAAAAAAAAABiUrZsDIuU62PtlH1KlTESerLia6csRFatETx8TmtmN9FxNTVJRk223m/0/yV6mHT0nbvF/c230bbyKyox2a733oPza+qLDp7qzT76r1ROY3eWXYpiq5o1aJ6uHUtVnzWT/ko1qc4Zr3o9NV3QROZRUpY1MsxqJhEiMo1RsmBkygEFZTs7kzIGSwfu9iDeauiPDVN2cX1s+zyJYlWfEK9CDSlK8U+aT+RuYdAAAAAAAAAAAAAAADYGtSooq7OZiMS5djOLxO8+hzq9exqRi1NOskQSxHIjo0nPouZdhSUdPXiVlBGnJ9O5uqPUkbMXKNfC7mdzuZMAZXc3UjQXAmTEoEakSRkRXI2lsu95U8p8tFL7M5mG2jZ2eTTs08mmerlE897Q7Ly8WC96PxJfmjz7r6FSxcoYhMsRZ5nZ+MPQYepdBFi4MJGbBQkpSyaI7GYMCxBleT1NnI0A7mDf+OP7UTEOEVqcf2omObrAAAAAAAAAAAAAAK+NqWj3y8iwUNpPTsWJXMrVbFKlB1J24cexLiWSbLirN83Y25raikrLRGGbs0aCtTCNt0xuhAwbWMWAGDYAam0JGABYiyOtC6sKUjeQV4jF0PBqSilkneP7Xw+qOls7F3NPaaCU4y5pr0/rKOz6tmRivUwkb3KuHqZE9yqkqRtxNIm0IOTsu75Jc2Yty/qAw2Zgr5cW7Gpc2dR3pp8I5+fAVY68I2SXJWMgHN1AAAAAAAAAAAAAAo7SjoXmynjK8Grbyv6/QsSuDiFqb7Nla8fNFieHUn8XyYp7Mzup2/8f5NuaVmGTPD9fkRzpNfwFaGDVzMeIEbg08RDfA2MXNXMxvgbtmN413janTcnZfwlzYElNm0p8CWjht55ZRXHmV6mT7BXnPaqedNfuf0ORhPiLO3cVv1nyj7vnxKuDeZKzXpME8jpUKTk0ks38lzZz8BHS7svVnVjXdt2mrXyvrKT7/YES1ko/wCKGbb998ZPl2GKpKnBR/NJ3l2WiLNOEaMby+J682+SOZXruUnJ6vRclyDVancwOH3IdXm/sc7A0FvJzemduvU6tOvGXwtO2TJWpxxIR1a8Y23mk5NJLi2xWrKCu/Tn0PPxrSq14t8JLLlnp6fUy6ceOvSAAMgAAAAAAABDLELRZjFVN2LfQjwGdOMuM0pN9+BU1riW5WWi+pRls/PKXqjp4iOV+TRCWM2KsMM46tfMl8VLX5Es9CrVKnxittOMfyt+aRSltSUr5KK+du5HiyjXnu0pvy+YZtWp4lcyJ4k4LxrXE7ns7iYzUll4ieX7bcOWZUTxUuKt3yJFTfNeVyWrQaeafoaIDeNHr8iwtnStvXy7GlJHT8S8UumZK1HN/Bvg0/VGzTjZNNXaV+DfcuZLNtJdcipWxm9eFL3qjTs9Ix/2b6ZaDVXa+KVNbqa3krdurPPba2iqNNu/vSyiub5nTw2yVHOpNzlxt7sb/Vk/4ale/hwbXFxi2vN3YPr5eqcpvJSk2+F2dvZWxp5Nwn/6yPexrJaJIx+I7eiIY49DByS+GXoy5SbhnGDcv1OLsuyLqqN5fYzK61LpjkVqkm7yvfmyTAYJ1HfSCeb59EdNVDZSt0ISOXtKr4c3FXta6b+hQo4t3um00zp7ehek5q29BZ9YHj6+O3U1fXz/ALoNyPb+XHvHpK21fES6ZJc3zLeyqHvrmryb6nl8DjFGzeudl/yd7Z+PlZtOyl24GZ63+nDrMj0oOStoSX5vkmIY+on8Mn3SLjy9a6wNac7pO1rq9uRsRkAAAAw2BHWhvJor4B7q8N/l+HtyLZXxVG+ayaKzU1Ve6+xWRose0rSV+T4PuZhIsNbS0K1UsvQrVSs1zcUjm7QyovrJfU6mIRz9o7LliKfhxqOm95S30rvLhqisPNVfNG+AxHh1YST0kk+zGK9n8ZS+GpRrLlJSpz+3zOVLEVovdnh5xfRpryZB9boTbinfgZk3080cnYG0d+jBvJ7qunqnxTOrv3DaOTfQrVq0ub9WW5so4gJVGrWzz+eZTftAsNWvKLlFwSlu6qN73S46aFicbs4m0cNOdSTSVtFe+iQZle0wG2aGJV6NWEnbNJ2nHvB2kvQlnQfBr1seH2Ng5Uq8JtK17S1+GWT+/ke7hTTXFdmw39aRhJcDeEXyYdN8JyI505fq+SAtUlmjarJcWvWxzJwl+r5IhknzGGuo68FrJeTv9Cnjdt0qUXOT92OradtUkrau7aVrcSlORx9p4qOceKW+llqpR55Za+RLciz11dqYupVhKEE7uLtGNs+nc8NOpJSkp70ZRk1JSys1wf8AeJ2Mb7T08HThOd7tvdgs5SWWfzWfUxs7a2E2jUc3h06iUVJTlJqy0bSsvrw5HHndzK9vDjyk/n4rYGrFu8ndrPdz73b4Hbo41vp9bf1Eu1owpUVSo06aqVvdShCMVCndb0nZeXn0OdKioQTTbafv58OaXcvCWfa6cdvtep2JQ8RyctIWy5t3z+R3PBje9ldaHl9j7cULRSW5x/Xfnc9PSrKSTTumdK836S76kAuCOQAABqbMjmwirtDH+GlZXlLKKendnKe16n5oxfZst7QrReVr2KfgRlpKz5StF/PJm5GLqxQ2hCejs1qnbXsb062vd/Uoy2bLVX+pYw9GSVmvR2CerfjEc5Dwn/bGJUJcFfzSCq04XLFHDXRt+FfOK7sk8WMF71SPfggkiFYT9WhHiNjQmmrEeI9oKMfhk5v/AFzXyyORjNsVq3uwThF62+Jr/gHjkUtq/h604qW9BTcb80na56rB7SjUSaZ5z/t2UtYP0OtszYTprJSXRXt6FZdWVcp165ZqbPlJWvJdY7qfrY0hsLKzc5funJv1C5XPhiI727rJ52WqXMu08HvcCzR2WqfwxiudkldmajcSGI1s1cbFunVSyvojm1JyZHFNO6ZTXa3zSUyCO8aVJS5Mi63nUKtWqaVqr5HPxGJtm8kVNTYjEWRxa2JcFONZLw6sotXV0pRd021mtPqVq+05znaCbgvzJOzfR8SerhKlWUN74U03dXyTvpxOfL1vj9eM9vJVHWgpL/Go70Glnd5SSfaMch7D4t06+TjadoOLVmne+XPNHtMfsmFa6qpZ8Hm1/Ja2HsCnRSlCEUubit7u+K7HO8fdfR48uP16PD0aagnPkk5ytvevEoV6EYy34rejle/XmjsvBU6qV80s1aTVnboTx2bC1mm1ycpPy1O0eb/RXqbLhUgnCEVKy1Vk13N9n4WpSlZq8Ja53cXwfVHSireRkyx3uYGULGQyAAAauJsLAVKuDTK08AuR07GLF1nHFlszk3H9ra+hF+CrJ5VW48pLNeZ3t1GNxF0xwJ4fEcJL1X2IZ4bFPSa+X2PS7iG4h2Tq8nPY+Jl8VZpdL/cUvZK7vOUpv/Z3PW7q5GbDsdXDo+zcUdDD7LhDRZlyxmxNXEapLkbKBuCLjTdG6bgKjcCGphUyzYWLqY509nkMsAdexiw1Mcr8Oyv/ANMipbyTUnq1KSv3szubqMbi5F0xxZ4O/B+rIJbJT/In3Sf1PRbiG6hqdXnv+j34FijsZLVI7O6Z3Rq4o09nxWkV5JE0cNH9K9Cxumd0mqghhorSKXZWJUjaxkisWM2AAAAAAAAAAAAALAAYsLAALGQ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795264"/>
            <a:ext cx="1297259" cy="86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1" y="4542633"/>
            <a:ext cx="2192398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5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036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C" dirty="0" smtClean="0">
                <a:ln>
                  <a:solidFill>
                    <a:srgbClr val="00B050"/>
                  </a:solidFill>
                </a:ln>
              </a:rPr>
              <a:t>Separación de desechos de acuerdo al color del recipiente</a:t>
            </a:r>
            <a:endParaRPr lang="es-EC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17442"/>
            <a:ext cx="1782762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36" y="2637455"/>
            <a:ext cx="16319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7455"/>
            <a:ext cx="23653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67" y="4146991"/>
            <a:ext cx="115093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003733"/>
            <a:ext cx="1836067" cy="137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6820" y="2772792"/>
            <a:ext cx="1873895" cy="13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57599" y="2227714"/>
            <a:ext cx="2593132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ORGÁNICOS:  </a:t>
            </a:r>
            <a:r>
              <a:rPr lang="es-EC" b="1" dirty="0" smtClean="0">
                <a:solidFill>
                  <a:schemeClr val="tx1"/>
                </a:solidFill>
              </a:rPr>
              <a:t>verde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245584" y="2236222"/>
            <a:ext cx="25931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Plásticos:  </a:t>
            </a:r>
            <a:r>
              <a:rPr lang="es-EC" b="1" dirty="0" smtClean="0">
                <a:solidFill>
                  <a:schemeClr val="tx1"/>
                </a:solidFill>
              </a:rPr>
              <a:t>amarillo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portaldearte.cl/educacion/energia/img/MANUAL_img_31_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45" y="4874707"/>
            <a:ext cx="2161084" cy="13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010025"/>
            <a:ext cx="14795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552826"/>
            <a:ext cx="9858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4" y="5066508"/>
            <a:ext cx="11096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293938"/>
            <a:ext cx="12827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6" y="2493963"/>
            <a:ext cx="1600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3938"/>
            <a:ext cx="143986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69" y="4208464"/>
            <a:ext cx="23288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63" y="2493963"/>
            <a:ext cx="231933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254075" y="1484784"/>
            <a:ext cx="25931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Papel:  </a:t>
            </a:r>
            <a:r>
              <a:rPr lang="es-EC" b="1" dirty="0" smtClean="0">
                <a:solidFill>
                  <a:schemeClr val="tx1"/>
                </a:solidFill>
              </a:rPr>
              <a:t>azul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55927" y="1549306"/>
            <a:ext cx="259313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Vidrios:  </a:t>
            </a:r>
            <a:r>
              <a:rPr lang="es-EC" b="1" dirty="0" smtClean="0">
                <a:solidFill>
                  <a:schemeClr val="tx1"/>
                </a:solidFill>
              </a:rPr>
              <a:t>gris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3605" y="821707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ln>
                  <a:solidFill>
                    <a:srgbClr val="00B050"/>
                  </a:solidFill>
                </a:ln>
              </a:rPr>
              <a:t>                      Lombricultura</a:t>
            </a:r>
            <a:endParaRPr lang="es-EC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1" y="4391025"/>
            <a:ext cx="22336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43" y="2230435"/>
            <a:ext cx="21002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30" y="2268535"/>
            <a:ext cx="21558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18" y="4410075"/>
            <a:ext cx="2228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8" name="AutoShape 6"/>
          <p:cNvCxnSpPr>
            <a:cxnSpLocks noChangeShapeType="1"/>
          </p:cNvCxnSpPr>
          <p:nvPr/>
        </p:nvCxnSpPr>
        <p:spPr bwMode="auto">
          <a:xfrm>
            <a:off x="1568449" y="5064125"/>
            <a:ext cx="463550" cy="7270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 rot="5400000" flipH="1" flipV="1">
            <a:off x="3821111" y="4138611"/>
            <a:ext cx="1895479" cy="100647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8"/>
          <p:cNvCxnSpPr>
            <a:cxnSpLocks noChangeShapeType="1"/>
          </p:cNvCxnSpPr>
          <p:nvPr/>
        </p:nvCxnSpPr>
        <p:spPr bwMode="auto">
          <a:xfrm>
            <a:off x="5992016" y="3047202"/>
            <a:ext cx="633414" cy="24606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 flipH="1">
            <a:off x="7307262" y="3693318"/>
            <a:ext cx="955675" cy="6731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237038"/>
            <a:ext cx="8747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2" y="4064795"/>
            <a:ext cx="87471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" y="5148263"/>
            <a:ext cx="8747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6" name="Picture 2" descr="http://www.cdrtcampos.es/lanatural/images/compos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6" y="821707"/>
            <a:ext cx="3695700" cy="32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4292" y="764704"/>
            <a:ext cx="8229600" cy="1143000"/>
          </a:xfrm>
        </p:spPr>
        <p:txBody>
          <a:bodyPr/>
          <a:lstStyle/>
          <a:p>
            <a:pPr algn="l"/>
            <a:endParaRPr lang="es-EC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23554" name="Picture 2" descr="http://t3.gstatic.com/images?q=tbn:ANd9GcRMFfR6U2wCKZH0RhJY-q5R1gowiZjSApQ30KHPpHybWlc8C09X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5125"/>
            <a:ext cx="3744416" cy="28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t1.gstatic.com/images?q=tbn:ANd9GcSlCSZ7OQZ5lDKxbVre1VHB0YYz0my0UvXWMFTMAKbwLPIpffi1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06" y="3253060"/>
            <a:ext cx="30243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t2.gstatic.com/images?q=tbn:ANd9GcSdk0VGX2v9a3WddXndKHMYElUKWqOr7wSEhnBDxrC6RxVA_HQ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9" y="1412776"/>
            <a:ext cx="23717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0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040329"/>
              </p:ext>
            </p:extLst>
          </p:nvPr>
        </p:nvGraphicFramePr>
        <p:xfrm>
          <a:off x="1115616" y="1268759"/>
          <a:ext cx="5659684" cy="389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://t2.gstatic.com/images?q=tbn:ANd9GcTWxa0xmClUoJh3Q_9pgjsR09GvUvlo6Ow7lmjRys6UD2id8trZe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3312021"/>
            <a:ext cx="36004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2.gstatic.com/images?q=tbn:ANd9GcTX40NWoEpy-MVjkzq7RKgkZX3wtiubj784oXy1PE8AbU7ESEcxbwVnpq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82228"/>
            <a:ext cx="1943001" cy="30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1.gstatic.com/images?q=tbn:ANd9GcRhzLQhalEYeucaxzozPlhl49BP0FJRamSs2doItqWsWZmSkOm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38" y="2213198"/>
            <a:ext cx="13049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hISEBIUEhQQEBUQEBQQEBAPEBAQEBUUFBQVFRUQFBQYHCYeFxklGRQUIC8gIycpLC0sFR4xNTAqNSYrLCkBCQoKDgwOGg8PFywdHCUsLCwsKS8sLCosLCwsKSwsKSksLCwsLCkqLCksLCwsLyksKikpLCksKSwsLCkpKSwsLP/AABEIALoBDwMBIgACEQEDEQH/xAAcAAABBQEBAQAAAAAAAAAAAAAEAAECAwUGBwj/xAA6EAABBAEDAgQFAQUHBQEAAAABAAIDESEEEjEFQQYiUWETMnGBkaEHI0Kx8BQzUmLB0eEVQ3KC8cL/xAAZAQADAQEBAAAAAAAAAAAAAAAAAQIDBAX/xAAsEQACAgEDAwIFBAMAAAAAAAAAAQIRAxIhMQRBURMiMmGRsfAUQoGhI1LR/9oADAMBAAIRAxEAPwDxfVQ0UOtjUxWFlPZRSTJhK0RpIhIKYKZZWkncmTAmxy0dI5ZgRWmkoqWiJLY12FWAoeKRXrFnK0EQlEWhGPVzHqTCcS8BTjUGOTmRBzOL4LzJayuoR5tHByq1DbBTROGWmZmhOEwVjAqO9jpiFMhMFJNlVqZOEiFEplAeoKBnR04QcwwtEdMCnTDzLVaFmaflakYRIeQYhRJUioSJEA8hUA3KkVbBHlMvgIhbQVeokVzjQWfqHpImKtlLyqyVJQJVmyNxzbQOr060QVGWKws06OeMqZglqcIjVQUUOteTpux3KIU1EhADFTaVFJqANTTyYRbHLL0si0I3LJo55ouDldGVQArWKGYsNYcJiU0Zv+gFbLp3N+ZpHuePypMaaHj4TuCrY9Ox57pmDxu2zPnZTlFiK1sXdUManZ1KVqyagU71C0CQiVElSUXhMpAU5Qk3CMlCEnGFojqgU6f5lqg4WVpz5lohyGVNbkyVTI5TcVS4oRCGpFRMoKqBiIeaCTYPwUTyIFxVsrlS4potIg4qCkVAq0aI32lWhUhTa5YM5GivUQWFkyx0VvjKB1umVRkaQlRlgpOCctoqS0NysJk5SKYFkRytGNyzGFHwOwoZEwpsisl1LWgEmrNKhpVesjDgAbrOfQkY/VRRlGNyR2PhnoWn1kb3NAk+DtEzzdjdgUDTm3RpwFXjNLqOj9EDoJY3Fkgjn+CwuLTIQWB7C8YANYvF1eARXlvTdEYv3rJJWuaKwBE3OS1zw44ocVleh+EQ/wCFLrXOp+1oia3hzt2yPeCKJre8jsCL71wZsbTbUrX2Z7X+OeJQmlFvh/nzMTqfRHQvI/h7Eg/g0s+Qlpogj37LpJ+pyFzhIxzxZztAHrilWelb2h0fmY7IHf8AB4+6qGZ17jws3T6N+V5RzcxBCl0zpj5XBrRyavn7CuSt/wD6ISfO0NAHcD9UbodXFGSGU8juKo4+2M/7JzzpL27hh6eeX2xRT1PoA0jWNMbTNKQIxKQfm4BPahk+lH0XPa7okseXFhFZDWfDIxdVZvvkgcLtOv8AiR7WRzFjXNkY7T73saQ2mtexraFtcQyfzVmjxhcN4m6jqpI2ybZISXuZ8KKFz2OjcA4TO1VkSEmxtFBu3AFqcTnKSaez8nsz6XBjxaWrlxt/38+4E5qhJwl0+zE3dzkZ5wSE+q4Xb3PCqpUAyFCak4RAQ2r4WqOmPINGVoxFZsYyFptwEMuYnFRpRJV8DEiOC6NlBUauakS80FlzSWVK3CCtkS9VFym8qly0RvpoRKYJJwmBtMerWoQFXxyLJnM0TOra00Tn0AJ/krQ9rxg3/XcLCmkIe7sd3/xGaWfeQRQe3B9x6H2Q4dy9FEdVBRVDWrX1EO5trNcyinF2UDzMVYRT24QpGVaLRIIrTOQpCthckyWaAW1o+iieEgOAujfJBs1iuMcZv2QPRtNHI/8Aeu2MaNzj3OQAwel3z2Frt4GxFo2SB1Npvnv3ArhcmbI48FYsPqd6MPSeDHb2CWRrmNIcWhu0n75JP1XYxvaGhoGG8Vx91nRwOvLxzYDhQI9Lv+qR8ZyLa51nluRS4cmRy5DL0vUS3+IB1ULiTsFk5yS3vxY/n7rpOg9Jij0u1gkMjMybpDJuJB3ObeQ0Vx2tURaW9o2myQBfAJ4s9uy2OkBkLnmQhznROa1lE5dijivynCakqfBOHpc6lpcXT+Rka3p3xoXxtcInFrgHuztNGsd81hZHTdO7Y34jdrgKe1xa7jBO4AA8dgPourHRn7dzfOCMgc/b7IDUwNOR69/LXss5vRGqJyY8sfY48GZ1jRun0zomv2uNEcZ2vD2hw9iB+vqV53rHuIawsIeHFjqjJYSDVjy16cnt7Ar02VoabByKPvnivX/hAzzl4cCw81u20Dj5gqxZtOz3OjD+ojFpRdPycC2HY0N/w4/5QeoetjrOj+FI4ZpwDmktLSRVE++R+q56d+V6cHq3OF43GbTIuCC1hV7pwhdU61ujaK3KoeUc5yBh5RTihlS5JxNso5raCp08WFZM+goZk93QLrdTWECxyaaSyotctEjeKoteFSSpPcna1BTZFNacoiDQOd2RdCLI9SpsJQAciINTSTRLQVLpw7nB9UHRjfn9O4R7HWoTQ7hR+ySZK8HQyyNkYw0Gu+G3cB8ruf3jT+AfosXW6eii4X7YYXEk0x0TgP4S11ZH0IOPZWbN3lIyePceqw+Fm048PyY7Qh9RGuu0ng8uy51YuhQ/Uq2f9n8rxcZB7eY9/TCP1GO+SXCUWk1ycUwYTt5XUH9nOsbnax2SPK6+Pqhp/A+uaN3wHkC/lLCcc4uyrWfG+JL6j9Of+r+jAdI40a9M36WD/sug0fXdg2kB9UHB/I9vpwo6DwtqWsbvikjBNlztobYyM3nHZD9W6BJE5sjQ4tkB+JRFtP8ApVD6Us5aZ9x43KMq0m9D12BwAfE4e8btv3wfqrdN1OEO/d6l8Ofl1DLb6UHAgj9VysWlcOPN69/phTOcHtkeo9yL96WPpo6lkaPQYuraivK/TzjBHw5gD+HV/NXv6xqKxAQTWXEV+QvP9J0kuc2i+O3UXUaFc2eBWbXRRf2iCFrg/ddgMAOLPlc3OQfbCh44m0c8jr+neJ5mg/EhmF4wwvHsbCsdrXvJd/Z3Ek2C5m382uf0vUp5CTudWwtYWWLeBl7gCfKMZC2oNJI4Cy/A84c92cWSKr1CmUb2ZtHK+USMUjhlrI69SAqJpSwcxnH+NHjpLQ0lwDqB5F/gnuFyvUujv1Di6IxxsYNrngAuNnFEEUKtS4xjyKU5MwfGHWTIRGQ3926y4Xd7a2/17Lj9QbXczeBbP94/6ENDjglZfVPBJERfC9z3NyY5NosexFUfqurDmxVSZ4uZSjO57WcY9VuKm5yqK7UWicXK0NNFZQOmZZW5p4qCmToyyOiQZQWbr5uyO1c1BYkz7KmCFjj3K0klJjLK1NycMdq8xXgJ62iu60+l6O8lZylSskfQdIFZC2INGGjhXwRgK4hccptkyZ5wlaJEAUzo132XZVBPS0Y5AVmPgITxylpSasTibcYc6N7BZ2/vWgAnjD6/9cn/AMUf0TWjgiy0HaaskXZHv3WRpNULBzg5ANEjuAfcWPur3M2PO3ABtmTRby0/iljOOpUb4ZXsdw7UWWjg8VeAUZEe/wDuTfa1y2h6kSc+bIFi/Ybs9qC6bSPsceld8cn6rhnGlR5eeGTHlbb/AJNrpHVgxwEo3Muwc2D7juObXSzPaaMW400H52uFO5ojnH8Xvn0HJMhsD+fP2Wr0PWmF9Zcx2HCqoH0+vdcj0cM9bo+ryP2y3C5ujbjcjnbawW7m8ctomz9/Qo3S+Hm0GyBuRtBcKLSRg++bH3RDutQZbuArmN/96L75+XN/X8ISTxPFtad4LnAOxyTy3BGM37EBdEMai7s9GWRMG6r+z6F4LgDG+twLeQ6xZBwLOO34XnGu6G+KUxyNAcHOY2wQ11tpsjTYaDhuL7916/pvE0Lw23BoeMOBoG6Iq+4Jo9lX1bSwagN37HcuaS5pN1iiPQ9jjIXY4r9py1ZxvR4I8g4DmElryXEbqO3NEZLuBwW3a6yXoLH1Y5AbxusVdg3yC2xfqs5vh1jdhY4EMHItj9pbtJ3D0xiq4W306A7ADVgbTVgHGHYsXSIR7NFGeOgsjPGADYAbweXUfcEotmiJwKxXmB8v1PuUUNJZyRzYrBzRIvF/hGBjW4af4e4Axfa/9FSgh3Rz/WumvoUQTYs8cg4rmsdz2WA3RyRm9znHlzGigaNgACqIPqu16k8ENsgZujQGBVkn6rE1U8bbLrHAcKHHINnjkLj6jHctjbHNJfM5jU6lwu9xcTYDbtx421yCACCp6PSybbe1rRK0lvmYb23gC7H1IzikFL41ilD9sTmhrnBriRudtPDm38pIOL/mqourCQsk8xA2RG94+GwWGwHdgu3OJocDIsKXgUINrk5cmSPUy0SexzPjbwY9rjJGxwd80kVGyOzmj/TuuEX0G7pYkhLmNzF/eD78ivYg59CvK/E/hj4c3xGDyPJLh6Ou/wAZXX02e0lL+Dy3eGbxz7GJ07TULK0SaCTI6Crmct27Zm3qYDrpMLMKJ1smUtJo92TwtVsjoVJA4CLiaGi0b/ZhXCz9Tg0i7FGSkW6Zm9y6fRx0AFhdMZS3YZMLlzPsa1sFh1JfEQ5lUfirCiXE5VqmHpgmLl6BIznWh3q5zgqnBNFjRTEFbWkeJI77xnafXY7LXH2Dtw/Cwii+k6wRygn5SCx4/wArv9jR+ybQ4vS7NgAtII4/rC3+i9WBID3bTzdD6cAZ74/+ER+ktuRwOee3b7UUAGFnsQRR79/0XJkjqPUeKGRVLdHp2jeWtBG1xOQ0lwFUOTnsOP58q2COR55AA4Zt9e92LH+y846Z4klhkY0vPwTgx4AGHfxc35jjiyF6Xog7YaNbg0jHY4x+KXmZ8bxtPmzTFCKThFVQF4p6aZNO7buZK0braXMEhaPlJFFpIHfnhePmZwwS7yWACTj1FHj/AIXvA0+S3m+xzf59lwnjrwHthfq9ODUb61UQztB+Wdvev8Xbk9iuzpc6l7WeZ1GOSlvycU3qLwNoc8iuC5x55r0/5ta/TvEM7nBrZpGG2bBZAsEjkVwCfciwuf07h39RXrzmkfp4Y3SAEhlnu3yjkUW97K7JRXg5lJo9R6V0zXkNBL5Aw8NcNt2f3jd19uxtGaXomuJa4vmZzu2/DcSQfL5Dx3sBcQ3WStjLGSbNkZfV/DJ3HEY4NmiPX3WxoepPySTlrSPMTsHB+3qQVg0jdZDq5JNZGR8R7fNRJ+EQ/I8woOBdXt2Pek8fVZyL3NNWTZZ3vyZ83G335Qul1EZBNg59G7qGSciwjf7Q3ymm8hzrADT2Dgf6u0t+x0J33K5NziS95Nt8pbloNHGLojtnusjrEgjZI9zneRrnklxILWgEepz7LbjksYxgEgbR3HFDtjC84/at1gj4enY4eYfEmaMYHyD2vJr2CahqYSkoxs4mHrkjRivvZWj0nqxBJJHm+ZpB2l9HZJtBFkGuVz21OAutwTOJKnaPfvAvX98Ys3Y2y+WzdUScDPuOyn4q6ADn545AKe26vPl+uF5L4J8QfB1DA69ryAckDg04gc9gvYNP1SN0T2yFxEgDhTm3ub8pacnjH0XkZIvDLQ+OU/HyNM8fWjqrfueT9R0pieWu7fKexCytQ5em6/RtcS2RtteC0A1d9qXLazwgQ47XHbdttpP2tdWLPGWz5ORY5QjqaOOboyTZRzYqGFqSeGdQPlaJB/kcL/BVI6TMMGN4+oXR6kX3Cccnh/QGa20H1HTAUR91ss6XLdbSPxa0G+BJpmX8XTw5qpZPMa7bRm8hL1Ip8hhxz1cM5rTOwtCKYALY6p+y7W6aMvLopKaHBkZJc4Hghc9P02eOviRvjvjcP9RhJ1Lud0k4rdBLtQqzqUOICpfACFFHO8iMglVuVjlBdAIiAntIpimUQcmTlMmB3Pg7XieP4LiN0QxYGWVTSPduB9KRnU+kFoGLz9cV3+4IXBdP1z4ZWSMw5hsXkehB9iCR917P03URamBkjQC2RvymgQQfM13vYr7LGce529Nlr2s8y6npaae1egq/deueDHSHTMfO3a57WvLMirsA12sUa7cLmZfDIk1UMWSzf8WW6PkaLIPscNyvQOovGnhdJJTWhu4l3y1Q/kKXn9U9SUUjvxpKblYNLq2tnYKNEOLiACG4IF5GCaC0tM+rcCKIO8O+Rw9+3r+V4ZH4tlf1ETFz2xyPEZZdD4RcAAR9aK9m0khdDJ/iEb2/fb5T/JRLF6U4GcciyqX9Hnfjv9mzmSPn0LA+F3ndDG4GSJ1+ZrW92dwBkXVVS4SKV7XbSMtkBIcCHBzeWkH/AFXcz/tN1HxGSNjiIaACBubvFZHcC/uuw6p4f0vV9IJYhHHI9o+FqTYlaQaMUoHzAG2kZrkL0VLs+Dzp9Pe65PNNP1wkzEiy5lFpcWgVw4Hgm+xH3WsXMMsQb+7aW0GSUW76tzQ2heM+i4/q3StTpJnRSsLXsIOPO0j+F4rlpVx8VyXZa221s4pp4Iojg+ipwvg5aa5O70WsIDXAm/iObtsEjbY3lnIdXJIr1W7DqW3QJLHgEFpJGf8AuYxYI/Vea6XxS8vFRABzdhjtuzBJLgTwb7+y29D14nYXvYxrgC1ofb9pdRjLv4TYskqPTZop0d23UgtN1h2SaABIw76EVheO+I+lzDUPdKd73ue40HDyg+Wr5bVV9F3J8ZQNjLA/nkmiAbokk8iqIIXKeJevf2uRu0lwa3YD5nBnq4kZo13WkFQSnqOYEWCfTmsY9EnNqvQ8cFdPov2f6iaASsl05HZm927bmnYafThASeFHRyhuokhiby47tz69GsrcT9kepHix+nLwZvT+nyzSBsLXvdYywZaPUngcdyvcvDeyEuaGlhcwf4XPy2jeK7dvVcF07rccDPhaVrgACd8ltc8nuByT9QEH/wBe1gsmSPT+bMp8zzj5QLrjt7nK48illkrVJfU6IyhiXO56J1jVteKd8NrWAN3Rsa1xo/M6yc91zvTuvMM04fIxrItrYqDnOdgXVXeSuH1fVoz/ABzyu7l5aW478c/RVRdea0UI2mz3z78H3Rj6Zxt+RZOpUqpcHcdQ8SxNFtZI67O5jGgmvZ7gf0QPT/E8O4/FbNCOxdtyfTFkfVcwesbh8tH1JofgFBvkJOVqsEe5i+pyN8Ud/N4n0W1+x+x5NN+Iw7bH+cYf62DWVT0vxJF8QB7g1ziQ57POAK+bvtJ4+64ZtIvTyUm8MSXnktz0Lq/i2JgA0/nOAb3bQ0drPc+wWD1/xW/UgN2MiaDZDMkkepWIZsId86UcaMZZsk9r2LXPVMsipfqUNJqVsokKIIJVEvUU4C2o3EXJJw1SpAWR2pbVIKSVisqIW34a8SP0jncujf8AMy+HDh49/wDT6LIpbPhfw27WS7RhjNpldfZxwwe5o/QAntRmcklb4LhbktPJ7h4GYHQOkeNzpoxLvJw2PBAx/E6h9APZYXjaKTUOGnBIZG0TTNs8P/u2H3NOcRz5QFtajrLdHoXsexzNgt7wLY5jW52OHt/NefdE8bF0ksstXPK6R4JPHDWDPYD+fquGHuerx+f0epf7Dnet9JDGktrc0gEA4B5x7L2Twb1Jk8Mcg/7jWkj/ADNG17fsbH2XK9Wk088TgHUcNPpuvt/XcLR/Z7pnRRMjw4snkI2mzteN2e3c8J56cU/DCNxm0eU9Ui+FqJ2NJDY9RKxrT/ha8gY+lI/o3inUaUH4MjmBxtzKa9hPrTga+y3f2s+Hfha4PjaQNS3c4WAPiC7Nk0LaBj/KfVcQYiCQcbRZsi/0XVpUlucqm4ugvU658sjpHvc57zuc55sk8fTsOFazUH2P1AP6IT4Bst4LeQeR9Va3Tn0J9xkfn7j8pNI2hq8BBihd80TfqwmP9BhV/wDTIO3xB/7R/wCymOmynbTHHeLbxkYz+o+thEQ+HNS418NwPvQGeBfH/wBSV+SpY4vmBRHo4APlP3e0f/lO6SINoNNdwHuq/tS6DQ+AZHf3h21W7v8AYZ/X9FT18aPTNA2NMlGmbfMR2Lr4Hu4e43djdmUo44Lhfcyx1OZ42sLmRtxTD8KFv120B/NCu1unjsf3zjyWChns2xj/AMufogOp9ZlnDGuprIxUcTAGsb70OXZ5OUArWNHJkyOWy4Nabr5B/ctEYPNjzfm1mzalzjbnFx9z/oqiU4CtRSMlFIdotExsCoBVrAhgJ4ITGVSKpeEATGoV8cyBDVaChoGg86hDyzqjeq3PQkJRJulVdqNpKiqHCe1FJMCW5LcopJBRLcpWqypFAUTtdN4P8TN04kjkJayVzX7wL2loIO4DNEVxwuWtOonBSVMcW4u0emeLPGkMmkdEyQTOkBY1rSSyNpq3E8XQ+t+wXAN+qEBVjXqIY1BUipzcnYb/AG+QGySeLc3DqGBnkYxhenfst0Uj4hKTvEsrqy7yBtNyOwsE/deTCVb/AIb8az6MFsYZIxztxjkugSKJa4ZbeL5U5YOUaRpizVL3nqX7Uuig6Z0gBeISwStdZtpc2i2s4JH5K816DBp2NbJqWmpHtY/f8WJjIpHMJ2hoBf5BIbs4FVYBWzP451PUIyyYCPT6csfIzTjzObdEF7uSBkCuVx/U5nPftc8yNiDYo/K1vkjsNHlA/wATq75RB8xNJ1FLJ2Z0s3XNA9nw2xytj/tDnGQBrpiwxkbm7njJJa0B3AaTgmgfrPEmkeC3YHCRjfiO2ubLvGTV0xre21oPAPqD58Yx2x9CUtxHc/lU4WXj6vSqaPUNN1uCgxgaKAbgNBNEkuO0ZJJJ+60X+JdNAP3r42Ds27d9mNz/AEF48NU8cOI9xz+VTK4uNuJcT3cS4/kpLH8wydXq+FHdeJv2pOfcejBibVGdw/eH/wAB/D3zznsuDe8uJLiXEmy5xJJJ5JJ5VZamtbUcUm5bskXKJKZOmIcKdqFp0AOVONyikpAvtVuTByZz0CHUHPUS9RKdDHLkySZMY6SZOgBJJJJgSDExaU7HUr2uBU2NA1JIwNah5Y6KEwaK1K021MmIkntQSRQiy04cqrUkUBvdJ6lFFC/duc+QkBrOQWjyE3jabNkWVmCVDbk4cs1Cm35LlNySi+EE7lEqkyJjMqozLCmJVBeladDLCFBwTWntMCKScpkxiUrUUkATBT2q7SSEWWouUbSRQCSSSQMZJJJACTpk6AGTpkkgHTtcopJgWterSQQhmqbUh2SDVW4K1qaRAFSSSYqhDpJJIASfcmSQAiUkkkAJJJJACSSSQAqSUgolIBJJkkAOmSSQAk4TJwgBJUkkmAkkkkgEkkk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ISEBIUEhQQEBUQEBQQEBAPEBAQEBUUFBQVFRUQFBQYHCYeFxklGRQUIC8gIycpLC0sFR4xNTAqNSYrLCkBCQoKDgwOGg8PFywdHCUsLCwsKS8sLCosLCwsKSwsKSksLCwsLCkqLCksLCwsLyksKikpLCksKSwsLCkpKSwsLP/AABEIALoBDwMBIgACEQEDEQH/xAAcAAABBQEBAQAAAAAAAAAAAAAEAAECAwUGBwj/xAA6EAABBAEDAgQFAQUHBQEAAAABAAIDESEEEjEFQQYiUWETMnGBkaEHI0Kx8BQzUmLB0eEVQ3KC8cL/xAAZAQADAQEBAAAAAAAAAAAAAAAAAQIDBAX/xAAsEQACAgEDAwIFBAMAAAAAAAAAAQIRAxIhMQRBURMiMmGRsfAUQoGhI1LR/9oADAMBAAIRAxEAPwDxfVQ0UOtjUxWFlPZRSTJhK0RpIhIKYKZZWkncmTAmxy0dI5ZgRWmkoqWiJLY12FWAoeKRXrFnK0EQlEWhGPVzHqTCcS8BTjUGOTmRBzOL4LzJayuoR5tHByq1DbBTROGWmZmhOEwVjAqO9jpiFMhMFJNlVqZOEiFEplAeoKBnR04QcwwtEdMCnTDzLVaFmaflakYRIeQYhRJUioSJEA8hUA3KkVbBHlMvgIhbQVeokVzjQWfqHpImKtlLyqyVJQJVmyNxzbQOr060QVGWKws06OeMqZglqcIjVQUUOteTpux3KIU1EhADFTaVFJqANTTyYRbHLL0si0I3LJo55ouDldGVQArWKGYsNYcJiU0Zv+gFbLp3N+ZpHuePypMaaHj4TuCrY9Ox57pmDxu2zPnZTlFiK1sXdUManZ1KVqyagU71C0CQiVElSUXhMpAU5Qk3CMlCEnGFojqgU6f5lqg4WVpz5lohyGVNbkyVTI5TcVS4oRCGpFRMoKqBiIeaCTYPwUTyIFxVsrlS4potIg4qCkVAq0aI32lWhUhTa5YM5GivUQWFkyx0VvjKB1umVRkaQlRlgpOCctoqS0NysJk5SKYFkRytGNyzGFHwOwoZEwpsisl1LWgEmrNKhpVesjDgAbrOfQkY/VRRlGNyR2PhnoWn1kb3NAk+DtEzzdjdgUDTm3RpwFXjNLqOj9EDoJY3Fkgjn+CwuLTIQWB7C8YANYvF1eARXlvTdEYv3rJJWuaKwBE3OS1zw44ocVleh+EQ/wCFLrXOp+1oia3hzt2yPeCKJre8jsCL71wZsbTbUrX2Z7X+OeJQmlFvh/nzMTqfRHQvI/h7Eg/g0s+Qlpogj37LpJ+pyFzhIxzxZztAHrilWelb2h0fmY7IHf8AB4+6qGZ17jws3T6N+V5RzcxBCl0zpj5XBrRyavn7CuSt/wD6ISfO0NAHcD9UbodXFGSGU8juKo4+2M/7JzzpL27hh6eeX2xRT1PoA0jWNMbTNKQIxKQfm4BPahk+lH0XPa7okseXFhFZDWfDIxdVZvvkgcLtOv8AiR7WRzFjXNkY7T73saQ2mtexraFtcQyfzVmjxhcN4m6jqpI2ybZISXuZ8KKFz2OjcA4TO1VkSEmxtFBu3AFqcTnKSaez8nsz6XBjxaWrlxt/38+4E5qhJwl0+zE3dzkZ5wSE+q4Xb3PCqpUAyFCak4RAQ2r4WqOmPINGVoxFZsYyFptwEMuYnFRpRJV8DEiOC6NlBUauakS80FlzSWVK3CCtkS9VFym8qly0RvpoRKYJJwmBtMerWoQFXxyLJnM0TOra00Tn0AJ/krQ9rxg3/XcLCmkIe7sd3/xGaWfeQRQe3B9x6H2Q4dy9FEdVBRVDWrX1EO5trNcyinF2UDzMVYRT24QpGVaLRIIrTOQpCthckyWaAW1o+iieEgOAujfJBs1iuMcZv2QPRtNHI/8Aeu2MaNzj3OQAwel3z2Frt4GxFo2SB1Npvnv3ArhcmbI48FYsPqd6MPSeDHb2CWRrmNIcWhu0n75JP1XYxvaGhoGG8Vx91nRwOvLxzYDhQI9Lv+qR8ZyLa51nluRS4cmRy5DL0vUS3+IB1ULiTsFk5yS3vxY/n7rpOg9Jij0u1gkMjMybpDJuJB3ObeQ0Vx2tURaW9o2myQBfAJ4s9uy2OkBkLnmQhznROa1lE5dijivynCakqfBOHpc6lpcXT+Rka3p3xoXxtcInFrgHuztNGsd81hZHTdO7Y34jdrgKe1xa7jBO4AA8dgPourHRn7dzfOCMgc/b7IDUwNOR69/LXss5vRGqJyY8sfY48GZ1jRun0zomv2uNEcZ2vD2hw9iB+vqV53rHuIawsIeHFjqjJYSDVjy16cnt7Ar02VoabByKPvnivX/hAzzl4cCw81u20Dj5gqxZtOz3OjD+ojFpRdPycC2HY0N/w4/5QeoetjrOj+FI4ZpwDmktLSRVE++R+q56d+V6cHq3OF43GbTIuCC1hV7pwhdU61ujaK3KoeUc5yBh5RTihlS5JxNso5raCp08WFZM+goZk93QLrdTWECxyaaSyotctEjeKoteFSSpPcna1BTZFNacoiDQOd2RdCLI9SpsJQAciINTSTRLQVLpw7nB9UHRjfn9O4R7HWoTQ7hR+ySZK8HQyyNkYw0Gu+G3cB8ruf3jT+AfosXW6eii4X7YYXEk0x0TgP4S11ZH0IOPZWbN3lIyePceqw+Fm048PyY7Qh9RGuu0ng8uy51YuhQ/Uq2f9n8rxcZB7eY9/TCP1GO+SXCUWk1ycUwYTt5XUH9nOsbnax2SPK6+Pqhp/A+uaN3wHkC/lLCcc4uyrWfG+JL6j9Of+r+jAdI40a9M36WD/sug0fXdg2kB9UHB/I9vpwo6DwtqWsbvikjBNlztobYyM3nHZD9W6BJE5sjQ4tkB+JRFtP8ApVD6Us5aZ9x43KMq0m9D12BwAfE4e8btv3wfqrdN1OEO/d6l8Ofl1DLb6UHAgj9VysWlcOPN69/phTOcHtkeo9yL96WPpo6lkaPQYuraivK/TzjBHw5gD+HV/NXv6xqKxAQTWXEV+QvP9J0kuc2i+O3UXUaFc2eBWbXRRf2iCFrg/ddgMAOLPlc3OQfbCh44m0c8jr+neJ5mg/EhmF4wwvHsbCsdrXvJd/Z3Ek2C5m382uf0vUp5CTudWwtYWWLeBl7gCfKMZC2oNJI4Cy/A84c92cWSKr1CmUb2ZtHK+USMUjhlrI69SAqJpSwcxnH+NHjpLQ0lwDqB5F/gnuFyvUujv1Di6IxxsYNrngAuNnFEEUKtS4xjyKU5MwfGHWTIRGQ3926y4Xd7a2/17Lj9QbXczeBbP94/6ENDjglZfVPBJERfC9z3NyY5NosexFUfqurDmxVSZ4uZSjO57WcY9VuKm5yqK7UWicXK0NNFZQOmZZW5p4qCmToyyOiQZQWbr5uyO1c1BYkz7KmCFjj3K0klJjLK1NycMdq8xXgJ62iu60+l6O8lZylSskfQdIFZC2INGGjhXwRgK4hccptkyZ5wlaJEAUzo132XZVBPS0Y5AVmPgITxylpSasTibcYc6N7BZ2/vWgAnjD6/9cn/AMUf0TWjgiy0HaaskXZHv3WRpNULBzg5ANEjuAfcWPur3M2PO3ABtmTRby0/iljOOpUb4ZXsdw7UWWjg8VeAUZEe/wDuTfa1y2h6kSc+bIFi/Ybs9qC6bSPsceld8cn6rhnGlR5eeGTHlbb/AJNrpHVgxwEo3Muwc2D7juObXSzPaaMW400H52uFO5ojnH8Xvn0HJMhsD+fP2Wr0PWmF9Zcx2HCqoH0+vdcj0cM9bo+ryP2y3C5ujbjcjnbawW7m8ctomz9/Qo3S+Hm0GyBuRtBcKLSRg++bH3RDutQZbuArmN/96L75+XN/X8ISTxPFtad4LnAOxyTy3BGM37EBdEMai7s9GWRMG6r+z6F4LgDG+twLeQ6xZBwLOO34XnGu6G+KUxyNAcHOY2wQ11tpsjTYaDhuL7916/pvE0Lw23BoeMOBoG6Iq+4Jo9lX1bSwagN37HcuaS5pN1iiPQ9jjIXY4r9py1ZxvR4I8g4DmElryXEbqO3NEZLuBwW3a6yXoLH1Y5AbxusVdg3yC2xfqs5vh1jdhY4EMHItj9pbtJ3D0xiq4W306A7ADVgbTVgHGHYsXSIR7NFGeOgsjPGADYAbweXUfcEotmiJwKxXmB8v1PuUUNJZyRzYrBzRIvF/hGBjW4af4e4Axfa/9FSgh3Rz/WumvoUQTYs8cg4rmsdz2WA3RyRm9znHlzGigaNgACqIPqu16k8ENsgZujQGBVkn6rE1U8bbLrHAcKHHINnjkLj6jHctjbHNJfM5jU6lwu9xcTYDbtx421yCACCp6PSybbe1rRK0lvmYb23gC7H1IzikFL41ilD9sTmhrnBriRudtPDm38pIOL/mqourCQsk8xA2RG94+GwWGwHdgu3OJocDIsKXgUINrk5cmSPUy0SexzPjbwY9rjJGxwd80kVGyOzmj/TuuEX0G7pYkhLmNzF/eD78ivYg59CvK/E/hj4c3xGDyPJLh6Ou/wAZXX02e0lL+Dy3eGbxz7GJ07TULK0SaCTI6Crmct27Zm3qYDrpMLMKJ1smUtJo92TwtVsjoVJA4CLiaGi0b/ZhXCz9Tg0i7FGSkW6Zm9y6fRx0AFhdMZS3YZMLlzPsa1sFh1JfEQ5lUfirCiXE5VqmHpgmLl6BIznWh3q5zgqnBNFjRTEFbWkeJI77xnafXY7LXH2Dtw/Cwii+k6wRygn5SCx4/wArv9jR+ybQ4vS7NgAtII4/rC3+i9WBID3bTzdD6cAZ74/+ER+ktuRwOee3b7UUAGFnsQRR79/0XJkjqPUeKGRVLdHp2jeWtBG1xOQ0lwFUOTnsOP58q2COR55AA4Zt9e92LH+y846Z4klhkY0vPwTgx4AGHfxc35jjiyF6Xog7YaNbg0jHY4x+KXmZ8bxtPmzTFCKThFVQF4p6aZNO7buZK0braXMEhaPlJFFpIHfnhePmZwwS7yWACTj1FHj/AIXvA0+S3m+xzf59lwnjrwHthfq9ODUb61UQztB+Wdvev8Xbk9iuzpc6l7WeZ1GOSlvycU3qLwNoc8iuC5x55r0/5ta/TvEM7nBrZpGG2bBZAsEjkVwCfciwuf07h39RXrzmkfp4Y3SAEhlnu3yjkUW97K7JRXg5lJo9R6V0zXkNBL5Aw8NcNt2f3jd19uxtGaXomuJa4vmZzu2/DcSQfL5Dx3sBcQ3WStjLGSbNkZfV/DJ3HEY4NmiPX3WxoepPySTlrSPMTsHB+3qQVg0jdZDq5JNZGR8R7fNRJ+EQ/I8woOBdXt2Pek8fVZyL3NNWTZZ3vyZ83G335Qul1EZBNg59G7qGSciwjf7Q3ymm8hzrADT2Dgf6u0t+x0J33K5NziS95Nt8pbloNHGLojtnusjrEgjZI9zneRrnklxILWgEepz7LbjksYxgEgbR3HFDtjC84/at1gj4enY4eYfEmaMYHyD2vJr2CahqYSkoxs4mHrkjRivvZWj0nqxBJJHm+ZpB2l9HZJtBFkGuVz21OAutwTOJKnaPfvAvX98Ys3Y2y+WzdUScDPuOyn4q6ADn545AKe26vPl+uF5L4J8QfB1DA69ryAckDg04gc9gvYNP1SN0T2yFxEgDhTm3ub8pacnjH0XkZIvDLQ+OU/HyNM8fWjqrfueT9R0pieWu7fKexCytQ5em6/RtcS2RtteC0A1d9qXLazwgQ47XHbdttpP2tdWLPGWz5ORY5QjqaOOboyTZRzYqGFqSeGdQPlaJB/kcL/BVI6TMMGN4+oXR6kX3Cccnh/QGa20H1HTAUR91ss6XLdbSPxa0G+BJpmX8XTw5qpZPMa7bRm8hL1Ip8hhxz1cM5rTOwtCKYALY6p+y7W6aMvLopKaHBkZJc4Hghc9P02eOviRvjvjcP9RhJ1Lud0k4rdBLtQqzqUOICpfACFFHO8iMglVuVjlBdAIiAntIpimUQcmTlMmB3Pg7XieP4LiN0QxYGWVTSPduB9KRnU+kFoGLz9cV3+4IXBdP1z4ZWSMw5hsXkehB9iCR917P03URamBkjQC2RvymgQQfM13vYr7LGce529Nlr2s8y6npaae1egq/deueDHSHTMfO3a57WvLMirsA12sUa7cLmZfDIk1UMWSzf8WW6PkaLIPscNyvQOovGnhdJJTWhu4l3y1Q/kKXn9U9SUUjvxpKblYNLq2tnYKNEOLiACG4IF5GCaC0tM+rcCKIO8O+Rw9+3r+V4ZH4tlf1ETFz2xyPEZZdD4RcAAR9aK9m0khdDJ/iEb2/fb5T/JRLF6U4GcciyqX9Hnfjv9mzmSPn0LA+F3ndDG4GSJ1+ZrW92dwBkXVVS4SKV7XbSMtkBIcCHBzeWkH/AFXcz/tN1HxGSNjiIaACBubvFZHcC/uuw6p4f0vV9IJYhHHI9o+FqTYlaQaMUoHzAG2kZrkL0VLs+Dzp9Pe65PNNP1wkzEiy5lFpcWgVw4Hgm+xH3WsXMMsQb+7aW0GSUW76tzQ2heM+i4/q3StTpJnRSsLXsIOPO0j+F4rlpVx8VyXZa221s4pp4Iojg+ipwvg5aa5O70WsIDXAm/iObtsEjbY3lnIdXJIr1W7DqW3QJLHgEFpJGf8AuYxYI/Vea6XxS8vFRABzdhjtuzBJLgTwb7+y29D14nYXvYxrgC1ofb9pdRjLv4TYskqPTZop0d23UgtN1h2SaABIw76EVheO+I+lzDUPdKd73ue40HDyg+Wr5bVV9F3J8ZQNjLA/nkmiAbokk8iqIIXKeJevf2uRu0lwa3YD5nBnq4kZo13WkFQSnqOYEWCfTmsY9EnNqvQ8cFdPov2f6iaASsl05HZm927bmnYafThASeFHRyhuokhiby47tz69GsrcT9kepHix+nLwZvT+nyzSBsLXvdYywZaPUngcdyvcvDeyEuaGlhcwf4XPy2jeK7dvVcF07rccDPhaVrgACd8ltc8nuByT9QEH/wBe1gsmSPT+bMp8zzj5QLrjt7nK48illkrVJfU6IyhiXO56J1jVteKd8NrWAN3Rsa1xo/M6yc91zvTuvMM04fIxrItrYqDnOdgXVXeSuH1fVoz/ABzyu7l5aW478c/RVRdea0UI2mz3z78H3Rj6Zxt+RZOpUqpcHcdQ8SxNFtZI67O5jGgmvZ7gf0QPT/E8O4/FbNCOxdtyfTFkfVcwesbh8tH1JofgFBvkJOVqsEe5i+pyN8Ud/N4n0W1+x+x5NN+Iw7bH+cYf62DWVT0vxJF8QB7g1ziQ57POAK+bvtJ4+64ZtIvTyUm8MSXnktz0Lq/i2JgA0/nOAb3bQ0drPc+wWD1/xW/UgN2MiaDZDMkkepWIZsId86UcaMZZsk9r2LXPVMsipfqUNJqVsokKIIJVEvUU4C2o3EXJJw1SpAWR2pbVIKSVisqIW34a8SP0jncujf8AMy+HDh49/wDT6LIpbPhfw27WS7RhjNpldfZxwwe5o/QAntRmcklb4LhbktPJ7h4GYHQOkeNzpoxLvJw2PBAx/E6h9APZYXjaKTUOGnBIZG0TTNs8P/u2H3NOcRz5QFtajrLdHoXsexzNgt7wLY5jW52OHt/NefdE8bF0ksstXPK6R4JPHDWDPYD+fquGHuerx+f0epf7Dnet9JDGktrc0gEA4B5x7L2Twb1Jk8Mcg/7jWkj/ADNG17fsbH2XK9Wk088TgHUcNPpuvt/XcLR/Z7pnRRMjw4snkI2mzteN2e3c8J56cU/DCNxm0eU9Ui+FqJ2NJDY9RKxrT/ha8gY+lI/o3inUaUH4MjmBxtzKa9hPrTga+y3f2s+Hfha4PjaQNS3c4WAPiC7Nk0LaBj/KfVcQYiCQcbRZsi/0XVpUlucqm4ugvU658sjpHvc57zuc55sk8fTsOFazUH2P1AP6IT4Bst4LeQeR9Va3Tn0J9xkfn7j8pNI2hq8BBihd80TfqwmP9BhV/wDTIO3xB/7R/wCymOmynbTHHeLbxkYz+o+thEQ+HNS418NwPvQGeBfH/wBSV+SpY4vmBRHo4APlP3e0f/lO6SINoNNdwHuq/tS6DQ+AZHf3h21W7v8AYZ/X9FT18aPTNA2NMlGmbfMR2Lr4Hu4e43djdmUo44Lhfcyx1OZ42sLmRtxTD8KFv120B/NCu1unjsf3zjyWChns2xj/AMufogOp9ZlnDGuprIxUcTAGsb70OXZ5OUArWNHJkyOWy4Nabr5B/ctEYPNjzfm1mzalzjbnFx9z/oqiU4CtRSMlFIdotExsCoBVrAhgJ4ITGVSKpeEATGoV8cyBDVaChoGg86hDyzqjeq3PQkJRJulVdqNpKiqHCe1FJMCW5LcopJBRLcpWqypFAUTtdN4P8TN04kjkJayVzX7wL2loIO4DNEVxwuWtOonBSVMcW4u0emeLPGkMmkdEyQTOkBY1rSSyNpq3E8XQ+t+wXAN+qEBVjXqIY1BUipzcnYb/AG+QGySeLc3DqGBnkYxhenfst0Uj4hKTvEsrqy7yBtNyOwsE/deTCVb/AIb8az6MFsYZIxztxjkugSKJa4ZbeL5U5YOUaRpizVL3nqX7Uuig6Z0gBeISwStdZtpc2i2s4JH5K816DBp2NbJqWmpHtY/f8WJjIpHMJ2hoBf5BIbs4FVYBWzP451PUIyyYCPT6csfIzTjzObdEF7uSBkCuVx/U5nPftc8yNiDYo/K1vkjsNHlA/wATq75RB8xNJ1FLJ2Z0s3XNA9nw2xytj/tDnGQBrpiwxkbm7njJJa0B3AaTgmgfrPEmkeC3YHCRjfiO2ubLvGTV0xre21oPAPqD58Yx2x9CUtxHc/lU4WXj6vSqaPUNN1uCgxgaKAbgNBNEkuO0ZJJJ+60X+JdNAP3r42Ds27d9mNz/AEF48NU8cOI9xz+VTK4uNuJcT3cS4/kpLH8wydXq+FHdeJv2pOfcejBibVGdw/eH/wAB/D3zznsuDe8uJLiXEmy5xJJJ5JJ5VZamtbUcUm5bskXKJKZOmIcKdqFp0AOVONyikpAvtVuTByZz0CHUHPUS9RKdDHLkySZMY6SZOgBJJJJgSDExaU7HUr2uBU2NA1JIwNah5Y6KEwaK1K021MmIkntQSRQiy04cqrUkUBvdJ6lFFC/duc+QkBrOQWjyE3jabNkWVmCVDbk4cs1Cm35LlNySi+EE7lEqkyJjMqozLCmJVBeladDLCFBwTWntMCKScpkxiUrUUkATBT2q7SSEWWouUbSRQCSSSQMZJJJACTpk6AGTpkkgHTtcopJgWterSQQhmqbUh2SDVW4K1qaRAFSSSYqhDpJJIASfcmSQAiUkkkAJJJJACSSSQAqSUgolIBJJkkAOmSSQAk4TJwgBJUkkmAkkkkgEkkkg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32" name="Picture 12" descr="http://t0.gstatic.com/images?q=tbn:ANd9GcQ7aCHMGv8aMoaeaFz0UmPijR7Y6xdfJ6JEspqq-Jip5U_eLoQak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8" y="2227163"/>
            <a:ext cx="1471684" cy="97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19460" y="659446"/>
            <a:ext cx="42709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Cascada Cóndor </a:t>
            </a:r>
            <a:r>
              <a:rPr lang="es-ES" sz="2000" dirty="0" err="1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Machay</a:t>
            </a:r>
            <a:r>
              <a:rPr lang="es-ES" sz="20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y </a:t>
            </a:r>
            <a:r>
              <a:rPr lang="es-ES" sz="2000" dirty="0" err="1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Vilatuña</a:t>
            </a:r>
            <a:endParaRPr lang="es-ES" sz="2000" b="0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1" descr="http://t1.gstatic.com/images?q=tbn:ANd9GcTLbX2kHXmm0AhRFdgPpAIJenNcy0bjYd7FsPKR3ldTOqx1cBe1L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" y="4382420"/>
            <a:ext cx="3014142" cy="15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t1.gstatic.com/images?q=tbn:ANd9GcRzZzyV091MR_IY6QdFOLSe82iNzmryvBCpW-Y_JVQk7vYSAjl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12" y="4131738"/>
            <a:ext cx="2543175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062166" y="5313226"/>
            <a:ext cx="32031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Gas de efecto invernadero</a:t>
            </a:r>
            <a:endParaRPr lang="es-ES" sz="2000" b="0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90346" y="5159338"/>
            <a:ext cx="1850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Calentamiento</a:t>
            </a:r>
          </a:p>
          <a:p>
            <a:pPr algn="ctr"/>
            <a:r>
              <a:rPr lang="es-ES" sz="20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global</a:t>
            </a:r>
            <a:endParaRPr lang="es-ES" sz="2000" b="0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6178028" y="5707475"/>
            <a:ext cx="8422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1 Imagen" descr="contaminacion en el agua 1 y 2.jpg"/>
          <p:cNvPicPr>
            <a:picLocks noChangeAspect="1"/>
          </p:cNvPicPr>
          <p:nvPr/>
        </p:nvPicPr>
        <p:blipFill>
          <a:blip r:embed="rId14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14" y="659446"/>
            <a:ext cx="2779973" cy="15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4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Invitación</a:t>
            </a:r>
            <a:endParaRPr lang="es-EC" dirty="0">
              <a:solidFill>
                <a:srgbClr val="00B05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29258" r="6459" b="14075"/>
          <a:stretch/>
        </p:blipFill>
        <p:spPr>
          <a:xfrm>
            <a:off x="1187624" y="1916832"/>
            <a:ext cx="684076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Certificado de participación</a:t>
            </a:r>
            <a:endParaRPr lang="es-EC" dirty="0">
              <a:solidFill>
                <a:srgbClr val="00B05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30536" r="19167" b="16121"/>
          <a:stretch/>
        </p:blipFill>
        <p:spPr>
          <a:xfrm>
            <a:off x="1422276" y="1657350"/>
            <a:ext cx="6552728" cy="40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9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772400" cy="1362075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00B050"/>
                </a:solidFill>
              </a:rPr>
              <a:t>turistas</a:t>
            </a:r>
            <a:endParaRPr lang="es-EC" dirty="0">
              <a:solidFill>
                <a:srgbClr val="00B05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Folleto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79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2232248" cy="19699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73" y="3645024"/>
            <a:ext cx="2658261" cy="20882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2526964"/>
            <a:ext cx="2143125" cy="2143125"/>
          </a:xfrm>
          <a:prstGeom prst="rect">
            <a:avLst/>
          </a:prstGeom>
        </p:spPr>
      </p:pic>
      <p:cxnSp>
        <p:nvCxnSpPr>
          <p:cNvPr id="8" name="7 Conector recto de flecha"/>
          <p:cNvCxnSpPr/>
          <p:nvPr/>
        </p:nvCxnSpPr>
        <p:spPr>
          <a:xfrm>
            <a:off x="3923928" y="338270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42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772400" cy="1362075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presupuesto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59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18807"/>
              </p:ext>
            </p:extLst>
          </p:nvPr>
        </p:nvGraphicFramePr>
        <p:xfrm>
          <a:off x="1187624" y="1124744"/>
          <a:ext cx="7084116" cy="4525974"/>
        </p:xfrm>
        <a:graphic>
          <a:graphicData uri="http://schemas.openxmlformats.org/drawingml/2006/table">
            <a:tbl>
              <a:tblPr firstRow="1" firstCol="1" bandRow="1"/>
              <a:tblGrid>
                <a:gridCol w="3576062"/>
                <a:gridCol w="889765"/>
                <a:gridCol w="729664"/>
                <a:gridCol w="1078202"/>
                <a:gridCol w="810423"/>
              </a:tblGrid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Medida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Precio unitario (USD)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Precio total (USD)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Servicio de internet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Impresiones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Hojas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Alquiler computador portátil e infocus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Gasolina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Galones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Megáfono 25 Watts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Invitaciones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Cartulina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Manuales de capacitación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Manual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Certificados de participación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Cartulinas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19.50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Folletos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Folleto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Cámara digital Sony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Pilas Sony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1,037.50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10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Auspicios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Estaciones de reciclaje con 2 divisiones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258.54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1,809.79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Composteros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289.07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1.156.29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Fundas para reciclaje habitantes (color negro)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Millar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38.64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38.64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Fundas para reciclaje habitantes (color verde)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Millar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52.69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52.69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Fundas para reciclaje habitantes (color azul)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Millar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53.86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53.86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Fundas para reciclaje turistas (color verde)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Millar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23.56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23.56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Fundas para reciclaje turistas (color plomo)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Millar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24.61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24.61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Lombrices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Caja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250.00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3,409.44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$ USD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4.446,94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63" marR="3826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497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rgbClr val="00B050"/>
                </a:solidFill>
              </a:rPr>
              <a:t>Auspiciantes </a:t>
            </a:r>
            <a:endParaRPr lang="es-EC" dirty="0">
              <a:solidFill>
                <a:srgbClr val="00B05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95922"/>
            <a:ext cx="2990850" cy="1524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48497"/>
            <a:ext cx="25146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71600" y="2924175"/>
            <a:ext cx="7772400" cy="1362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dirty="0" smtClean="0">
                <a:solidFill>
                  <a:srgbClr val="00B050"/>
                </a:solidFill>
              </a:rPr>
              <a:t>Gracias por su atención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7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2635" y="859501"/>
            <a:ext cx="22076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Plagas y vectores</a:t>
            </a:r>
            <a:endParaRPr lang="es-ES" sz="2000" b="0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7482" y="4149080"/>
            <a:ext cx="37994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Agua y alimentos contaminados</a:t>
            </a:r>
            <a:endParaRPr lang="es-ES" sz="2000" b="0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8804"/>
            <a:ext cx="1979712" cy="19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0" name="Picture 2" descr="http://t3.gstatic.com/images?q=tbn:ANd9GcSOKaUY8JTsNLQ4phNgOY0Xhol8ptj_pulzT2aP9pnIdIQdZg5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2" y="4578113"/>
            <a:ext cx="2476500" cy="15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data:image/jpeg;base64,/9j/4AAQSkZJRgABAQAAAQABAAD/2wCEAAkGBhASERUSExMVExUVFxwaGRgYGB0aHxwaHRccHBkgGhoeHiYeGx4jHBsaHzIhIycpLy0sGx4xQTEqNSYrLSkBCQoKDgwOGg8PGjEkHiQwLSwvMjApLyosKjUtLCw0KS81LjU0Ky80LywsKi0sMiw1MCw1LywvNCwsLCwsLy8yLP/AABEIAJEAuwMBIgACEQEDEQH/xAAbAAEAAgMBAQAAAAAAAAAAAAAABQYDBAcCAf/EAEUQAAICAQMCBAMFBQQHBwUAAAECAxEABBIhBTEGEyJBMlFxBxRCYYEjM3KRoVJikrEWJFOCo7LRorPBwsPT4RU0Q2Nz/8QAGgEBAAMBAQEAAAAAAAAAAAAAAAMEBQEGAv/EADMRAAEDAwIEAwcEAwEBAAAAAAEAAgMEESESMQVBUWETcaEiMoGRscHwFCPR4RUk8YIG/9oADAMBAAIRAxEAPwDuOMYwiYxjCJjGMImMYwiYxjCKm+J9LrW1VomokiMSBPJm8oI2+QzM3qFtsMYUEEGiPTyc8v4u1KIiR6fzKH72aUKHUV6qjRmLH3BVKOXDUOQjECyASB+dcZzJtLOdPp5NJNHHGdKWF07SSsNy79wrbuZizL6iXb8syK2V1PK0sdbXjNyMWtbofhnJOysQNDzZwv5KePj0rE4nVYHKN5TqxljaTYSF+FHDk9kK+qqBJzx9n+v17vKk0vnwoq1I6BXExJMkW5fRJ5YoMwApjt/Cchum9Pl1Zi0spJ2bJNRMh8ohvUVVAKILngEchVJ4JGdJ0ekSJFjjUIiAKqjsAOwGXaZ75Ghzz125912oY2N2kf8AFmxjGWlWTGMYRMYxhExjGETGMYRMYyN6r4k0mmNTzxxsRYUt6iPmFHqI/OsLoF8BSWM0ul9a0+pBaCaOULwdjA0T23Acqfrm7hc2TGMYRMiZoZvvfmNOUgWNQqApTuWffvtd3A8vaVYfi4+de1Pj+RvNMMKeWm4b2k9VhghPl7aoOardd0CB7c718wLOZopdQ6rZkdFlLFu4F8g2eVUBR9Moy1rG4aLn5fXuq75wNsrvd5H9K6hJN5jNCYkD7Yyx9TqO7lK9Ck3tskkc0LrOc9C69qtLCViVfJEotnDMqWotIwHXvQYKt1Z4oir74Z8RDVo1p5ckbBXS9w5UMjK1DcrIQwJAPcEAjJ4p2ygW6XUjJGv2UznL3imXVOi/6nFJMyo7x+cEd3UKq06qgmJMis1ruk2AWOb54l6OdVpZIAwTeByQSCAwYqwDKSrAFSLFhjkV0jwfIsivqJUdY6MUUUZjjDD4WcFmLlRQVbCrVgXRCWMSFocLgZVmN2gEg5UF1L7MHkeRWMU4nChtROqmWIBdpESKgUEfEpBWixvdtF9FUVn3GStaG7L4c4u3TGMZ9L5TGMYRMYzFPqkQW7qo+bED/PCLLjIZ/GfTQaOt0oPyM8Y/82fYPGPTnYKms0rMewWeMk/QBrwimMZ5jlVhakEH3BvPWEVa8U+O9Po7jB83UV6Yl5Nkenefwjt+ZHYHOJa7X+YzSSNZduSWAtj2s/iagfpVDgAZu+MNdHJrpnVW8sz024hGDhWUWO4G9Qa7kVdXmhDRUMNoKEHnuTZrZxYNWDmTUyFzrO2yvf8ABKSOKIyRi8lm5PK+bYyMfM9lOeDurnSalJfMURcbzy1xs1MBtB3U208A1R+ZvtHSOvabVLuglWQDuBwRd1uU0y3RqwLrOJ+F+gpqNUsK+UAEMgibhWABKopu9u7aDVmt2X/7PfA2p0UrSStGVaPbQste4EWaCgcHgXycsUpeGgAezlY3HGwOlc4utJZtwBgk7/EDNz9VfcYzQ6XqpGMocxtskIUpYpe4VwxJDgdyOCCCKuheXmVCeJOm6PTQTyLpkLahgr0NtszWGZhyAG9XHvz3N5zzQwyskZ5nbYhdoEMwthfIj3BT7EGhYIHAvOp+K+jy6mDy432m7IJKq3BoMQCaBpqHegM0OidBXRyoXMk8soMasqEpEguRtx52gtXJPJ2gAc3RqKfx3gOGOv51VeWLxDY7LnWo6TIZUhZJFlkKskRamJIZA7xqT6QCQ26xsUA9gB2HpXSINMnlwxrGpNkD3JoWT3JoAc/ID2zY+7Jv8zau/bt3UN227q+9XzWRPiXw8NWERgNgDm9zApJtqKRQOGKmyLIokEcjJ4YRELA3+3ZSMj0YU3nmSQKCzEAAWSTQAHck+wz6o45zFq4N8bp23KV+fcV2ydSLU6J1yLVRmSIOArlCHRo2sUfhYA0QQw/IjJHNXQdPSEOFv1yNIxJu2Y2f09h+QGbWETGMYReJplRSzMFVQSSTQAHcknsMjuneJ9JPp21MUytCoJZja7Qos7gwBXjnkdiD2Ix4l8Px63Ttp5GZVYqbWrtWDDhgVIsdiDnOPEX2WzQI7aZ2mjK+tCdjlU9a2ECxykMCQCF7+/fPhxcNhdWYY4n4e/SfLHfv6LJ1v7TfvMywxQSnT7W3/tXhdqK9/LjZ0WiRRK3fNULleh6zw4y7zHpIJSfUupCCSwavdLy4NcMCQf6ZyXSNrBJ/qjKZGB28L8BUN8TcCiP/AJ45vPU5pkWFld1mYpD6Cm9hMVWRE3ELZYKQ3FFbGV45y61/Ra1ZwtkRIjvix9q2RYX2+PwXSdP1vpqgBJ9Ko7gLJGP8jmHWdc6Q4qWfRMPk8kJH8icoPhKfpWleUzvp1DkbNOFjn2AAbmZo0faxP4d5qrNk8Xzp/iTpO4CObTI57KSsbf4W2t/TLQWC4WNr3UNqdR0UG9OG8wC76ekhJ/XTrsb/AHsmujdbkki3HeDvkFSRhXAWVlG5Qauh+vfJ7eKu7H88h/C2l/1WNn5aTdIT/wD0dpB/Rs6uL54s1EMGml1DwJMQoUhlFEFgAHO0nYDRPB7ds5joulrqpJtZLCkUEezcsTFQfSrAC/dgVBY7QFJ987RJGGBVgGBFEEWCD3BHuMhZIOn6OFodscaSBiYgCxexTARi2fjigDxxWRuZqIvyVuCp8Bjg3d2L35c/n16Lm/g7pI1uuaW1giR1dUjTgmNlIVGobapbJ9TBzQFtt7JnP9DqIYGZ9Ho49OWFb5mO4rd8RJuKi64YoeBYFDE/VNS97tVLz/skjhUfSxJJ/wATJYKWTTayg4jxKCWYuBwAABubAc7c1fZZlUFmIUDuSaH88iJ/GXTkYq2r04bi1EqFuRx6QS3b8s571Xo7zRhRLJMyte3UzNIh4q6IYI47htp7sK5BETD1WSGJtNHGNOQx3NSo6buWTYBW6zuEpJG0jb+HEw8A/ubdfso6X/cb/rkF19jiw688LqMXjvRuajM0h/uaedr+jeXt/rmPU+O4EYBodSLZVBMRUbnNICXK1Z45ruM5fBrBG+yDUCRthLKxMhAHJLxubH1NHn883zonm06vLOh30RFIn7Jhu7MAw54vgN7ZGyRshIY03+A9bqxNSvp2h8z2hpxjUTfpbSuiDxpH7wzj6hP/AHMf6ax/7Gb/AIY/9TKd06BYNPFF5gYRLt3E97Zm9yT3NZmTVRsNqyoW5sBgdvsCVv533+X55pRwwvGDnsQV56SsnYTjHkQpPxD9p406ALp2Mj/BvZQte5bYWb9AOSPbvkH0H7YZjJt1MaOrEKPIRlYMTQG13YMLoXuWvkcp7aKcDzNQGLI5EsjMxFArGoqqRhukdT+IWR8JGQengnRQZJFejxSBR3+JTwWDCu44rKTrXwF7ei4cyaAB2Xm/tA+yCNvt535Lump+1HQRu0chlUou5yImkCD++Y9wWrF/Kxm0PtB0Hp3PLGGqjJp50HPa2aMKB+d5zXwz0fS/doppFQvub1SMPS6SsPSCa4IvtyeTlmbUnZ+yBYkFWMbliQ3BPpNrxxa/zyyym1C9/L+15OprWxSaGAm29xbzsBfHS5Vk6X9onTdRI8cepitDQLOqhzVnywWDOB2LAV8iaOWGOZW+Fg30N5ziWAeX5TINgG0IyClHsApFLX0yNi8L6ZSW8lOfdVCG/wCJKPGff6I295Qf5Nt/dKuP2h+J9ToYI5II0YtJtZpAxVRtJ7KQbJ4Bv59855r/ABJqtc0ksuq+6acFY9qPIR6lPCoih5GamYgg0K7AEmaPR0MZi36jZ/ZGomIFNuBAZmAIIu8hNb4RUR1HOUTzN5Dxh7JUJRkSiFCrx6CQb73zUloqi/s7dt1tUfFuHsaPEbZ99yNQAO507XHLlnOwUNo5YYtUohkbVRRuqIVjKkhjsa9x2qu+QDczAX8ry+dP0LidJ2YxFAQqGKORt/I3M240KNBUa+5vmsqJ8OPp49X56nadJKEeMGRTICroGIXfFyg+NQD8/bOmxqJIlkoAOE2NVAhvVu/l75FSU7d5G2PTorPGOJSPdop5Nbbe9bfGfIXK1zrer7x+10gRrq9NNvv+H7zR/nnzX/8A1FxsZ9E6n2l0knf+FtSR+uOoTFnV2Y2D86HFZ4j1iys3JLe9/wAs0hTi17LzRq3X03zy2VW6707Vp5yo+midYnr7vDJE29gEVAF1G3lpF5INfIjg9Y6bovKhji3bvLRU3VV7VAuhwLrOdlDLqQB2Oo08d/MLJ58n1tY0H0zpwypK0NOFep3ue06lXfEvV5Q3kwuIzQLvtDMNxO1UDekMQrncwYKFHpbcMrUHTVjUyE7FI9U0hJZ/zLN6n5+ij8sz+KII9Lq5NRK0aJqBGFkcChIo2BG5sjkSVfIEo499Tqmlli2yepvL3/vSzNuLUrlVHqIFkKNqgvYoIK6aiOmj8Q7/AJYKCWF9RJoJs307k/QD6LZjR2oxxHaOzzekH+GIAsR9cyHpG9rkkLXxUaBf+bd/RR9cxaOcmRZGZnYD4e3cUC/O1RyTts339Z7NTMZtS0HmFEjQM/lttZ2bbSkgWgAN8GzftxmJNxiZ5/bdYK7BQUxOgi/c7fL88181nSNJHYlleP5htY8d/VVdL/lkV4h8PRrH95gpUVCJg7u/pHwOC5JI5KsL7FSPhoz2n6Tp4/ghQHuTQLE/mzWxP5k5r9bbdHJHKdqTbdp3otAbSwIciwSpJNnhsp/rXvcdZJHf8wrwc2me0wi1u1h8s/FUOHQxK7TiMrI6lWfc1VQBte34f0OXLwZ1NZIYoTGySxiTa7In7sS3SyBiQQrqSDt7++ZtB0DSxxhxDFqZFW93xeY92T3PzJqrocD2zU8HwSJNNt0r27UuodPLiSI+pgqNTsxkvhRRGwEgLk8f7zS2/wCD+VfqaiOoi9kac387/wBc+qtg0knsxzw3TllYedEsmwhhuUMyleRtPxe3Yd+2VnxT4qja0DyiJYWkfaNpYg8KeQ4oC64ske2UDQyaedh5GoLPTOEEbxuNotrcEKKAPYkn2z4gpWsd4jL43ssZ9VTs9kEnrYXA88/T64U30uSLqWvtnmijO50XcGrsUUd409N+x5FWSSc89W6FAepNB5kWihXtLJzZCoa9bUzsWsAkCh2NVly8Kx6GYeYqR/eYwpk9mthavtHB3q17gO99jeaHjvwqZZYpVlAeRhGEKFnNKKEdVdUTTEKNxNi80fHJm0na11vwVDcMhcWN02Fs2Nt7De/U9bqxdO8E6GGMImmhIQAbnjR3b+87lfUT3J/PMb6Tp6yBH00cZY0C2nVFY/JZQu2z7Cwc86I65Y0ih08caooUedNuND5iMVZ596yaGlLw1MiEMKdOWU/PuBY/M5SLGy3OT81S8MR+/a3Ygn7qM1Ph/TtewSQt843I/mptD9Cpyvdd0+o0qoxljZXIVW+7MxMhI2rJtmVVBFncoAJBHBoGx9FkYebCzFmgkKAk2TGwDxWfchTtN8+nnPHijQ79HM115K+etEgF4f2ihq/CStHv3vuBnaWaeGTww429B3VSqpIiCdIv1VHjjilkaA6qSWZKZ4xM6MD8QKorAKACOFvb2JvvIJqZRcJLyyygrC6kCQsbB3IBW5BTb+Frkjgg4NZ4fgOnMrxLGhnBeSlB81XKnc4skE2pJKgn65afCkSSQtqKCszNFsat0aq3qV+PiZvUQLFbACQATouqJGAvuVjxU4lcGn1+ygekdK8h9y7YfTTENIzsd172JFkgbgSTZscCskdHKyyhVJKTBtyWaWRPUHReyh1ZgwFC0Vu5a93q+mgiQy+d93N0L3OGb2CoLfcf/wBdH5g1mr0PrcBX77IJ0i3SLG7ROd3wiSWQIrGJbBRd9cK7H4htvRVEckQc0EdL/wAoaWWOUguuCM/bC1esdX0tbTqIlNWV8xbDVyCAb5qx9c1tH1bSU5+8RKxqvXVKLv4q3E8fTLX/AKRaJ3R49XpgF4P7VBx+XI5zH1DxB0oDa80Um6hsQ+cTzwBHGGY/oMsiqsLKs6g1O1c/6UT4LKyLppT/APkkdlH8EbKOff01/XOhZTvD/SIxqkkTSvGiRSFZGUxD1sgCeUSGBpWa2Qd+O5y45TkdqdcLTgZoYAd1r9Q6fFPG0UyLJG4plYWCMoHW+najQBVVzqNNupRNbFB7IZBTUPwli3YDv36PmHWaOOVGjkUOjimU9iDkeljsSN1Douysc9tmuseq5X980jsJGVoWU3uILruIqy6AleBW50FD3zNLo97ho5AXAFNG6nj80sjbye4JORPVNGI5WXTLLKEcgpvSSZefZEZndR/f2uBVhjZzVKpIqsyxzKexZVb3+ZFqwIPBogj2yN3AaeozTyEHoc2WU7iE9I795n/pu3y79PRXET6pSoYABbMjsu0txYEak7R+bMSAOT7A6o00EjswhR2JG5ipYE3wASLcmuwG56v0oAcrsESxtvQSJwR6ZZVABNldvmFQpIHFZJJ1dzRLF2G8W6RPQkUB9rKkcilgACd5PHfIm/8Az88eMEdlbh49CD7xb8LfRSv3VYJdPJpgIxJL5csY/d7du52H4bQDll4vizlt5P8A1/yzn/UuovOLFRy7dqsoagFBKjyyzKVDU5UAXsFkgZgXqusggcaScyyHbQnYMygKbMasqRb2kJLEsSRXxEYPCJRu0haR4zTS6RrF+vM5PX5LP4s6lpDrBKjx/s4mjmegFDF1ZAXNBzW4GrqgPc5GdS0enT9pGsUUpjeNWjrhAvq9IIAG07QR3v5A548Oa99K6tJpWkZTKXWVoQu6QoQ0XlhgCNpULQAVm57DPHi2LRa7YRozpHVraSLyW3qVoqw3Jft/XA4VM6Uv1EDbANsbLzc8cUtQ6UzAX5XxjbmpTw/oZItZFHM8UA0yGRi3xMNrRld9emtyg8qrCiA45W19S1uinUBmmO1tyyQxTWpHusip/wBRlek8Yo0EcRi1RaIR7ZCYbLxqAGILkGzZo2LPz5zxN9oGtJsRq/8AGFT+e2Vv8s46jqQ2zIzjqN+69DQ1VBBGG+KL9nW+x59wrfp9EWVXj1eoZWFgusbH/txBh9DnzVakaRHmmmmkHAA2hiWJpVREUWx7V+vAyoJ431hYb40A99klH8qLRuO/5Y13XU1EkKPpt+1GIVtU+z4gCZFEamRue1kUT9DEKSRgMkzNIG5U7+JQOOlj2k9tJKlYuuiHzJAgBncMRe4rYobmvaWPqpVPqN1tRGkFe8Z+J4pk9KxTOim4dzszBuV2InPNH1kUVXdwGj3fJOsNqArGDTQr61KqjOytvVXHqdY6/YovKEFRtraSDqGN5C0bTzEMsjBYykA3NySfIVN7bzuBYkerkH3uyU5gi8cj2R5c1QfxOJzzFqz8fqrZ4O8RaWLSyNLqEIkkJMIjkJXzFW18s73dmJLsAKBZhQo5AdF1Oq0xLF0UtGqkPGdx2sSjGHzTtYKSoLuhAobCAMwRO4VVJPCIvbbfoFkr3s9zfuc2+jdIm1UhjhWgpqSUj0Rn5V+OT+52H4iAQDpN4fFGzXK64ObLIPEpZZPCp2ZGLnl+fFZ4dNP1LVhC7+geuTj9jG1elKAVZHoVxdWxsAA9U0mkSKNY0G1UUKo5NAChyeT9Tmv0bo0WliEUQNckkm2Zj8TO34mJ7n/wAGb2VZZNZwLAbBa9PB4Q9o3cdz1/odFh1GjjkFOiuPkyhv8APPsGmRBtRVQfJQAP5DMuMhVhMYxhExjGEUH1vwwk/I2hrBFqCBV+wAJsn3OUfV/Z/KjEiOVm7eZHK0RNG6Mf7eMqePiUH6VnVMZ0GxuFwgEWK4uvSNUh2v5LE2aWVNwAFjctjcx7Uqj9O2NZo5FW9pCiREY2L9QJHCseeCODx9eM6P4s69pdJCQ8XnO4JSBE3NIRXtVBQSLY8C/nQPMjo9YQNY8zeWuq8porKqGYMissYpY0VnAUtuYijY3ZqQVMxA1bXAue6y38Kpy/UBbtyWBZNCY1nPkBG4VqViST8J3W+4c8N6qzB0rUE74L3+Vua+fgDhWBB5IUspB7gMQfhBzE3gyDbMCQXeYymUgb1pwxVD3/ALX1J/IZIeEvCg102o1DSvp1iBKyLagSSE2C3F7UA3AMCPMAvvmpiKJz5QARa1uec+mfXdS1FM2dnh/gWwm4esE0fccc/I1755PavbNDp6a2biOI6gLIVZkUqpAcgt5zssTGuRt+IfI85va7pXUYxu+7KwuhWojs/wC6Rxx+eV38Qpo3aXvAK88eEVd7MZq8iPvZfPLHyGPKGbHTOmamb0qke+vg80B/8Dqp/Ucfmc3f9FOodvurfXzIa/7y/wCmStrIHC4cFA/hlUw2dGbqJhNMaFEdj7j6Z6aMH8mHKsO6n51+IHsw9wT2NETCeBuoXxEgFfimA/Q7Vav0vN7TfZ9rjW6TTxH3K75CPpewfr/TIZ6mmewscbg4UsHDqsODg21utlWEcMxccKxIcCMuUkBG7hRbBu4auDd0H41NJ1KSXUPHtMfluDbIrEqR6AJA+0FrtlAPbvwcu+t+zhYoJZBNJJMIyRSqFYryBsq7Nbb3cXkFJ0ll2ulkbrHPIF/1zxldVzQx/pgbx7DrbkD5LZNLpd4jmjVzsVt+GPDA1WonWSUiON1cIhYOyyDcAZO6oGWRaX1Hb3A79N0ejjiQRxosaL2VQABzZoD8+coPhLWFNbGtcTI6n8tlOvH+L+edEy3TTumhaXHYW+S04GNa27Ra+/dMYxlhTpjGMImMYwiYxjCJjGMIozrXhrSasAaiFJNvwk2GWyCdrAhhyo7H2GULxbpNPpVPT4FmMc4Vp7aSby4y5VfLVy1MWDMSttUf8JHUMpfjrpGmYiU6g6eUgDhPMDjmrj72OfUpB9jYAqxBIA6zybfPPI27LhVUi6SgaNE1kuodmO4PEIWj2kcyLtDmyygL6dwJO6gbso8OaMeuepFTt5nMa2edsP7pBfyW/mT3yF6NNpY9WwjEtJFEGlljKNIQ0wLWQNwDMBYFC1A4GXRtRGkJ3KZB/ZVd5azxQHfPPcTqpZJtBcbDbK0IoWtja62/8rPCiMgKMrCqUiiB8qA4ofLMOo6hHDEral41I4J4APPFD55pL0h0kSaBfK3ECWIkbSt8tQJXeO9g89vlW9Lpo3mZjGjuiDaW5IPPAsUoPzHOZzRghSWbfe436EKtdc8QaWVB923POjh4xHGSdym6B2kAMPSSTVMfa8uPRuvw6lCybkZTteORSjxtQO11PY0RzyCOQSOcRLdWoDEdh9ORle8T+H9MxXUvEkkiSRj1oGBV5FjZSD3+KxfwntVm79JVeGCHbclDPpeAG4t3urleVXxx4l1OkbTiFUqQvuZ1LAlQCsYoimYFiDz8BFEnNl/D+nH7sGBib3QMYmsdr28OB32uGX5g54XU7iNHro0mWQ1HIUBSQr6grp2jlAUt/ZbbakG1F+KpbO2zTZypvYQMKh9G6DPq9S/PlylDLJLbp+8kdQqkEOVtXUDgAJ25rMnXXGjlCSSeYqgCQReY3lWLRpKQqBR5BYGiDRzp/TuiaeAsYolQvW4gckLe0E9yBZofmfmc1ereFdPO/mHdHJ2LxnaWHyccq49huBI9iLyN9EHN9rLvMqt4OLnJ81UPCzrJroaKgJHI6m7Lk0hC+3AIYm/daHc50fK/0nwZDBMswkkcoCFUlQo3cE7VUWa4sk0Ca7nLBliliMUQa7dSxtLW2KYxjLC+0xjGETGMYRMYxhExjGETKh13wxNv3wtI4bgozySd+5Pm6kIq+1KhPPbLfjCLk/WeizQbJWSDSOF5aOJ5lKmgwmWHToAtj3kIuj7DHS/FcygCSPYgBKyLbQlFrksQJIBzwZFC8HnOqyRKwpgGHyIvK71HwDpJLZEWN2a2fYkjHk8XKr0Oewr29hkE1PHMLPCniqHx4G3Q7J0vrsboCx2A9iTYb+Fhw36ZuSdThVd7SIq/2mYKB9STxlT6b9kjwmQr1CdPMYtUYEaAn3MQuMmuL2jMM/2OSPL5rdS1DEAhbVfSGFN/d5HFgDKP+Ots5SOmjcCQLH0Vmm6/ASvliSdh8IiUsOeD6+Ix9SwzR10swRtVqkOyIho9NF+0JbspkYAbms8KPSve2IBEeNDq+lRKpL6mCOlEiKWZEH+0jHqIUUN0e6x3UVZ3dL9o3T5AGXWQm/4gfpVWDlV8EkZtYnyF/wDn5ldcGkCzh/C3XXTSvpNRMDFLRMMbttYM6DcCl+pgOPeuc1fHupKaaNlFv9602wA1bfeE4/UWPoTmHU+MIAQyQyah1tVfy/KQbh28+fYgBofCSe3Bz1pOkT6+eDUahQkWncSonNM+07SLosFJB8xlW69Kgepvump5fEa4iwCic4WsrvjGM3FAmMYwiYxjCJjGMImMYwiYxjCJjGMImMYwiYxjCJjGMImce8Tf/czfxD/IYxhdClPCH7//AA/8xzpuMYC4mMYwiYxjCJjGMImMYwiYxjC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6" descr="data:image/jpeg;base64,/9j/4AAQSkZJRgABAQAAAQABAAD/2wCEAAkGBhASERUSExMVExUVFxwaGRgYGB0aHxwaHRccHBkgGhoeHiYeGx4jHBsaHzIhIycpLy0sGx4xQTEqNSYrLSkBCQoKDgwOGg8PGjEkHiQwLSwvMjApLyosKjUtLCw0KS81LjU0Ky80LywsKi0sMiw1MCw1LywvNCwsLCwsLy8yLP/AABEIAJEAuwMBIgACEQEDEQH/xAAbAAEAAgMBAQAAAAAAAAAAAAAABQYDBAcCAf/EAEUQAAICAQMCBAMFBQQHBwUAAAECAxEABBIhBTEGEyJBMlFxBxRCYYEjM3KRoVJikrEWJFOCo7LRorPBwsPT4RU0Q2Nz/8QAGgEBAAMBAQEAAAAAAAAAAAAAAAMEBQEGAv/EADMRAAEDAwIEAwcEAwEBAAAAAAEAAgMEESESMQVBUWETcaEiMoGRscHwFCPR4RUk8YIG/9oADAMBAAIRAxEAPwDuOMYwiYxjCJjGMImMYwiYxjCKm+J9LrW1VomokiMSBPJm8oI2+QzM3qFtsMYUEEGiPTyc8v4u1KIiR6fzKH72aUKHUV6qjRmLH3BVKOXDUOQjECyASB+dcZzJtLOdPp5NJNHHGdKWF07SSsNy79wrbuZizL6iXb8syK2V1PK0sdbXjNyMWtbofhnJOysQNDzZwv5KePj0rE4nVYHKN5TqxljaTYSF+FHDk9kK+qqBJzx9n+v17vKk0vnwoq1I6BXExJMkW5fRJ5YoMwApjt/Cchum9Pl1Zi0spJ2bJNRMh8ohvUVVAKILngEchVJ4JGdJ0ekSJFjjUIiAKqjsAOwGXaZ75Ghzz125912oY2N2kf8AFmxjGWlWTGMYRMYxhExjGETGMYRMYyN6r4k0mmNTzxxsRYUt6iPmFHqI/OsLoF8BSWM0ul9a0+pBaCaOULwdjA0T23Acqfrm7hc2TGMYRMiZoZvvfmNOUgWNQqApTuWffvtd3A8vaVYfi4+de1Pj+RvNMMKeWm4b2k9VhghPl7aoOardd0CB7c718wLOZopdQ6rZkdFlLFu4F8g2eVUBR9Moy1rG4aLn5fXuq75wNsrvd5H9K6hJN5jNCYkD7Yyx9TqO7lK9Ck3tskkc0LrOc9C69qtLCViVfJEotnDMqWotIwHXvQYKt1Z4oir74Z8RDVo1p5ckbBXS9w5UMjK1DcrIQwJAPcEAjJ4p2ygW6XUjJGv2UznL3imXVOi/6nFJMyo7x+cEd3UKq06qgmJMis1ruk2AWOb54l6OdVpZIAwTeByQSCAwYqwDKSrAFSLFhjkV0jwfIsivqJUdY6MUUUZjjDD4WcFmLlRQVbCrVgXRCWMSFocLgZVmN2gEg5UF1L7MHkeRWMU4nChtROqmWIBdpESKgUEfEpBWixvdtF9FUVn3GStaG7L4c4u3TGMZ9L5TGMYRMYzFPqkQW7qo+bED/PCLLjIZ/GfTQaOt0oPyM8Y/82fYPGPTnYKms0rMewWeMk/QBrwimMZ5jlVhakEH3BvPWEVa8U+O9Po7jB83UV6Yl5Nkenefwjt+ZHYHOJa7X+YzSSNZduSWAtj2s/iagfpVDgAZu+MNdHJrpnVW8sz024hGDhWUWO4G9Qa7kVdXmhDRUMNoKEHnuTZrZxYNWDmTUyFzrO2yvf8ABKSOKIyRi8lm5PK+bYyMfM9lOeDurnSalJfMURcbzy1xs1MBtB3U208A1R+ZvtHSOvabVLuglWQDuBwRd1uU0y3RqwLrOJ+F+gpqNUsK+UAEMgibhWABKopu9u7aDVmt2X/7PfA2p0UrSStGVaPbQste4EWaCgcHgXycsUpeGgAezlY3HGwOlc4utJZtwBgk7/EDNz9VfcYzQ6XqpGMocxtskIUpYpe4VwxJDgdyOCCCKuheXmVCeJOm6PTQTyLpkLahgr0NtszWGZhyAG9XHvz3N5zzQwyskZ5nbYhdoEMwthfIj3BT7EGhYIHAvOp+K+jy6mDy432m7IJKq3BoMQCaBpqHegM0OidBXRyoXMk8soMasqEpEguRtx52gtXJPJ2gAc3RqKfx3gOGOv51VeWLxDY7LnWo6TIZUhZJFlkKskRamJIZA7xqT6QCQ26xsUA9gB2HpXSINMnlwxrGpNkD3JoWT3JoAc/ID2zY+7Jv8zau/bt3UN227q+9XzWRPiXw8NWERgNgDm9zApJtqKRQOGKmyLIokEcjJ4YRELA3+3ZSMj0YU3nmSQKCzEAAWSTQAHck+wz6o45zFq4N8bp23KV+fcV2ydSLU6J1yLVRmSIOArlCHRo2sUfhYA0QQw/IjJHNXQdPSEOFv1yNIxJu2Y2f09h+QGbWETGMYReJplRSzMFVQSSTQAHcknsMjuneJ9JPp21MUytCoJZja7Qos7gwBXjnkdiD2Ix4l8Px63Ttp5GZVYqbWrtWDDhgVIsdiDnOPEX2WzQI7aZ2mjK+tCdjlU9a2ECxykMCQCF7+/fPhxcNhdWYY4n4e/SfLHfv6LJ1v7TfvMywxQSnT7W3/tXhdqK9/LjZ0WiRRK3fNULleh6zw4y7zHpIJSfUupCCSwavdLy4NcMCQf6ZyXSNrBJ/qjKZGB28L8BUN8TcCiP/AJ45vPU5pkWFld1mYpD6Cm9hMVWRE3ELZYKQ3FFbGV45y61/Ra1ZwtkRIjvix9q2RYX2+PwXSdP1vpqgBJ9Ko7gLJGP8jmHWdc6Q4qWfRMPk8kJH8icoPhKfpWleUzvp1DkbNOFjn2AAbmZo0faxP4d5qrNk8Xzp/iTpO4CObTI57KSsbf4W2t/TLQWC4WNr3UNqdR0UG9OG8wC76ekhJ/XTrsb/AHsmujdbkki3HeDvkFSRhXAWVlG5Qauh+vfJ7eKu7H88h/C2l/1WNn5aTdIT/wD0dpB/Rs6uL54s1EMGml1DwJMQoUhlFEFgAHO0nYDRPB7ds5joulrqpJtZLCkUEezcsTFQfSrAC/dgVBY7QFJ987RJGGBVgGBFEEWCD3BHuMhZIOn6OFodscaSBiYgCxexTARi2fjigDxxWRuZqIvyVuCp8Bjg3d2L35c/n16Lm/g7pI1uuaW1giR1dUjTgmNlIVGobapbJ9TBzQFtt7JnP9DqIYGZ9Ho49OWFb5mO4rd8RJuKi64YoeBYFDE/VNS97tVLz/skjhUfSxJJ/wATJYKWTTayg4jxKCWYuBwAABubAc7c1fZZlUFmIUDuSaH88iJ/GXTkYq2r04bi1EqFuRx6QS3b8s571Xo7zRhRLJMyte3UzNIh4q6IYI47htp7sK5BETD1WSGJtNHGNOQx3NSo6buWTYBW6zuEpJG0jb+HEw8A/ubdfso6X/cb/rkF19jiw688LqMXjvRuajM0h/uaedr+jeXt/rmPU+O4EYBodSLZVBMRUbnNICXK1Z45ruM5fBrBG+yDUCRthLKxMhAHJLxubH1NHn883zonm06vLOh30RFIn7Jhu7MAw54vgN7ZGyRshIY03+A9bqxNSvp2h8z2hpxjUTfpbSuiDxpH7wzj6hP/AHMf6ax/7Gb/AIY/9TKd06BYNPFF5gYRLt3E97Zm9yT3NZmTVRsNqyoW5sBgdvsCVv533+X55pRwwvGDnsQV56SsnYTjHkQpPxD9p406ALp2Mj/BvZQte5bYWb9AOSPbvkH0H7YZjJt1MaOrEKPIRlYMTQG13YMLoXuWvkcp7aKcDzNQGLI5EsjMxFArGoqqRhukdT+IWR8JGQengnRQZJFejxSBR3+JTwWDCu44rKTrXwF7ei4cyaAB2Xm/tA+yCNvt535Lump+1HQRu0chlUou5yImkCD++Y9wWrF/Kxm0PtB0Hp3PLGGqjJp50HPa2aMKB+d5zXwz0fS/doppFQvub1SMPS6SsPSCa4IvtyeTlmbUnZ+yBYkFWMbliQ3BPpNrxxa/zyyym1C9/L+15OprWxSaGAm29xbzsBfHS5Vk6X9onTdRI8cepitDQLOqhzVnywWDOB2LAV8iaOWGOZW+Fg30N5ziWAeX5TINgG0IyClHsApFLX0yNi8L6ZSW8lOfdVCG/wCJKPGff6I295Qf5Nt/dKuP2h+J9ToYI5II0YtJtZpAxVRtJ7KQbJ4Bv59855r/ABJqtc0ksuq+6acFY9qPIR6lPCoih5GamYgg0K7AEmaPR0MZi36jZ/ZGomIFNuBAZmAIIu8hNb4RUR1HOUTzN5Dxh7JUJRkSiFCrx6CQb73zUloqi/s7dt1tUfFuHsaPEbZ99yNQAO507XHLlnOwUNo5YYtUohkbVRRuqIVjKkhjsa9x2qu+QDczAX8ry+dP0LidJ2YxFAQqGKORt/I3M240KNBUa+5vmsqJ8OPp49X56nadJKEeMGRTICroGIXfFyg+NQD8/bOmxqJIlkoAOE2NVAhvVu/l75FSU7d5G2PTorPGOJSPdop5Nbbe9bfGfIXK1zrer7x+10gRrq9NNvv+H7zR/nnzX/8A1FxsZ9E6n2l0knf+FtSR+uOoTFnV2Y2D86HFZ4j1iys3JLe9/wAs0hTi17LzRq3X03zy2VW6707Vp5yo+midYnr7vDJE29gEVAF1G3lpF5INfIjg9Y6bovKhji3bvLRU3VV7VAuhwLrOdlDLqQB2Oo08d/MLJ58n1tY0H0zpwypK0NOFep3ue06lXfEvV5Q3kwuIzQLvtDMNxO1UDekMQrncwYKFHpbcMrUHTVjUyE7FI9U0hJZ/zLN6n5+ij8sz+KII9Lq5NRK0aJqBGFkcChIo2BG5sjkSVfIEo499Tqmlli2yepvL3/vSzNuLUrlVHqIFkKNqgvYoIK6aiOmj8Q7/AJYKCWF9RJoJs307k/QD6LZjR2oxxHaOzzekH+GIAsR9cyHpG9rkkLXxUaBf+bd/RR9cxaOcmRZGZnYD4e3cUC/O1RyTts339Z7NTMZtS0HmFEjQM/lttZ2bbSkgWgAN8GzftxmJNxiZ5/bdYK7BQUxOgi/c7fL88181nSNJHYlleP5htY8d/VVdL/lkV4h8PRrH95gpUVCJg7u/pHwOC5JI5KsL7FSPhoz2n6Tp4/ghQHuTQLE/mzWxP5k5r9bbdHJHKdqTbdp3otAbSwIciwSpJNnhsp/rXvcdZJHf8wrwc2me0wi1u1h8s/FUOHQxK7TiMrI6lWfc1VQBte34f0OXLwZ1NZIYoTGySxiTa7In7sS3SyBiQQrqSDt7++ZtB0DSxxhxDFqZFW93xeY92T3PzJqrocD2zU8HwSJNNt0r27UuodPLiSI+pgqNTsxkvhRRGwEgLk8f7zS2/wCD+VfqaiOoi9kac387/wBc+qtg0knsxzw3TllYedEsmwhhuUMyleRtPxe3Yd+2VnxT4qja0DyiJYWkfaNpYg8KeQ4oC64ske2UDQyaedh5GoLPTOEEbxuNotrcEKKAPYkn2z4gpWsd4jL43ssZ9VTs9kEnrYXA88/T64U30uSLqWvtnmijO50XcGrsUUd409N+x5FWSSc89W6FAepNB5kWihXtLJzZCoa9bUzsWsAkCh2NVly8Kx6GYeYqR/eYwpk9mthavtHB3q17gO99jeaHjvwqZZYpVlAeRhGEKFnNKKEdVdUTTEKNxNi80fHJm0na11vwVDcMhcWN02Fs2Nt7De/U9bqxdO8E6GGMImmhIQAbnjR3b+87lfUT3J/PMb6Tp6yBH00cZY0C2nVFY/JZQu2z7Cwc86I65Y0ih08caooUedNuND5iMVZ596yaGlLw1MiEMKdOWU/PuBY/M5SLGy3OT81S8MR+/a3Ygn7qM1Ph/TtewSQt843I/mptD9Cpyvdd0+o0qoxljZXIVW+7MxMhI2rJtmVVBFncoAJBHBoGx9FkYebCzFmgkKAk2TGwDxWfchTtN8+nnPHijQ79HM115K+etEgF4f2ihq/CStHv3vuBnaWaeGTww429B3VSqpIiCdIv1VHjjilkaA6qSWZKZ4xM6MD8QKorAKACOFvb2JvvIJqZRcJLyyygrC6kCQsbB3IBW5BTb+Frkjgg4NZ4fgOnMrxLGhnBeSlB81XKnc4skE2pJKgn65afCkSSQtqKCszNFsat0aq3qV+PiZvUQLFbACQATouqJGAvuVjxU4lcGn1+ygekdK8h9y7YfTTENIzsd172JFkgbgSTZscCskdHKyyhVJKTBtyWaWRPUHReyh1ZgwFC0Vu5a93q+mgiQy+d93N0L3OGb2CoLfcf/wBdH5g1mr0PrcBX77IJ0i3SLG7ROd3wiSWQIrGJbBRd9cK7H4htvRVEckQc0EdL/wAoaWWOUguuCM/bC1esdX0tbTqIlNWV8xbDVyCAb5qx9c1tH1bSU5+8RKxqvXVKLv4q3E8fTLX/AKRaJ3R49XpgF4P7VBx+XI5zH1DxB0oDa80Um6hsQ+cTzwBHGGY/oMsiqsLKs6g1O1c/6UT4LKyLppT/APkkdlH8EbKOff01/XOhZTvD/SIxqkkTSvGiRSFZGUxD1sgCeUSGBpWa2Qd+O5y45TkdqdcLTgZoYAd1r9Q6fFPG0UyLJG4plYWCMoHW+najQBVVzqNNupRNbFB7IZBTUPwli3YDv36PmHWaOOVGjkUOjimU9iDkeljsSN1Douysc9tmuseq5X980jsJGVoWU3uILruIqy6AleBW50FD3zNLo97ho5AXAFNG6nj80sjbye4JORPVNGI5WXTLLKEcgpvSSZefZEZndR/f2uBVhjZzVKpIqsyxzKexZVb3+ZFqwIPBogj2yN3AaeozTyEHoc2WU7iE9I795n/pu3y79PRXET6pSoYABbMjsu0txYEak7R+bMSAOT7A6o00EjswhR2JG5ipYE3wASLcmuwG56v0oAcrsESxtvQSJwR6ZZVABNldvmFQpIHFZJJ1dzRLF2G8W6RPQkUB9rKkcilgACd5PHfIm/8Az88eMEdlbh49CD7xb8LfRSv3VYJdPJpgIxJL5csY/d7du52H4bQDll4vizlt5P8A1/yzn/UuovOLFRy7dqsoagFBKjyyzKVDU5UAXsFkgZgXqusggcaScyyHbQnYMygKbMasqRb2kJLEsSRXxEYPCJRu0haR4zTS6RrF+vM5PX5LP4s6lpDrBKjx/s4mjmegFDF1ZAXNBzW4GrqgPc5GdS0enT9pGsUUpjeNWjrhAvq9IIAG07QR3v5A548Oa99K6tJpWkZTKXWVoQu6QoQ0XlhgCNpULQAVm57DPHi2LRa7YRozpHVraSLyW3qVoqw3Jft/XA4VM6Uv1EDbANsbLzc8cUtQ6UzAX5XxjbmpTw/oZItZFHM8UA0yGRi3xMNrRld9emtyg8qrCiA45W19S1uinUBmmO1tyyQxTWpHusip/wBRlek8Yo0EcRi1RaIR7ZCYbLxqAGILkGzZo2LPz5zxN9oGtJsRq/8AGFT+e2Vv8s46jqQ2zIzjqN+69DQ1VBBGG+KL9nW+x59wrfp9EWVXj1eoZWFgusbH/txBh9DnzVakaRHmmmmkHAA2hiWJpVREUWx7V+vAyoJ431hYb40A99klH8qLRuO/5Y13XU1EkKPpt+1GIVtU+z4gCZFEamRue1kUT9DEKSRgMkzNIG5U7+JQOOlj2k9tJKlYuuiHzJAgBncMRe4rYobmvaWPqpVPqN1tRGkFe8Z+J4pk9KxTOim4dzszBuV2InPNH1kUVXdwGj3fJOsNqArGDTQr61KqjOytvVXHqdY6/YovKEFRtraSDqGN5C0bTzEMsjBYykA3NySfIVN7bzuBYkerkH3uyU5gi8cj2R5c1QfxOJzzFqz8fqrZ4O8RaWLSyNLqEIkkJMIjkJXzFW18s73dmJLsAKBZhQo5AdF1Oq0xLF0UtGqkPGdx2sSjGHzTtYKSoLuhAobCAMwRO4VVJPCIvbbfoFkr3s9zfuc2+jdIm1UhjhWgpqSUj0Rn5V+OT+52H4iAQDpN4fFGzXK64ObLIPEpZZPCp2ZGLnl+fFZ4dNP1LVhC7+geuTj9jG1elKAVZHoVxdWxsAA9U0mkSKNY0G1UUKo5NAChyeT9Tmv0bo0WliEUQNckkm2Zj8TO34mJ7n/wAGb2VZZNZwLAbBa9PB4Q9o3cdz1/odFh1GjjkFOiuPkyhv8APPsGmRBtRVQfJQAP5DMuMhVhMYxhExjGEUH1vwwk/I2hrBFqCBV+wAJsn3OUfV/Z/KjEiOVm7eZHK0RNG6Mf7eMqePiUH6VnVMZ0GxuFwgEWK4uvSNUh2v5LE2aWVNwAFjctjcx7Uqj9O2NZo5FW9pCiREY2L9QJHCseeCODx9eM6P4s69pdJCQ8XnO4JSBE3NIRXtVBQSLY8C/nQPMjo9YQNY8zeWuq8porKqGYMissYpY0VnAUtuYijY3ZqQVMxA1bXAue6y38Kpy/UBbtyWBZNCY1nPkBG4VqViST8J3W+4c8N6qzB0rUE74L3+Vua+fgDhWBB5IUspB7gMQfhBzE3gyDbMCQXeYymUgb1pwxVD3/ALX1J/IZIeEvCg102o1DSvp1iBKyLagSSE2C3F7UA3AMCPMAvvmpiKJz5QARa1uec+mfXdS1FM2dnh/gWwm4esE0fccc/I1755PavbNDp6a2biOI6gLIVZkUqpAcgt5zssTGuRt+IfI85va7pXUYxu+7KwuhWojs/wC6Rxx+eV38Qpo3aXvAK88eEVd7MZq8iPvZfPLHyGPKGbHTOmamb0qke+vg80B/8Dqp/Ucfmc3f9FOodvurfXzIa/7y/wCmStrIHC4cFA/hlUw2dGbqJhNMaFEdj7j6Z6aMH8mHKsO6n51+IHsw9wT2NETCeBuoXxEgFfimA/Q7Vav0vN7TfZ9rjW6TTxH3K75CPpewfr/TIZ6mmewscbg4UsHDqsODg21utlWEcMxccKxIcCMuUkBG7hRbBu4auDd0H41NJ1KSXUPHtMfluDbIrEqR6AJA+0FrtlAPbvwcu+t+zhYoJZBNJJMIyRSqFYryBsq7Nbb3cXkFJ0ll2ulkbrHPIF/1zxldVzQx/pgbx7DrbkD5LZNLpd4jmjVzsVt+GPDA1WonWSUiON1cIhYOyyDcAZO6oGWRaX1Hb3A79N0ejjiQRxosaL2VQABzZoD8+coPhLWFNbGtcTI6n8tlOvH+L+edEy3TTumhaXHYW+S04GNa27Ra+/dMYxlhTpjGMImMYwiYxjCJjGMIozrXhrSasAaiFJNvwk2GWyCdrAhhyo7H2GULxbpNPpVPT4FmMc4Vp7aSby4y5VfLVy1MWDMSttUf8JHUMpfjrpGmYiU6g6eUgDhPMDjmrj72OfUpB9jYAqxBIA6zybfPPI27LhVUi6SgaNE1kuodmO4PEIWj2kcyLtDmyygL6dwJO6gbso8OaMeuepFTt5nMa2edsP7pBfyW/mT3yF6NNpY9WwjEtJFEGlljKNIQ0wLWQNwDMBYFC1A4GXRtRGkJ3KZB/ZVd5azxQHfPPcTqpZJtBcbDbK0IoWtja62/8rPCiMgKMrCqUiiB8qA4ofLMOo6hHDEral41I4J4APPFD55pL0h0kSaBfK3ECWIkbSt8tQJXeO9g89vlW9Lpo3mZjGjuiDaW5IPPAsUoPzHOZzRghSWbfe436EKtdc8QaWVB923POjh4xHGSdym6B2kAMPSSTVMfa8uPRuvw6lCybkZTteORSjxtQO11PY0RzyCOQSOcRLdWoDEdh9ORle8T+H9MxXUvEkkiSRj1oGBV5FjZSD3+KxfwntVm79JVeGCHbclDPpeAG4t3urleVXxx4l1OkbTiFUqQvuZ1LAlQCsYoimYFiDz8BFEnNl/D+nH7sGBib3QMYmsdr28OB32uGX5g54XU7iNHro0mWQ1HIUBSQr6grp2jlAUt/ZbbakG1F+KpbO2zTZypvYQMKh9G6DPq9S/PlylDLJLbp+8kdQqkEOVtXUDgAJ25rMnXXGjlCSSeYqgCQReY3lWLRpKQqBR5BYGiDRzp/TuiaeAsYolQvW4gckLe0E9yBZofmfmc1ereFdPO/mHdHJ2LxnaWHyccq49huBI9iLyN9EHN9rLvMqt4OLnJ81UPCzrJroaKgJHI6m7Lk0hC+3AIYm/daHc50fK/0nwZDBMswkkcoCFUlQo3cE7VUWa4sk0Ca7nLBliliMUQa7dSxtLW2KYxjLC+0xjGETGMYRMYxhExjGETKh13wxNv3wtI4bgozySd+5Pm6kIq+1KhPPbLfjCLk/WeizQbJWSDSOF5aOJ5lKmgwmWHToAtj3kIuj7DHS/FcygCSPYgBKyLbQlFrksQJIBzwZFC8HnOqyRKwpgGHyIvK71HwDpJLZEWN2a2fYkjHk8XKr0Oewr29hkE1PHMLPCniqHx4G3Q7J0vrsboCx2A9iTYb+Fhw36ZuSdThVd7SIq/2mYKB9STxlT6b9kjwmQr1CdPMYtUYEaAn3MQuMmuL2jMM/2OSPL5rdS1DEAhbVfSGFN/d5HFgDKP+Ots5SOmjcCQLH0Vmm6/ASvliSdh8IiUsOeD6+Ix9SwzR10swRtVqkOyIho9NF+0JbspkYAbms8KPSve2IBEeNDq+lRKpL6mCOlEiKWZEH+0jHqIUUN0e6x3UVZ3dL9o3T5AGXWQm/4gfpVWDlV8EkZtYnyF/wDn5ldcGkCzh/C3XXTSvpNRMDFLRMMbttYM6DcCl+pgOPeuc1fHupKaaNlFv9602wA1bfeE4/UWPoTmHU+MIAQyQyah1tVfy/KQbh28+fYgBofCSe3Bz1pOkT6+eDUahQkWncSonNM+07SLosFJB8xlW69Kgepvump5fEa4iwCic4WsrvjGM3FAmMYwiYxjCJjGMImMYwiYxjCJjGMImMYwiYxjCJjGMImce8Tf/czfxD/IYxhdClPCH7//AA/8xzpuMYC4mMYwiYxjCJjGMImMYwiYxjC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8" descr="data:image/jpeg;base64,/9j/4AAQSkZJRgABAQAAAQABAAD/2wCEAAkGBhASERUSExMVExUVFxwaGRgYGB0aHxwaHRccHBkgGhoeHiYeGx4jHBsaHzIhIycpLy0sGx4xQTEqNSYrLSkBCQoKDgwOGg8PGjEkHiQwLSwvMjApLyosKjUtLCw0KS81LjU0Ky80LywsKi0sMiw1MCw1LywvNCwsLCwsLy8yLP/AABEIAJEAuwMBIgACEQEDEQH/xAAbAAEAAgMBAQAAAAAAAAAAAAAABQYDBAcCAf/EAEUQAAICAQMCBAMFBQQHBwUAAAECAxEABBIhBTEGEyJBMlFxBxRCYYEjM3KRoVJikrEWJFOCo7LRorPBwsPT4RU0Q2Nz/8QAGgEBAAMBAQEAAAAAAAAAAAAAAAMEBQEGAv/EADMRAAEDAwIEAwcEAwEBAAAAAAEAAgMEESESMQVBUWETcaEiMoGRscHwFCPR4RUk8YIG/9oADAMBAAIRAxEAPwDuOMYwiYxjCJjGMImMYwiYxjCKm+J9LrW1VomokiMSBPJm8oI2+QzM3qFtsMYUEEGiPTyc8v4u1KIiR6fzKH72aUKHUV6qjRmLH3BVKOXDUOQjECyASB+dcZzJtLOdPp5NJNHHGdKWF07SSsNy79wrbuZizL6iXb8syK2V1PK0sdbXjNyMWtbofhnJOysQNDzZwv5KePj0rE4nVYHKN5TqxljaTYSF+FHDk9kK+qqBJzx9n+v17vKk0vnwoq1I6BXExJMkW5fRJ5YoMwApjt/Cchum9Pl1Zi0spJ2bJNRMh8ohvUVVAKILngEchVJ4JGdJ0ekSJFjjUIiAKqjsAOwGXaZ75Ghzz125912oY2N2kf8AFmxjGWlWTGMYRMYxhExjGETGMYRMYyN6r4k0mmNTzxxsRYUt6iPmFHqI/OsLoF8BSWM0ul9a0+pBaCaOULwdjA0T23Acqfrm7hc2TGMYRMiZoZvvfmNOUgWNQqApTuWffvtd3A8vaVYfi4+de1Pj+RvNMMKeWm4b2k9VhghPl7aoOardd0CB7c718wLOZopdQ6rZkdFlLFu4F8g2eVUBR9Moy1rG4aLn5fXuq75wNsrvd5H9K6hJN5jNCYkD7Yyx9TqO7lK9Ck3tskkc0LrOc9C69qtLCViVfJEotnDMqWotIwHXvQYKt1Z4oir74Z8RDVo1p5ckbBXS9w5UMjK1DcrIQwJAPcEAjJ4p2ygW6XUjJGv2UznL3imXVOi/6nFJMyo7x+cEd3UKq06qgmJMis1ruk2AWOb54l6OdVpZIAwTeByQSCAwYqwDKSrAFSLFhjkV0jwfIsivqJUdY6MUUUZjjDD4WcFmLlRQVbCrVgXRCWMSFocLgZVmN2gEg5UF1L7MHkeRWMU4nChtROqmWIBdpESKgUEfEpBWixvdtF9FUVn3GStaG7L4c4u3TGMZ9L5TGMYRMYzFPqkQW7qo+bED/PCLLjIZ/GfTQaOt0oPyM8Y/82fYPGPTnYKms0rMewWeMk/QBrwimMZ5jlVhakEH3BvPWEVa8U+O9Po7jB83UV6Yl5Nkenefwjt+ZHYHOJa7X+YzSSNZduSWAtj2s/iagfpVDgAZu+MNdHJrpnVW8sz024hGDhWUWO4G9Qa7kVdXmhDRUMNoKEHnuTZrZxYNWDmTUyFzrO2yvf8ABKSOKIyRi8lm5PK+bYyMfM9lOeDurnSalJfMURcbzy1xs1MBtB3U208A1R+ZvtHSOvabVLuglWQDuBwRd1uU0y3RqwLrOJ+F+gpqNUsK+UAEMgibhWABKopu9u7aDVmt2X/7PfA2p0UrSStGVaPbQste4EWaCgcHgXycsUpeGgAezlY3HGwOlc4utJZtwBgk7/EDNz9VfcYzQ6XqpGMocxtskIUpYpe4VwxJDgdyOCCCKuheXmVCeJOm6PTQTyLpkLahgr0NtszWGZhyAG9XHvz3N5zzQwyskZ5nbYhdoEMwthfIj3BT7EGhYIHAvOp+K+jy6mDy432m7IJKq3BoMQCaBpqHegM0OidBXRyoXMk8soMasqEpEguRtx52gtXJPJ2gAc3RqKfx3gOGOv51VeWLxDY7LnWo6TIZUhZJFlkKskRamJIZA7xqT6QCQ26xsUA9gB2HpXSINMnlwxrGpNkD3JoWT3JoAc/ID2zY+7Jv8zau/bt3UN227q+9XzWRPiXw8NWERgNgDm9zApJtqKRQOGKmyLIokEcjJ4YRELA3+3ZSMj0YU3nmSQKCzEAAWSTQAHck+wz6o45zFq4N8bp23KV+fcV2ydSLU6J1yLVRmSIOArlCHRo2sUfhYA0QQw/IjJHNXQdPSEOFv1yNIxJu2Y2f09h+QGbWETGMYReJplRSzMFVQSSTQAHcknsMjuneJ9JPp21MUytCoJZja7Qos7gwBXjnkdiD2Ix4l8Px63Ttp5GZVYqbWrtWDDhgVIsdiDnOPEX2WzQI7aZ2mjK+tCdjlU9a2ECxykMCQCF7+/fPhxcNhdWYY4n4e/SfLHfv6LJ1v7TfvMywxQSnT7W3/tXhdqK9/LjZ0WiRRK3fNULleh6zw4y7zHpIJSfUupCCSwavdLy4NcMCQf6ZyXSNrBJ/qjKZGB28L8BUN8TcCiP/AJ45vPU5pkWFld1mYpD6Cm9hMVWRE3ELZYKQ3FFbGV45y61/Ra1ZwtkRIjvix9q2RYX2+PwXSdP1vpqgBJ9Ko7gLJGP8jmHWdc6Q4qWfRMPk8kJH8icoPhKfpWleUzvp1DkbNOFjn2AAbmZo0faxP4d5qrNk8Xzp/iTpO4CObTI57KSsbf4W2t/TLQWC4WNr3UNqdR0UG9OG8wC76ekhJ/XTrsb/AHsmujdbkki3HeDvkFSRhXAWVlG5Qauh+vfJ7eKu7H88h/C2l/1WNn5aTdIT/wD0dpB/Rs6uL54s1EMGml1DwJMQoUhlFEFgAHO0nYDRPB7ds5joulrqpJtZLCkUEezcsTFQfSrAC/dgVBY7QFJ987RJGGBVgGBFEEWCD3BHuMhZIOn6OFodscaSBiYgCxexTARi2fjigDxxWRuZqIvyVuCp8Bjg3d2L35c/n16Lm/g7pI1uuaW1giR1dUjTgmNlIVGobapbJ9TBzQFtt7JnP9DqIYGZ9Ho49OWFb5mO4rd8RJuKi64YoeBYFDE/VNS97tVLz/skjhUfSxJJ/wATJYKWTTayg4jxKCWYuBwAABubAc7c1fZZlUFmIUDuSaH88iJ/GXTkYq2r04bi1EqFuRx6QS3b8s571Xo7zRhRLJMyte3UzNIh4q6IYI47htp7sK5BETD1WSGJtNHGNOQx3NSo6buWTYBW6zuEpJG0jb+HEw8A/ubdfso6X/cb/rkF19jiw688LqMXjvRuajM0h/uaedr+jeXt/rmPU+O4EYBodSLZVBMRUbnNICXK1Z45ruM5fBrBG+yDUCRthLKxMhAHJLxubH1NHn883zonm06vLOh30RFIn7Jhu7MAw54vgN7ZGyRshIY03+A9bqxNSvp2h8z2hpxjUTfpbSuiDxpH7wzj6hP/AHMf6ax/7Gb/AIY/9TKd06BYNPFF5gYRLt3E97Zm9yT3NZmTVRsNqyoW5sBgdvsCVv533+X55pRwwvGDnsQV56SsnYTjHkQpPxD9p406ALp2Mj/BvZQte5bYWb9AOSPbvkH0H7YZjJt1MaOrEKPIRlYMTQG13YMLoXuWvkcp7aKcDzNQGLI5EsjMxFArGoqqRhukdT+IWR8JGQengnRQZJFejxSBR3+JTwWDCu44rKTrXwF7ei4cyaAB2Xm/tA+yCNvt535Lump+1HQRu0chlUou5yImkCD++Y9wWrF/Kxm0PtB0Hp3PLGGqjJp50HPa2aMKB+d5zXwz0fS/doppFQvub1SMPS6SsPSCa4IvtyeTlmbUnZ+yBYkFWMbliQ3BPpNrxxa/zyyym1C9/L+15OprWxSaGAm29xbzsBfHS5Vk6X9onTdRI8cepitDQLOqhzVnywWDOB2LAV8iaOWGOZW+Fg30N5ziWAeX5TINgG0IyClHsApFLX0yNi8L6ZSW8lOfdVCG/wCJKPGff6I295Qf5Nt/dKuP2h+J9ToYI5II0YtJtZpAxVRtJ7KQbJ4Bv59855r/ABJqtc0ksuq+6acFY9qPIR6lPCoih5GamYgg0K7AEmaPR0MZi36jZ/ZGomIFNuBAZmAIIu8hNb4RUR1HOUTzN5Dxh7JUJRkSiFCrx6CQb73zUloqi/s7dt1tUfFuHsaPEbZ99yNQAO507XHLlnOwUNo5YYtUohkbVRRuqIVjKkhjsa9x2qu+QDczAX8ry+dP0LidJ2YxFAQqGKORt/I3M240KNBUa+5vmsqJ8OPp49X56nadJKEeMGRTICroGIXfFyg+NQD8/bOmxqJIlkoAOE2NVAhvVu/l75FSU7d5G2PTorPGOJSPdop5Nbbe9bfGfIXK1zrer7x+10gRrq9NNvv+H7zR/nnzX/8A1FxsZ9E6n2l0knf+FtSR+uOoTFnV2Y2D86HFZ4j1iys3JLe9/wAs0hTi17LzRq3X03zy2VW6707Vp5yo+midYnr7vDJE29gEVAF1G3lpF5INfIjg9Y6bovKhji3bvLRU3VV7VAuhwLrOdlDLqQB2Oo08d/MLJ58n1tY0H0zpwypK0NOFep3ue06lXfEvV5Q3kwuIzQLvtDMNxO1UDekMQrncwYKFHpbcMrUHTVjUyE7FI9U0hJZ/zLN6n5+ij8sz+KII9Lq5NRK0aJqBGFkcChIo2BG5sjkSVfIEo499Tqmlli2yepvL3/vSzNuLUrlVHqIFkKNqgvYoIK6aiOmj8Q7/AJYKCWF9RJoJs307k/QD6LZjR2oxxHaOzzekH+GIAsR9cyHpG9rkkLXxUaBf+bd/RR9cxaOcmRZGZnYD4e3cUC/O1RyTts339Z7NTMZtS0HmFEjQM/lttZ2bbSkgWgAN8GzftxmJNxiZ5/bdYK7BQUxOgi/c7fL88181nSNJHYlleP5htY8d/VVdL/lkV4h8PRrH95gpUVCJg7u/pHwOC5JI5KsL7FSPhoz2n6Tp4/ghQHuTQLE/mzWxP5k5r9bbdHJHKdqTbdp3otAbSwIciwSpJNnhsp/rXvcdZJHf8wrwc2me0wi1u1h8s/FUOHQxK7TiMrI6lWfc1VQBte34f0OXLwZ1NZIYoTGySxiTa7In7sS3SyBiQQrqSDt7++ZtB0DSxxhxDFqZFW93xeY92T3PzJqrocD2zU8HwSJNNt0r27UuodPLiSI+pgqNTsxkvhRRGwEgLk8f7zS2/wCD+VfqaiOoi9kac387/wBc+qtg0knsxzw3TllYedEsmwhhuUMyleRtPxe3Yd+2VnxT4qja0DyiJYWkfaNpYg8KeQ4oC64ske2UDQyaedh5GoLPTOEEbxuNotrcEKKAPYkn2z4gpWsd4jL43ssZ9VTs9kEnrYXA88/T64U30uSLqWvtnmijO50XcGrsUUd409N+x5FWSSc89W6FAepNB5kWihXtLJzZCoa9bUzsWsAkCh2NVly8Kx6GYeYqR/eYwpk9mthavtHB3q17gO99jeaHjvwqZZYpVlAeRhGEKFnNKKEdVdUTTEKNxNi80fHJm0na11vwVDcMhcWN02Fs2Nt7De/U9bqxdO8E6GGMImmhIQAbnjR3b+87lfUT3J/PMb6Tp6yBH00cZY0C2nVFY/JZQu2z7Cwc86I65Y0ih08caooUedNuND5iMVZ596yaGlLw1MiEMKdOWU/PuBY/M5SLGy3OT81S8MR+/a3Ygn7qM1Ph/TtewSQt843I/mptD9Cpyvdd0+o0qoxljZXIVW+7MxMhI2rJtmVVBFncoAJBHBoGx9FkYebCzFmgkKAk2TGwDxWfchTtN8+nnPHijQ79HM115K+etEgF4f2ihq/CStHv3vuBnaWaeGTww429B3VSqpIiCdIv1VHjjilkaA6qSWZKZ4xM6MD8QKorAKACOFvb2JvvIJqZRcJLyyygrC6kCQsbB3IBW5BTb+Frkjgg4NZ4fgOnMrxLGhnBeSlB81XKnc4skE2pJKgn65afCkSSQtqKCszNFsat0aq3qV+PiZvUQLFbACQATouqJGAvuVjxU4lcGn1+ygekdK8h9y7YfTTENIzsd172JFkgbgSTZscCskdHKyyhVJKTBtyWaWRPUHReyh1ZgwFC0Vu5a93q+mgiQy+d93N0L3OGb2CoLfcf/wBdH5g1mr0PrcBX77IJ0i3SLG7ROd3wiSWQIrGJbBRd9cK7H4htvRVEckQc0EdL/wAoaWWOUguuCM/bC1esdX0tbTqIlNWV8xbDVyCAb5qx9c1tH1bSU5+8RKxqvXVKLv4q3E8fTLX/AKRaJ3R49XpgF4P7VBx+XI5zH1DxB0oDa80Um6hsQ+cTzwBHGGY/oMsiqsLKs6g1O1c/6UT4LKyLppT/APkkdlH8EbKOff01/XOhZTvD/SIxqkkTSvGiRSFZGUxD1sgCeUSGBpWa2Qd+O5y45TkdqdcLTgZoYAd1r9Q6fFPG0UyLJG4plYWCMoHW+najQBVVzqNNupRNbFB7IZBTUPwli3YDv36PmHWaOOVGjkUOjimU9iDkeljsSN1Douysc9tmuseq5X980jsJGVoWU3uILruIqy6AleBW50FD3zNLo97ho5AXAFNG6nj80sjbye4JORPVNGI5WXTLLKEcgpvSSZefZEZndR/f2uBVhjZzVKpIqsyxzKexZVb3+ZFqwIPBogj2yN3AaeozTyEHoc2WU7iE9I795n/pu3y79PRXET6pSoYABbMjsu0txYEak7R+bMSAOT7A6o00EjswhR2JG5ipYE3wASLcmuwG56v0oAcrsESxtvQSJwR6ZZVABNldvmFQpIHFZJJ1dzRLF2G8W6RPQkUB9rKkcilgACd5PHfIm/8Az88eMEdlbh49CD7xb8LfRSv3VYJdPJpgIxJL5csY/d7du52H4bQDll4vizlt5P8A1/yzn/UuovOLFRy7dqsoagFBKjyyzKVDU5UAXsFkgZgXqusggcaScyyHbQnYMygKbMasqRb2kJLEsSRXxEYPCJRu0haR4zTS6RrF+vM5PX5LP4s6lpDrBKjx/s4mjmegFDF1ZAXNBzW4GrqgPc5GdS0enT9pGsUUpjeNWjrhAvq9IIAG07QR3v5A548Oa99K6tJpWkZTKXWVoQu6QoQ0XlhgCNpULQAVm57DPHi2LRa7YRozpHVraSLyW3qVoqw3Jft/XA4VM6Uv1EDbANsbLzc8cUtQ6UzAX5XxjbmpTw/oZItZFHM8UA0yGRi3xMNrRld9emtyg8qrCiA45W19S1uinUBmmO1tyyQxTWpHusip/wBRlek8Yo0EcRi1RaIR7ZCYbLxqAGILkGzZo2LPz5zxN9oGtJsRq/8AGFT+e2Vv8s46jqQ2zIzjqN+69DQ1VBBGG+KL9nW+x59wrfp9EWVXj1eoZWFgusbH/txBh9DnzVakaRHmmmmkHAA2hiWJpVREUWx7V+vAyoJ431hYb40A99klH8qLRuO/5Y13XU1EkKPpt+1GIVtU+z4gCZFEamRue1kUT9DEKSRgMkzNIG5U7+JQOOlj2k9tJKlYuuiHzJAgBncMRe4rYobmvaWPqpVPqN1tRGkFe8Z+J4pk9KxTOim4dzszBuV2InPNH1kUVXdwGj3fJOsNqArGDTQr61KqjOytvVXHqdY6/YovKEFRtraSDqGN5C0bTzEMsjBYykA3NySfIVN7bzuBYkerkH3uyU5gi8cj2R5c1QfxOJzzFqz8fqrZ4O8RaWLSyNLqEIkkJMIjkJXzFW18s73dmJLsAKBZhQo5AdF1Oq0xLF0UtGqkPGdx2sSjGHzTtYKSoLuhAobCAMwRO4VVJPCIvbbfoFkr3s9zfuc2+jdIm1UhjhWgpqSUj0Rn5V+OT+52H4iAQDpN4fFGzXK64ObLIPEpZZPCp2ZGLnl+fFZ4dNP1LVhC7+geuTj9jG1elKAVZHoVxdWxsAA9U0mkSKNY0G1UUKo5NAChyeT9Tmv0bo0WliEUQNckkm2Zj8TO34mJ7n/wAGb2VZZNZwLAbBa9PB4Q9o3cdz1/odFh1GjjkFOiuPkyhv8APPsGmRBtRVQfJQAP5DMuMhVhMYxhExjGEUH1vwwk/I2hrBFqCBV+wAJsn3OUfV/Z/KjEiOVm7eZHK0RNG6Mf7eMqePiUH6VnVMZ0GxuFwgEWK4uvSNUh2v5LE2aWVNwAFjctjcx7Uqj9O2NZo5FW9pCiREY2L9QJHCseeCODx9eM6P4s69pdJCQ8XnO4JSBE3NIRXtVBQSLY8C/nQPMjo9YQNY8zeWuq8porKqGYMissYpY0VnAUtuYijY3ZqQVMxA1bXAue6y38Kpy/UBbtyWBZNCY1nPkBG4VqViST8J3W+4c8N6qzB0rUE74L3+Vua+fgDhWBB5IUspB7gMQfhBzE3gyDbMCQXeYymUgb1pwxVD3/ALX1J/IZIeEvCg102o1DSvp1iBKyLagSSE2C3F7UA3AMCPMAvvmpiKJz5QARa1uec+mfXdS1FM2dnh/gWwm4esE0fccc/I1755PavbNDp6a2biOI6gLIVZkUqpAcgt5zssTGuRt+IfI85va7pXUYxu+7KwuhWojs/wC6Rxx+eV38Qpo3aXvAK88eEVd7MZq8iPvZfPLHyGPKGbHTOmamb0qke+vg80B/8Dqp/Ucfmc3f9FOodvurfXzIa/7y/wCmStrIHC4cFA/hlUw2dGbqJhNMaFEdj7j6Z6aMH8mHKsO6n51+IHsw9wT2NETCeBuoXxEgFfimA/Q7Vav0vN7TfZ9rjW6TTxH3K75CPpewfr/TIZ6mmewscbg4UsHDqsODg21utlWEcMxccKxIcCMuUkBG7hRbBu4auDd0H41NJ1KSXUPHtMfluDbIrEqR6AJA+0FrtlAPbvwcu+t+zhYoJZBNJJMIyRSqFYryBsq7Nbb3cXkFJ0ll2ulkbrHPIF/1zxldVzQx/pgbx7DrbkD5LZNLpd4jmjVzsVt+GPDA1WonWSUiON1cIhYOyyDcAZO6oGWRaX1Hb3A79N0ejjiQRxosaL2VQABzZoD8+coPhLWFNbGtcTI6n8tlOvH+L+edEy3TTumhaXHYW+S04GNa27Ra+/dMYxlhTpjGMImMYwiYxjCJjGMIozrXhrSasAaiFJNvwk2GWyCdrAhhyo7H2GULxbpNPpVPT4FmMc4Vp7aSby4y5VfLVy1MWDMSttUf8JHUMpfjrpGmYiU6g6eUgDhPMDjmrj72OfUpB9jYAqxBIA6zybfPPI27LhVUi6SgaNE1kuodmO4PEIWj2kcyLtDmyygL6dwJO6gbso8OaMeuepFTt5nMa2edsP7pBfyW/mT3yF6NNpY9WwjEtJFEGlljKNIQ0wLWQNwDMBYFC1A4GXRtRGkJ3KZB/ZVd5azxQHfPPcTqpZJtBcbDbK0IoWtja62/8rPCiMgKMrCqUiiB8qA4ofLMOo6hHDEral41I4J4APPFD55pL0h0kSaBfK3ECWIkbSt8tQJXeO9g89vlW9Lpo3mZjGjuiDaW5IPPAsUoPzHOZzRghSWbfe436EKtdc8QaWVB923POjh4xHGSdym6B2kAMPSSTVMfa8uPRuvw6lCybkZTteORSjxtQO11PY0RzyCOQSOcRLdWoDEdh9ORle8T+H9MxXUvEkkiSRj1oGBV5FjZSD3+KxfwntVm79JVeGCHbclDPpeAG4t3urleVXxx4l1OkbTiFUqQvuZ1LAlQCsYoimYFiDz8BFEnNl/D+nH7sGBib3QMYmsdr28OB32uGX5g54XU7iNHro0mWQ1HIUBSQr6grp2jlAUt/ZbbakG1F+KpbO2zTZypvYQMKh9G6DPq9S/PlylDLJLbp+8kdQqkEOVtXUDgAJ25rMnXXGjlCSSeYqgCQReY3lWLRpKQqBR5BYGiDRzp/TuiaeAsYolQvW4gckLe0E9yBZofmfmc1ereFdPO/mHdHJ2LxnaWHyccq49huBI9iLyN9EHN9rLvMqt4OLnJ81UPCzrJroaKgJHI6m7Lk0hC+3AIYm/daHc50fK/0nwZDBMswkkcoCFUlQo3cE7VUWa4sk0Ca7nLBliliMUQa7dSxtLW2KYxjLC+0xjGETGMYRMYxhExjGETKh13wxNv3wtI4bgozySd+5Pm6kIq+1KhPPbLfjCLk/WeizQbJWSDSOF5aOJ5lKmgwmWHToAtj3kIuj7DHS/FcygCSPYgBKyLbQlFrksQJIBzwZFC8HnOqyRKwpgGHyIvK71HwDpJLZEWN2a2fYkjHk8XKr0Oewr29hkE1PHMLPCniqHx4G3Q7J0vrsboCx2A9iTYb+Fhw36ZuSdThVd7SIq/2mYKB9STxlT6b9kjwmQr1CdPMYtUYEaAn3MQuMmuL2jMM/2OSPL5rdS1DEAhbVfSGFN/d5HFgDKP+Ots5SOmjcCQLH0Vmm6/ASvliSdh8IiUsOeD6+Ix9SwzR10swRtVqkOyIho9NF+0JbspkYAbms8KPSve2IBEeNDq+lRKpL6mCOlEiKWZEH+0jHqIUUN0e6x3UVZ3dL9o3T5AGXWQm/4gfpVWDlV8EkZtYnyF/wDn5ldcGkCzh/C3XXTSvpNRMDFLRMMbttYM6DcCl+pgOPeuc1fHupKaaNlFv9602wA1bfeE4/UWPoTmHU+MIAQyQyah1tVfy/KQbh28+fYgBofCSe3Bz1pOkT6+eDUahQkWncSonNM+07SLosFJB8xlW69Kgepvump5fEa4iwCic4WsrvjGM3FAmMYwiYxjCJjGMImMYwiYxjCJjGMImMYwiYxjCJjGMImce8Tf/czfxD/IYxhdClPCH7//AA/8xzpuMYC4mMYwiYxjCJjGMImMYwiYxjCL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8" name="Picture 10" descr="http://t3.gstatic.com/images?q=tbn:ANd9GcRBdNO25HYTR8E0tqHbm_ZvUCQsIb4aFPHXtUzk3X0rqchmWRTR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93048"/>
            <a:ext cx="2293615" cy="20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data:image/jpeg;base64,/9j/4AAQSkZJRgABAQAAAQABAAD/2wCEAAkGBhASERUSExMVExUVFxwaGRgYGB0aHxwaHRccHBkgGhoeHiYeGx4jHBsaHzIhIycpLy0sGx4xQTEqNSYrLSkBCQoKDgwOGg8PGjEkHiQwLSwvMjApLyosKjUtLCw0KS81LjU0Ky80LywsKi0sMiw1MCw1LywvNCwsLCwsLy8yLP/AABEIAJEAuwMBIgACEQEDEQH/xAAbAAEAAgMBAQAAAAAAAAAAAAAABQYDBAcCAf/EAEUQAAICAQMCBAMFBQQHBwUAAAECAxEABBIhBTEGEyJBMlFxBxRCYYEjM3KRoVJikrEWJFOCo7LRorPBwsPT4RU0Q2Nz/8QAGgEBAAMBAQEAAAAAAAAAAAAAAAMEBQEGAv/EADMRAAEDAwIEAwcEAwEBAAAAAAEAAgMEESESMQVBUWETcaEiMoGRscHwFCPR4RUk8YIG/9oADAMBAAIRAxEAPwDuOMYwiYxjCJjGMImMYwiYxjCKm+J9LrW1VomokiMSBPJm8oI2+QzM3qFtsMYUEEGiPTyc8v4u1KIiR6fzKH72aUKHUV6qjRmLH3BVKOXDUOQjECyASB+dcZzJtLOdPp5NJNHHGdKWF07SSsNy79wrbuZizL6iXb8syK2V1PK0sdbXjNyMWtbofhnJOysQNDzZwv5KePj0rE4nVYHKN5TqxljaTYSF+FHDk9kK+qqBJzx9n+v17vKk0vnwoq1I6BXExJMkW5fRJ5YoMwApjt/Cchum9Pl1Zi0spJ2bJNRMh8ohvUVVAKILngEchVJ4JGdJ0ekSJFjjUIiAKqjsAOwGXaZ75Ghzz125912oY2N2kf8AFmxjGWlWTGMYRMYxhExjGETGMYRMYyN6r4k0mmNTzxxsRYUt6iPmFHqI/OsLoF8BSWM0ul9a0+pBaCaOULwdjA0T23Acqfrm7hc2TGMYRMiZoZvvfmNOUgWNQqApTuWffvtd3A8vaVYfi4+de1Pj+RvNMMKeWm4b2k9VhghPl7aoOardd0CB7c718wLOZopdQ6rZkdFlLFu4F8g2eVUBR9Moy1rG4aLn5fXuq75wNsrvd5H9K6hJN5jNCYkD7Yyx9TqO7lK9Ck3tskkc0LrOc9C69qtLCViVfJEotnDMqWotIwHXvQYKt1Z4oir74Z8RDVo1p5ckbBXS9w5UMjK1DcrIQwJAPcEAjJ4p2ygW6XUjJGv2UznL3imXVOi/6nFJMyo7x+cEd3UKq06qgmJMis1ruk2AWOb54l6OdVpZIAwTeByQSCAwYqwDKSrAFSLFhjkV0jwfIsivqJUdY6MUUUZjjDD4WcFmLlRQVbCrVgXRCWMSFocLgZVmN2gEg5UF1L7MHkeRWMU4nChtROqmWIBdpESKgUEfEpBWixvdtF9FUVn3GStaG7L4c4u3TGMZ9L5TGMYRMYzFPqkQW7qo+bED/PCLLjIZ/GfTQaOt0oPyM8Y/82fYPGPTnYKms0rMewWeMk/QBrwimMZ5jlVhakEH3BvPWEVa8U+O9Po7jB83UV6Yl5Nkenefwjt+ZHYHOJa7X+YzSSNZduSWAtj2s/iagfpVDgAZu+MNdHJrpnVW8sz024hGDhWUWO4G9Qa7kVdXmhDRUMNoKEHnuTZrZxYNWDmTUyFzrO2yvf8ABKSOKIyRi8lm5PK+bYyMfM9lOeDurnSalJfMURcbzy1xs1MBtB3U208A1R+ZvtHSOvabVLuglWQDuBwRd1uU0y3RqwLrOJ+F+gpqNUsK+UAEMgibhWABKopu9u7aDVmt2X/7PfA2p0UrSStGVaPbQste4EWaCgcHgXycsUpeGgAezlY3HGwOlc4utJZtwBgk7/EDNz9VfcYzQ6XqpGMocxtskIUpYpe4VwxJDgdyOCCCKuheXmVCeJOm6PTQTyLpkLahgr0NtszWGZhyAG9XHvz3N5zzQwyskZ5nbYhdoEMwthfIj3BT7EGhYIHAvOp+K+jy6mDy432m7IJKq3BoMQCaBpqHegM0OidBXRyoXMk8soMasqEpEguRtx52gtXJPJ2gAc3RqKfx3gOGOv51VeWLxDY7LnWo6TIZUhZJFlkKskRamJIZA7xqT6QCQ26xsUA9gB2HpXSINMnlwxrGpNkD3JoWT3JoAc/ID2zY+7Jv8zau/bt3UN227q+9XzWRPiXw8NWERgNgDm9zApJtqKRQOGKmyLIokEcjJ4YRELA3+3ZSMj0YU3nmSQKCzEAAWSTQAHck+wz6o45zFq4N8bp23KV+fcV2ydSLU6J1yLVRmSIOArlCHRo2sUfhYA0QQw/IjJHNXQdPSEOFv1yNIxJu2Y2f09h+QGbWETGMYReJplRSzMFVQSSTQAHcknsMjuneJ9JPp21MUytCoJZja7Qos7gwBXjnkdiD2Ix4l8Px63Ttp5GZVYqbWrtWDDhgVIsdiDnOPEX2WzQI7aZ2mjK+tCdjlU9a2ECxykMCQCF7+/fPhxcNhdWYY4n4e/SfLHfv6LJ1v7TfvMywxQSnT7W3/tXhdqK9/LjZ0WiRRK3fNULleh6zw4y7zHpIJSfUupCCSwavdLy4NcMCQf6ZyXSNrBJ/qjKZGB28L8BUN8TcCiP/AJ45vPU5pkWFld1mYpD6Cm9hMVWRE3ELZYKQ3FFbGV45y61/Ra1ZwtkRIjvix9q2RYX2+PwXSdP1vpqgBJ9Ko7gLJGP8jmHWdc6Q4qWfRMPk8kJH8icoPhKfpWleUzvp1DkbNOFjn2AAbmZo0faxP4d5qrNk8Xzp/iTpO4CObTI57KSsbf4W2t/TLQWC4WNr3UNqdR0UG9OG8wC76ekhJ/XTrsb/AHsmujdbkki3HeDvkFSRhXAWVlG5Qauh+vfJ7eKu7H88h/C2l/1WNn5aTdIT/wD0dpB/Rs6uL54s1EMGml1DwJMQoUhlFEFgAHO0nYDRPB7ds5joulrqpJtZLCkUEezcsTFQfSrAC/dgVBY7QFJ987RJGGBVgGBFEEWCD3BHuMhZIOn6OFodscaSBiYgCxexTARi2fjigDxxWRuZqIvyVuCp8Bjg3d2L35c/n16Lm/g7pI1uuaW1giR1dUjTgmNlIVGobapbJ9TBzQFtt7JnP9DqIYGZ9Ho49OWFb5mO4rd8RJuKi64YoeBYFDE/VNS97tVLz/skjhUfSxJJ/wATJYKWTTayg4jxKCWYuBwAABubAc7c1fZZlUFmIUDuSaH88iJ/GXTkYq2r04bi1EqFuRx6QS3b8s571Xo7zRhRLJMyte3UzNIh4q6IYI47htp7sK5BETD1WSGJtNHGNOQx3NSo6buWTYBW6zuEpJG0jb+HEw8A/ubdfso6X/cb/rkF19jiw688LqMXjvRuajM0h/uaedr+jeXt/rmPU+O4EYBodSLZVBMRUbnNICXK1Z45ruM5fBrBG+yDUCRthLKxMhAHJLxubH1NHn883zonm06vLOh30RFIn7Jhu7MAw54vgN7ZGyRshIY03+A9bqxNSvp2h8z2hpxjUTfpbSuiDxpH7wzj6hP/AHMf6ax/7Gb/AIY/9TKd06BYNPFF5gYRLt3E97Zm9yT3NZmTVRsNqyoW5sBgdvsCVv533+X55pRwwvGDnsQV56SsnYTjHkQpPxD9p406ALp2Mj/BvZQte5bYWb9AOSPbvkH0H7YZjJt1MaOrEKPIRlYMTQG13YMLoXuWvkcp7aKcDzNQGLI5EsjMxFArGoqqRhukdT+IWR8JGQengnRQZJFejxSBR3+JTwWDCu44rKTrXwF7ei4cyaAB2Xm/tA+yCNvt535Lump+1HQRu0chlUou5yImkCD++Y9wWrF/Kxm0PtB0Hp3PLGGqjJp50HPa2aMKB+d5zXwz0fS/doppFQvub1SMPS6SsPSCa4IvtyeTlmbUnZ+yBYkFWMbliQ3BPpNrxxa/zyyym1C9/L+15OprWxSaGAm29xbzsBfHS5Vk6X9onTdRI8cepitDQLOqhzVnywWDOB2LAV8iaOWGOZW+Fg30N5ziWAeX5TINgG0IyClHsApFLX0yNi8L6ZSW8lOfdVCG/wCJKPGff6I295Qf5Nt/dKuP2h+J9ToYI5II0YtJtZpAxVRtJ7KQbJ4Bv59855r/ABJqtc0ksuq+6acFY9qPIR6lPCoih5GamYgg0K7AEmaPR0MZi36jZ/ZGomIFNuBAZmAIIu8hNb4RUR1HOUTzN5Dxh7JUJRkSiFCrx6CQb73zUloqi/s7dt1tUfFuHsaPEbZ99yNQAO507XHLlnOwUNo5YYtUohkbVRRuqIVjKkhjsa9x2qu+QDczAX8ry+dP0LidJ2YxFAQqGKORt/I3M240KNBUa+5vmsqJ8OPp49X56nadJKEeMGRTICroGIXfFyg+NQD8/bOmxqJIlkoAOE2NVAhvVu/l75FSU7d5G2PTorPGOJSPdop5Nbbe9bfGfIXK1zrer7x+10gRrq9NNvv+H7zR/nnzX/8A1FxsZ9E6n2l0knf+FtSR+uOoTFnV2Y2D86HFZ4j1iys3JLe9/wAs0hTi17LzRq3X03zy2VW6707Vp5yo+midYnr7vDJE29gEVAF1G3lpF5INfIjg9Y6bovKhji3bvLRU3VV7VAuhwLrOdlDLqQB2Oo08d/MLJ58n1tY0H0zpwypK0NOFep3ue06lXfEvV5Q3kwuIzQLvtDMNxO1UDekMQrncwYKFHpbcMrUHTVjUyE7FI9U0hJZ/zLN6n5+ij8sz+KII9Lq5NRK0aJqBGFkcChIo2BG5sjkSVfIEo499Tqmlli2yepvL3/vSzNuLUrlVHqIFkKNqgvYoIK6aiOmj8Q7/AJYKCWF9RJoJs307k/QD6LZjR2oxxHaOzzekH+GIAsR9cyHpG9rkkLXxUaBf+bd/RR9cxaOcmRZGZnYD4e3cUC/O1RyTts339Z7NTMZtS0HmFEjQM/lttZ2bbSkgWgAN8GzftxmJNxiZ5/bdYK7BQUxOgi/c7fL88181nSNJHYlleP5htY8d/VVdL/lkV4h8PRrH95gpUVCJg7u/pHwOC5JI5KsL7FSPhoz2n6Tp4/ghQHuTQLE/mzWxP5k5r9bbdHJHKdqTbdp3otAbSwIciwSpJNnhsp/rXvcdZJHf8wrwc2me0wi1u1h8s/FUOHQxK7TiMrI6lWfc1VQBte34f0OXLwZ1NZIYoTGySxiTa7In7sS3SyBiQQrqSDt7++ZtB0DSxxhxDFqZFW93xeY92T3PzJqrocD2zU8HwSJNNt0r27UuodPLiSI+pgqNTsxkvhRRGwEgLk8f7zS2/wCD+VfqaiOoi9kac387/wBc+qtg0knsxzw3TllYedEsmwhhuUMyleRtPxe3Yd+2VnxT4qja0DyiJYWkfaNpYg8KeQ4oC64ske2UDQyaedh5GoLPTOEEbxuNotrcEKKAPYkn2z4gpWsd4jL43ssZ9VTs9kEnrYXA88/T64U30uSLqWvtnmijO50XcGrsUUd409N+x5FWSSc89W6FAepNB5kWihXtLJzZCoa9bUzsWsAkCh2NVly8Kx6GYeYqR/eYwpk9mthavtHB3q17gO99jeaHjvwqZZYpVlAeRhGEKFnNKKEdVdUTTEKNxNi80fHJm0na11vwVDcMhcWN02Fs2Nt7De/U9bqxdO8E6GGMImmhIQAbnjR3b+87lfUT3J/PMb6Tp6yBH00cZY0C2nVFY/JZQu2z7Cwc86I65Y0ih08caooUedNuND5iMVZ596yaGlLw1MiEMKdOWU/PuBY/M5SLGy3OT81S8MR+/a3Ygn7qM1Ph/TtewSQt843I/mptD9Cpyvdd0+o0qoxljZXIVW+7MxMhI2rJtmVVBFncoAJBHBoGx9FkYebCzFmgkKAk2TGwDxWfchTtN8+nnPHijQ79HM115K+etEgF4f2ihq/CStHv3vuBnaWaeGTww429B3VSqpIiCdIv1VHjjilkaA6qSWZKZ4xM6MD8QKorAKACOFvb2JvvIJqZRcJLyyygrC6kCQsbB3IBW5BTb+Frkjgg4NZ4fgOnMrxLGhnBeSlB81XKnc4skE2pJKgn65afCkSSQtqKCszNFsat0aq3qV+PiZvUQLFbACQATouqJGAvuVjxU4lcGn1+ygekdK8h9y7YfTTENIzsd172JFkgbgSTZscCskdHKyyhVJKTBtyWaWRPUHReyh1ZgwFC0Vu5a93q+mgiQy+d93N0L3OGb2CoLfcf/wBdH5g1mr0PrcBX77IJ0i3SLG7ROd3wiSWQIrGJbBRd9cK7H4htvRVEckQc0EdL/wAoaWWOUguuCM/bC1esdX0tbTqIlNWV8xbDVyCAb5qx9c1tH1bSU5+8RKxqvXVKLv4q3E8fTLX/AKRaJ3R49XpgF4P7VBx+XI5zH1DxB0oDa80Um6hsQ+cTzwBHGGY/oMsiqsLKs6g1O1c/6UT4LKyLppT/APkkdlH8EbKOff01/XOhZTvD/SIxqkkTSvGiRSFZGUxD1sgCeUSGBpWa2Qd+O5y45TkdqdcLTgZoYAd1r9Q6fFPG0UyLJG4plYWCMoHW+najQBVVzqNNupRNbFB7IZBTUPwli3YDv36PmHWaOOVGjkUOjimU9iDkeljsSN1Douysc9tmuseq5X980jsJGVoWU3uILruIqy6AleBW50FD3zNLo97ho5AXAFNG6nj80sjbye4JORPVNGI5WXTLLKEcgpvSSZefZEZndR/f2uBVhjZzVKpIqsyxzKexZVb3+ZFqwIPBogj2yN3AaeozTyEHoc2WU7iE9I795n/pu3y79PRXET6pSoYABbMjsu0txYEak7R+bMSAOT7A6o00EjswhR2JG5ipYE3wASLcmuwG56v0oAcrsESxtvQSJwR6ZZVABNldvmFQpIHFZJJ1dzRLF2G8W6RPQkUB9rKkcilgACd5PHfIm/8Az88eMEdlbh49CD7xb8LfRSv3VYJdPJpgIxJL5csY/d7du52H4bQDll4vizlt5P8A1/yzn/UuovOLFRy7dqsoagFBKjyyzKVDU5UAXsFkgZgXqusggcaScyyHbQnYMygKbMasqRb2kJLEsSRXxEYPCJRu0haR4zTS6RrF+vM5PX5LP4s6lpDrBKjx/s4mjmegFDF1ZAXNBzW4GrqgPc5GdS0enT9pGsUUpjeNWjrhAvq9IIAG07QR3v5A548Oa99K6tJpWkZTKXWVoQu6QoQ0XlhgCNpULQAVm57DPHi2LRa7YRozpHVraSLyW3qVoqw3Jft/XA4VM6Uv1EDbANsbLzc8cUtQ6UzAX5XxjbmpTw/oZItZFHM8UA0yGRi3xMNrRld9emtyg8qrCiA45W19S1uinUBmmO1tyyQxTWpHusip/wBRlek8Yo0EcRi1RaIR7ZCYbLxqAGILkGzZo2LPz5zxN9oGtJsRq/8AGFT+e2Vv8s46jqQ2zIzjqN+69DQ1VBBGG+KL9nW+x59wrfp9EWVXj1eoZWFgusbH/txBh9DnzVakaRHmmmmkHAA2hiWJpVREUWx7V+vAyoJ431hYb40A99klH8qLRuO/5Y13XU1EkKPpt+1GIVtU+z4gCZFEamRue1kUT9DEKSRgMkzNIG5U7+JQOOlj2k9tJKlYuuiHzJAgBncMRe4rYobmvaWPqpVPqN1tRGkFe8Z+J4pk9KxTOim4dzszBuV2InPNH1kUVXdwGj3fJOsNqArGDTQr61KqjOytvVXHqdY6/YovKEFRtraSDqGN5C0bTzEMsjBYykA3NySfIVN7bzuBYkerkH3uyU5gi8cj2R5c1QfxOJzzFqz8fqrZ4O8RaWLSyNLqEIkkJMIjkJXzFW18s73dmJLsAKBZhQo5AdF1Oq0xLF0UtGqkPGdx2sSjGHzTtYKSoLuhAobCAMwRO4VVJPCIvbbfoFkr3s9zfuc2+jdIm1UhjhWgpqSUj0Rn5V+OT+52H4iAQDpN4fFGzXK64ObLIPEpZZPCp2ZGLnl+fFZ4dNP1LVhC7+geuTj9jG1elKAVZHoVxdWxsAA9U0mkSKNY0G1UUKo5NAChyeT9Tmv0bo0WliEUQNckkm2Zj8TO34mJ7n/wAGb2VZZNZwLAbBa9PB4Q9o3cdz1/odFh1GjjkFOiuPkyhv8APPsGmRBtRVQfJQAP5DMuMhVhMYxhExjGEUH1vwwk/I2hrBFqCBV+wAJsn3OUfV/Z/KjEiOVm7eZHK0RNG6Mf7eMqePiUH6VnVMZ0GxuFwgEWK4uvSNUh2v5LE2aWVNwAFjctjcx7Uqj9O2NZo5FW9pCiREY2L9QJHCseeCODx9eM6P4s69pdJCQ8XnO4JSBE3NIRXtVBQSLY8C/nQPMjo9YQNY8zeWuq8porKqGYMissYpY0VnAUtuYijY3ZqQVMxA1bXAue6y38Kpy/UBbtyWBZNCY1nPkBG4VqViST8J3W+4c8N6qzB0rUE74L3+Vua+fgDhWBB5IUspB7gMQfhBzE3gyDbMCQXeYymUgb1pwxVD3/ALX1J/IZIeEvCg102o1DSvp1iBKyLagSSE2C3F7UA3AMCPMAvvmpiKJz5QARa1uec+mfXdS1FM2dnh/gWwm4esE0fccc/I1755PavbNDp6a2biOI6gLIVZkUqpAcgt5zssTGuRt+IfI85va7pXUYxu+7KwuhWojs/wC6Rxx+eV38Qpo3aXvAK88eEVd7MZq8iPvZfPLHyGPKGbHTOmamb0qke+vg80B/8Dqp/Ucfmc3f9FOodvurfXzIa/7y/wCmStrIHC4cFA/hlUw2dGbqJhNMaFEdj7j6Z6aMH8mHKsO6n51+IHsw9wT2NETCeBuoXxEgFfimA/Q7Vav0vN7TfZ9rjW6TTxH3K75CPpewfr/TIZ6mmewscbg4UsHDqsODg21utlWEcMxccKxIcCMuUkBG7hRbBu4auDd0H41NJ1KSXUPHtMfluDbIrEqR6AJA+0FrtlAPbvwcu+t+zhYoJZBNJJMIyRSqFYryBsq7Nbb3cXkFJ0ll2ulkbrHPIF/1zxldVzQx/pgbx7DrbkD5LZNLpd4jmjVzsVt+GPDA1WonWSUiON1cIhYOyyDcAZO6oGWRaX1Hb3A79N0ejjiQRxosaL2VQABzZoD8+coPhLWFNbGtcTI6n8tlOvH+L+edEy3TTumhaXHYW+S04GNa27Ra+/dMYxlhTpjGMImMYwiYxjCJjGMIozrXhrSasAaiFJNvwk2GWyCdrAhhyo7H2GULxbpNPpVPT4FmMc4Vp7aSby4y5VfLVy1MWDMSttUf8JHUMpfjrpGmYiU6g6eUgDhPMDjmrj72OfUpB9jYAqxBIA6zybfPPI27LhVUi6SgaNE1kuodmO4PEIWj2kcyLtDmyygL6dwJO6gbso8OaMeuepFTt5nMa2edsP7pBfyW/mT3yF6NNpY9WwjEtJFEGlljKNIQ0wLWQNwDMBYFC1A4GXRtRGkJ3KZB/ZVd5azxQHfPPcTqpZJtBcbDbK0IoWtja62/8rPCiMgKMrCqUiiB8qA4ofLMOo6hHDEral41I4J4APPFD55pL0h0kSaBfK3ECWIkbSt8tQJXeO9g89vlW9Lpo3mZjGjuiDaW5IPPAsUoPzHOZzRghSWbfe436EKtdc8QaWVB923POjh4xHGSdym6B2kAMPSSTVMfa8uPRuvw6lCybkZTteORSjxtQO11PY0RzyCOQSOcRLdWoDEdh9ORle8T+H9MxXUvEkkiSRj1oGBV5FjZSD3+KxfwntVm79JVeGCHbclDPpeAG4t3urleVXxx4l1OkbTiFUqQvuZ1LAlQCsYoimYFiDz8BFEnNl/D+nH7sGBib3QMYmsdr28OB32uGX5g54XU7iNHro0mWQ1HIUBSQr6grp2jlAUt/ZbbakG1F+KpbO2zTZypvYQMKh9G6DPq9S/PlylDLJLbp+8kdQqkEOVtXUDgAJ25rMnXXGjlCSSeYqgCQReY3lWLRpKQqBR5BYGiDRzp/TuiaeAsYolQvW4gckLe0E9yBZofmfmc1ereFdPO/mHdHJ2LxnaWHyccq49huBI9iLyN9EHN9rLvMqt4OLnJ81UPCzrJroaKgJHI6m7Lk0hC+3AIYm/daHc50fK/0nwZDBMswkkcoCFUlQo3cE7VUWa4sk0Ca7nLBliliMUQa7dSxtLW2KYxjLC+0xjGETGMYRMYxhExjGETKh13wxNv3wtI4bgozySd+5Pm6kIq+1KhPPbLfjCLk/WeizQbJWSDSOF5aOJ5lKmgwmWHToAtj3kIuj7DHS/FcygCSPYgBKyLbQlFrksQJIBzwZFC8HnOqyRKwpgGHyIvK71HwDpJLZEWN2a2fYkjHk8XKr0Oewr29hkE1PHMLPCniqHx4G3Q7J0vrsboCx2A9iTYb+Fhw36ZuSdThVd7SIq/2mYKB9STxlT6b9kjwmQr1CdPMYtUYEaAn3MQuMmuL2jMM/2OSPL5rdS1DEAhbVfSGFN/d5HFgDKP+Ots5SOmjcCQLH0Vmm6/ASvliSdh8IiUsOeD6+Ix9SwzR10swRtVqkOyIho9NF+0JbspkYAbms8KPSve2IBEeNDq+lRKpL6mCOlEiKWZEH+0jHqIUUN0e6x3UVZ3dL9o3T5AGXWQm/4gfpVWDlV8EkZtYnyF/wDn5ldcGkCzh/C3XXTSvpNRMDFLRMMbttYM6DcCl+pgOPeuc1fHupKaaNlFv9602wA1bfeE4/UWPoTmHU+MIAQyQyah1tVfy/KQbh28+fYgBofCSe3Bz1pOkT6+eDUahQkWncSonNM+07SLosFJB8xlW69Kgepvump5fEa4iwCic4WsrvjGM3FAmMYwiYxjCJjGMImMYwiYxjCJjGMImMYwiYxjCJjGMImce8Tf/czfxD/IYxhdClPCH7//AA/8xzpuMYC4mMYwiYxjCJjGMImMYwiYxjCL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84" name="Picture 16" descr="http://cru.cahe.wsu.edu/CEPublications/eb1785/figure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89" y="4521359"/>
            <a:ext cx="22288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://t1.gstatic.com/images?q=tbn:ANd9GcQIOYCc86hAMBcBNKfOAp-t9OqFu3rvnmhaNPNbfpnNH0llqbHUQ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46" y="1488804"/>
            <a:ext cx="2304256" cy="21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702651" y="816936"/>
            <a:ext cx="42306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</a:rPr>
              <a:t>Afectaciones en la salud humana</a:t>
            </a:r>
            <a:endParaRPr lang="es-ES" sz="2000" b="1" cap="none" spc="0" dirty="0">
              <a:ln>
                <a:solidFill>
                  <a:srgbClr val="00B050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cxnSp>
        <p:nvCxnSpPr>
          <p:cNvPr id="19" name="18 Conector curvado"/>
          <p:cNvCxnSpPr/>
          <p:nvPr/>
        </p:nvCxnSpPr>
        <p:spPr>
          <a:xfrm>
            <a:off x="4211961" y="3435823"/>
            <a:ext cx="2016223" cy="913312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7 Imagen" descr="mosquito.jpg"/>
          <p:cNvPicPr>
            <a:picLocks noChangeAspect="1"/>
          </p:cNvPicPr>
          <p:nvPr/>
        </p:nvPicPr>
        <p:blipFill>
          <a:blip r:embed="rId7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30" y="1259611"/>
            <a:ext cx="2519709" cy="27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362075"/>
          </a:xfrm>
        </p:spPr>
        <p:txBody>
          <a:bodyPr/>
          <a:lstStyle/>
          <a:p>
            <a:r>
              <a:rPr lang="es-EC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Árbol de problemas</a:t>
            </a:r>
            <a:endParaRPr lang="es-EC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Picture 2" descr="http://t0.gstatic.com/images?q=tbn:ANd9GcQJOYDH4QTNDn_aVhoXnI4GywU-FFuZ62RKxgfydmdDFhgkdm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23202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9848"/>
          </a:xfrm>
        </p:spPr>
        <p:txBody>
          <a:bodyPr/>
          <a:lstStyle/>
          <a:p>
            <a:pPr algn="l"/>
            <a:r>
              <a:rPr lang="es-ES" dirty="0" smtClean="0">
                <a:ln>
                  <a:solidFill>
                    <a:srgbClr val="00B050"/>
                  </a:solidFill>
                </a:ln>
              </a:rPr>
              <a:t>Árbol de Problemas</a:t>
            </a:r>
            <a:endParaRPr lang="es-ES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1074738" y="28575"/>
            <a:ext cx="65405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-1079500" y="-88900"/>
            <a:ext cx="1355725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-1076325" y="111125"/>
            <a:ext cx="65405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ttp://t0.gstatic.com/images?q=tbn:ANd9GcQJOYDH4QTNDn_aVhoXnI4GywU-FFuZ62RKxgfydmdDFhgkdm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575"/>
            <a:ext cx="1600200" cy="13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t1.gstatic.com/images?q=tbn:ANd9GcQIOYCc86hAMBcBNKfOAp-t9OqFu3rvnmhaNPNbfpnNH0llqbHU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9457"/>
            <a:ext cx="1166813" cy="12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t1.gstatic.com/images?q=tbn:ANd9GcTLbX2kHXmm0AhRFdgPpAIJenNcy0bjYd7FsPKR3ldTOqx1cBe1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40979"/>
            <a:ext cx="1767710" cy="9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t0.gstatic.com/images?q=tbn:ANd9GcRqOI61pq5z00enuzE7UcMQgC1wT0jnERzM4slbR8eZ_Q8gDkr6c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60" y="3749743"/>
            <a:ext cx="2143121" cy="23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t0.gstatic.com/images?q=tbn:ANd9GcSGZO8S_gpZYl5H1D5UCwlVRupvgd9ZNlMdbvmVk5WDXZkLOT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948225"/>
            <a:ext cx="1222375" cy="110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t0.gstatic.com/images?q=tbn:ANd9GcR3ooB-50oq2QSvUx_vH0i_qdWhSzv77bCU933DDKL-Lh8rfu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51" y="3749743"/>
            <a:ext cx="2171700" cy="25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9" descr="data:image/jpeg;base64,/9j/4AAQSkZJRgABAQAAAQABAAD/2wCEAAkGBxQTEhUUExQWFBUXGRobFxgYGRofHRodHhwgGhwbHBwdHiogIBwnIBwcITEhJSksMC4uGB8zODMsNygtLisBCgoKDg0OGxAQGzQkICQsLCwsLC8sLCwsLCwsLCwsLCwsLCwsLCwsLCwsLCwsLCwsLCwsLCwsLCwsLCwsLCwsLP/AABEIAMMBAwMBIgACEQEDEQH/xAAcAAACAgMBAQAAAAAAAAAAAAAFBgMEAAIHAQj/xABLEAACAQIEAwYCBQcICAcBAAABAhEDIQAEEjEFQVEGEyJhcYEykQehsdHwFCNCUsHT4RdTVGJylLPxFSQ1c4OTo9IWJUNjgpKywv/EABoBAAIDAQEAAAAAAAAAAAAAAAIDAAEEBQb/xAAxEQACAgEEAQMBBgUFAAAAAAABAgARAwQSITFBEyJRBRQyYXGBoQZCseHwFSORwdH/2gAMAwEAAhEDEQA/AKna3iec751p0HpqKjgOGY6vEQDHnvisr1XUipWcEi8Fp+3BPtL2nqVq7RAVGIWPWMAsxnWd5bUzHcjGZdOAbhvqKFASbKUNH/q1W/tVGP7cEqefjm3/ANj9+BSjEqeeGFV8zP6r/MY+F8eakZEmepJwW4bx9Kr6yI0tvqN4/ZhMDDFTIZk0m7o7Ge7bqN9PqMD6SEXDGZhPO3TVa2dqPSqVkQxZWYD6jgTl6ldedY+tR/vw/cFrqxhhOGUcMpn9EY2Y8YZYDZuZyh8xWNj3v/Mf78Qlas71v+bU+/HX/wDRNP8AVHyx7/oanzUD2wvPkw4F3ZGoS0dmNKJyvMcMqFA6VK4J6VHN/ScC63D86BZ6xXme8eftx2teF0xYR6Y0PD0PLE02TDqATia67lZHdPvCcLfK50Bj3laALTUf78ONSnWTJ5Wqr1CzLBlm3+eHvN8Mp6WOkbYUuN5n8xQpKfhYkeXrhuTHXULCxyNtAlQ8UqfEzuSF/WO/zwc4P26cUxTKybiev8R0wt5aqpMtff0+WJKFATIjefOYifkcUulfgmdxNDtq4X4txsmkzNNr/ERgdwHtYyKWuZJ5nkJxI+TFWmwYTDD3sDiCrwZBTsI32898aW0pLFl6qMOkUtdcf9yTg3GlFdqwqO7PPgLNC9SBOBHGMxUXMkJVfSwmdbQD03xHm5DsAAvI4o5xSyEAyRct0xlOAgczJk+nFV3AwZx/jNdymmrVUiQdLsJ+RxmVzeY0yK9WR1d/vxXAPeU2gsQfh/Wx0FOz+iQaahjTJOonwvYqsm2zCTPKJBsOfm1HpVOf6DZOFMRqmezBktVqgeVRwdrxB2xr+V5jSfztf17ypy/+WOhLwKnuKQNtceCAFghSRzYNEdLkgkDFftV2ddKArUqZIJhO6jSrSF8QiybkAnpvhKaoOQBGtgKiyYmDitdKTzUq8jOpuotcyMR8HzteuxTv3WYtrcsY3i/nuSPfDF2v4e1PJNqQqfDyjVBgsB0O48iMIvCsvUZvAD0MWkcxjVj96kiJWg3Mac7lKqEAVq4JgMS7Qo6/ECNjfDP2H4FUqNXFeu7opTSQ7CT4iQb8oEiemIcr2Tq5j84V7sEgm8kkbSbT198EstQfKNpEmn8TgAzO0/WJwvImTZ3NDHEboQrxPsnUayVGAIUKQ58JBMz/AFTI8xHO+ELj1OpSLquYqWO2tgfa83/ZjqvDOIU6gJ1tIiQf0ffp545/26yiIVKsJa88iBy974DEmS6MUa8QPwbiLUgtSo9VizaVXWxgEhS7SbAXEeR9mSpxB9bS7iDuW38wJ2H7cJGUy3jZmiERpE+WlVKm/MH23wV4ZxYvTKMDrBCn+sszrnedKtMczgsimLKmdX7CZlmySEuzS9e5J276oAPQCB7YzHv0dZbRw+irWaahIO4mq5/bjMbF6EOpy7MCHaf1j9Zx5mc+KSGBOogAQJJ5QeWM4/nwcxVC0yClR15R4WKzc+WBlGk1SorVAIW6gHn58sQjnmZa5lwGs0eJEPoTHvOPamZaky94yshsWggqeXM4kU3xMWEQRfCi8sSRcwv6y/MXxLVYERMeY5eeKf5OjyHRT1kCfx9xxXpcKorJanJlt5IiTAjbaMCCJdQh2V4i1U8yVaC3JuhHtjqeXrqqAkXjCZ2VyyWYwo2G0YbKmaJYKFiSAGF7XB+vHK+pfULU4cRIPkg1+kfhw87jN6/Fwu5gTHO3+Vt+uLIqF9tLbRAt0uTA/wA+eK3ehPCKalo5kGepJOy+x22xq2cXSVqbEkAJI3EEyBH2480UuqubJPTEOC23LpPO/t88WdU2Urfbn6/Zik2URqcJUvNibkdBHL78QZLh9SmCWhgOgMm9yRIj/LG7CcqgDHk83XIB/cQGCnsQhmKfhI8sc1444B7o2YGZ6m9vx546VTzC6QSNI5km3z/G2OfdueFd+WqUmggTJ2tcfXj2WHVl0Vq5HY6mfS/7Oa4Ey+Rdjaw88F8tkmEeIH1+/EXB2NQCSSqxz3MTc9PI4IcS4oKVGoysne2VQbxO9tpv9WOn6w9P1KnpfWLCwJBleJoCwMxMDzI3OLoZXFj/AAwFz+YV8tRqaVWoSysqABTBMGBs+wxSydUoweTp5/5YLFnJFyLzyJF2gYrUJUCNtUTcR7YipqxUlh4bSOlt4+/BXiLUdDQNRO3kT54CV6rlw9OFLiKgixi0xHTGHWPbe0wMrK3EgpOFzFKVJBMDyPXDdw3N16zMj0yqI5YS0yPhHihZWI5TO5BnAPJ0VDBWgsIKg8/K+Gfh7pTWo3eAALsxEjnER9nljgawk8KLM5GKlc3PTxOoa2juiUWlBEAoZ1Egs27mTOm/jw18CzAModZn81UDBCSQQq1H7tIl1IMGwF7QcCP/AA8GBEa93ZD8JkAHVcStpIvIO2L9Koyuoai4cNTVTT16GQsvg0gnTpm7AbJuBGAwDcoNSsxo1A30mIn5BmaYKStSmqgEnSAEABtAMSY6EHHIMnQqJdXgC5g46p9MVf8ANVCCACyC030mJJmCTA5SAPTHH1zbxBMjmLCfljqab7nHzM7jmOPY7ttWo5hKdaqXoM2lixkqDswmYgxN9pwy9qs6EruCwabBTMEHa4m/njkdcmZw4cC4ytamtKu7DQIVlaDpiysTaBh7CxF9S9R4qgWNJQiWZpKh5sYuBaJlvPB49laudWmwZadMKDLXLEnYAA8p5b9dsLxod1mqLvqq5UFXdGiWg/DItBIBjYx54dOK/SEtfUuUo6FQAqW8OpplhC7COd9yeUGIOLlCrnP+0fBquUqnVoioSQ1MmLEjSZuCI2ON8i7EFmCggSHFmDSIawIJvHnJmcXO0XEVr928n4dThhHiEgqI3gCOsg7WkW9WBpVSVaYHMnYTaOpnFZAKhoeZ2zsHrqZGi7aZPeTAgGKjCY84n3x5ix9E3+yqH9qv127+pAv5YzBKaFSFqnJ+LcO/1zMUmf46lRgekuTH14gpZDSCdQ07Ac8V+1OZb8sqtN+9qgezkYrJWapAJuCJA23xszFHXgTOq81CucyxpU1qNYN8Pn54q0MzLkdAAPrP7Rh87VU8lmDlddQoEQWXafPFHiHYBa2urla6tYQs4xriU9xrYMijdXEX3otAYcvs6fjpgHx/N1KbU1NtWwGDiZerRRqVUQy3vscLXaqs7PRO5A5Ye2mxotjmJUm6nRey2WK0gxqNqbYIJ0yJJbaf2Rv0ttxZqTshqpJXxFSGESdiOewg+Xuq8H4jUdVppC6oHiEg2jkCbkxMdMEKnCW0sTyXUyzsT5MJIty/ZjgjQeruLgc/h1NRy1wJfzudXTc+d4NrXB6/gYqZTiQBca3ECApNidg3ICRa/rgZUR1C61s3MxBA/VNoifhHXacVK1FU1Qb3EDzusixF7XmzYg+nogqX6pPMdsnxB9QC1IAB5iJ2gC+0X5CDgnkKzLuWuZAEGN/M/V6bYSuyxqqzFkJN2bwSNPk0wAZ3kbfN5Wv4W8IQGQuky0RckgEAjqJ3xlzadsalUUfnUIPu5MF5pq1RgpLVAsghdSwQLyQ178jy6bY1NWm5K1G0FRta/wAsERWOmJLgSBqmRa4taPb3xz7umqMW1WmJ/Bxo0mVlsuKEz53VCDc8ymZNMPSpiCS0N0np54oVeGFmUM0EkT9k+uGTIcDKtqLgzi5V4aoBdoON/wDqONf5o3D9UGPzFT8iVBB2vaevP8dMX8hmUWmQ5JEG8SZG22MGS1kqT5jyxU/0VUppqYpF4AcavXTvH34bj14Y2v5Tev1Jcnulp6gqWF/M7Ymy+SWwO+KWQoiI76krxq0loO+19m5x54PU6SKwWo+hgJkix9D9WEOB1czZM2RjYPEX+K5NxUWoNk+3BrIVJqUKwyi5nu28R1xck6X0EQWW9z5Ry0wtBSoXq0Ugkw1WmCY5Aatz5wMEuHVKCDQteiWiW/OKE0mIGsn4hDWUHlJWxOd32sK8RfuZpHxHtfmqGZULl+6XVqio1nW19VwDEjSNrG/KzwPN5muUDNppqzt8OpjrJb4RpixKhnvv4TOAP5PqqJOYoNSBMVDVVmYAiJN4YC0mdQAmDbDDV4zk00LWqoqL8B1Fi5tJNBAfD/WqzHUnAuxoBBDUWbaZ9JuTFSjpVoJYaiQWYkGL9D5Ko3HIW45ncqaZI3HIjnjpXaXtcWy1Sma+XWvrDJ3L1X0qCDHeMsa5kQNgYjfChkWGZ8VWSRJdue4W/uQZxq0zMFO7qBkAviLYOJadQrN4HPBjifZyrRjwkhp0n2mfTArOZVkKK1iRqI5joD5+WNYYGKqEMtxJtGk7TM9MHqVdRQommLrVOr+trG28fo7ek2wsjJs6TTvG4uCPPzHp1wwcBotRDkj9KwP1G/uJxbZNouVtjJluCJrLuyhXDaKYvDabsZkTFvvnA3jmkoFpwpAtp5nn57XnG35YXBCtECSvPzieXngaXuSTe8knp1OMfqk9y94X85276J008Ky4MzNb/GqX998ZiH6McwF4bQEzerfr+ec49xoW6Es9zjXbHIFa9a8/narE9NTk/wAMZwWhRpqGq1USRfURMnYennjO3A/1mtp27x9Xl4zgpk+zKFKVfLojuqslakxA7xWBlgxkK46noNsPzmmoGFiX2k1Kz5hUVgpDrq8J3kW2OK+X4/VplVpmOZj7MB83FCrWpCk9JGTwqxU+IEQbEidxvzGLuREuJA2k8pOMxsTUuQkUY40c5+VAahqPLmbemKb5CjTQ/lDpTqEmFcjVHIxvfpywS7O8TXL0sxWVQ9VKc016tsP2YE9ncvmKlOcxkhUJdqiVmdVOojxayRMcxvAMDYYIEkcmCQPiU6mWTUmhXNMiQVjcbzFwLG8Yau1udRKdBQ7EtSMhjJIGk3na49z64ofkDrJYpqYgtpDBQdoHUAfrC98C87wxqtdS76mbTJO1thayqNoHTF7gBQmVsbd1GPhPDqb0qfjdtVMNUlhF/hHjJCne4vbzwC7VcI7nuj3Y0swUVEJ0sZBAImAwVX26nyw08O7NaUg1EANh4hBF7X98De01QMVyxZSlNlqeGILXF43+L6zgxyORF9Qj2Yy70Q5qlai6VCEMIBG8FoX21TvbrYpZWq70xUNPu9GppaDAEt4dyAYBvG8k4VR2gqGn3ZeVUkFRO17deceUDHtftGRTZNKEsBeDqO1iZvYAbDbAOU/mEWXqOXF8wvdFaDpqgmEYC0SNgbW5REY5FxbiRy76NQI6/wAMXG4jVplykhWBBFpvysNrDCdndVWqSxvPIfYOWBKjJ94S9gb70PL21fkGaOnTG69uHIIKsR5YNp2R0ZCoyDxlJt88IXA3IfwJ3h/VOGYPp+HI1EQThQeI28J7U09RBME/zgt6Ww0UzRzA0tFMlYW8qfNTsD5b45f2gDlgz0xTm0DbDTwDK1qFFTVps2XcSZB8B6jyw7NpUwnaI1QAOIXz/YlRz2xtTzdRV7mqi1gFIDuWDhRBjUOVtzhj4NmO8phSweNm6ryOB3GcrExuQRMExNuRB9wd4wllB7EMdxf4PmKWbeqlQim9GmSiPfWF5KQQSQJPW3PBR+EVUdatJWaplFkqdIQKGJDEGGMiZFzGEPj/AA2vRqmqFcKhH5za4tIIPXDRwf6S3ai1CuF11CFfMm5CEw2pQLkCdo9LYzNiINoeJccMl2tzGhkXQlR3LBmpkUqEi0byzXIUnnO2/lTh5WhUqE0qtcKy98GBepqILCq5sQPCV2jSAIBODXBqlFaNelTolqFNAZs4qFrhrGWci8jyHTC7xvI5ekjmhTqUWCPrpVJCsukgBdVzJvfaMZCSTweP7wjEl1qUk7jNNo8S1FSqQQRB3cArfwgS263jBXKQne66asQtNDTCjTLam5coUHGvB+0a0zRZ8khgJ41NyLCWULe3LBHi9RTlcw9CloV8wGVIAZKaq36I5amPkJODNE0RVmotFsE/hION8RqZjJUqOWEvSqS2kSdOk9d+U4U+M8LzJc1HQxHNQPnEibDFzgfENFIqh8bk6mnl0+/B7haaqlNKtTQjMA15BBPMG0Y6ONAolFyYscGzSoQDPhn3k7YK53iXikqCnQbfPng79IvZrKUTS/JRpdtZI1ag0NEi9r4X+EU9gwIjlihjDcyzkYQbS4iusEADrp6GxtfkTizxCpcCJ8+ZvePxyxpxvKpTzC6PgbpuD74rZvOKreIFo2Mj2jC3xVIGBNmdo+jmqF4dQERep9dVzjMVPo+zIqZCi4BAPeWPlVcfsxmDANSXOf8AbdlbO1aaC4Z9UebHFngHFzSphG3AgeYOxxDxTIaKuaqMZdq9X/6940fVgDX4p3agxJG3p/A3wzVr7hUPT5PmSdqOJmrmkLiSigR1kn5wMWqLAT1/YeWAnBaAqZjVWaFubRc7Rcgc/rw7U+EICCzG8+SgdSxJ5bx92MzVNeNSbMHUMztBIuPcYeclnjW0A9ABfoNumEOrkJqHuDrCQSwutzYaha97b+WD3BeKqrimQAx+GebWsCbTPnzxRBviMHA5jLnbAoN4uB03IHnitRdIUlVE7bEz0wI7YcTWnU7srDVVgMDDAnmSOW23TA6tx6nR0UwXhVUNUHiAnmYmT6+WBZCTxOVlyM5jlSdL/DIN4NwfbbcfPFTiWVSo1MmSLyZ5RIN/6wGKT5lSq1UL6ZA1QANJF7NeJ5wMSpXptVWmNL6vERY9TytMiffAAsImzJqPBqK/ogixuPugn1nAni/BJJKFVU7C9vnPpvixqcGmo31MpifhG0sb+ce2JwhFQKpIUCPKZmBPI+XXBbj5Mlxaq5Y6SDE4VMzSNKrri2xHUYea7amYbwTywKz+S1DGwci5oB4jb2N7T0Wp905G0eY8jhS452JcV2q8PdWViToJgr5C0EYGDIxECD+sN49cMHCKNSwWq4MzuI8sGjspsS5U4X2KzD1VfPsqU1MlQZJ5xGGntNxFqqdzlqammBpmR0+7A7PZSoplnZmkGSeY2+3GZLIG5URJxbuzm27klDsq9TLuVqDwEypBmOow01kFdkUTdhsY9fbr1jFPL8LJa+LlWl3KalMEbHCn+6ZY7lbt7XpU8vWpESDTaD6bfXjheHftrnX7sa2lnMb3AFzOEulSLMFEAnaTGM+kx7EP4mE/c6F9FPbMUCMjWMUKzjTUmDTcxEn9QkAHpPrjrHbPIh6HeGHqaSiC0amMz7AER54+YSI/bjpfZztuK1N6eaqFaiU2NI8nYCAPJ4v0MYrUYmJDKIN+0iDH4sMu9lCVdIUqD4RG7e+3tjd+MlhmSXJGlIiY6T7kkYW69ELRpnRq8RPeg7jYqyxIgiR6tvNrmXoStTRBTSrwGB8O0GCYYG8GPTbF+ihNysZ2LQlZGNMiTE3Med8OfYjhbVsw1RGJRFNzc6jAXymThRphaoVS0VBYTzHT1x1zsmqZZO7RSQDcsLlh+kR9Q6ADDgxuoKiK3bXsnmadcVIlGkyD4RCywHvOB9HO92BTeCx2IPSLY7DxtBmcqaGoBqoOlj+i+6k9FMEH1GOC1si9DNNSZlJpsQzk2tubmcEGo1LYTfimcPfQTexH3bY24wEKL4IPMgsSfYnb78R19DVGuGP6wIweXM0lUaQC0C8zYdff6sBlahcUxoEx8+jARwygNr1d/wDfPjME+xNfVkqRt+nt/vGxmIr2AZavYBgDtx2PWkHq9/Op3cgXPiYmPaYxzUq2vwiBNybk9QDGwm8e++HPtFm6j1ayzIFSoLzAhjv9wj1GBtBdAJgmwPmf1QeQnfTFlB6mY+TcbmtMe2dL4J2dyOYyop1aNM6gCWHxX2MkSDhVzfZN1zaZJy9XKuurvi0EU1YEoY/TmE8w08jitwntBXVhRLAW+NpIDbgbid+vI4P/AOjq9QpWfNVGqLIVUCIgBiRpg6pgXJPlGBUgxgtT3Hqh2eyiUhTp0kVBcBbe/wDHHNuOcMbvwlNLhwA8mVBPxclNr/5Yb8nmswiz3lNhz1Aj7LdeWIc5mgzhjpJ2Jg9Jgffi2ruUljuJPb/gr1KiPFh0ERfYj+OF3tPmDRApUgihwFqCJYwNM2sD5cyTjqee01BpYhlEQ0iZ+7Cl2q4BRqrMHUP0gb7EAD3j5YXvFj4inwWbEFcC4oKlFlB+AaHtFibQGO/rgdwImhmyo1jXATaCGANzMWmflgfkeE1adWdTBR/a63Ntj7zcYN8T4a2YWKaENcaidlEGAPMR6ztacWdqkjwZnbGVNGeZrMP+VGrTYsEuVMaeUjeRuIkX98QNxGs699rXUDpVIsORM9drYYeD9kXaiws7GJEiZHOPl8hG1weZ7IGiZYspmy9TgA6E1CTHcsZGd2Msd8XjRnA7JN9W+DWXEjGwdQpVHDwcFeFcPCmce0aeL1C0eoxYkkmbyYLTGNqdAAYsNjwrbEMk0RIwA7Zue6CqYJIxc4nxcUQScc54hx58zmUidOoYBupI9HLMVgCg3gEa6VN5aw2cCB1iTbFLIZqhLB0y2r4Xinl9/wBdC5UAbSB5xFjgJ2sevUdadAFFUXKDSWPMkrcjlE4AnsrmBfQb++EnATfMZkygHgTo35DQpUu+rrQCKx1akAM3IAhIYeQY9PRar5zLvVEOtEsQyqaNLSFO3iAkNHIiTI9lepwqtqVCjsZhQASZPID9mGDJdmjAJc6WHiSQCTGwlWHLcwbERihj2clpXqbuAJU7XZoIq06LAgAnWF0sbiFYAASImRFt8L3BCdTCfiBB98OvGctUhENEkUwEkyYI8IDGRfa8X+2hlOzjj84t2kSIMX6elsEDtWLdgDQie3hqKdoYT7HHQuH9qzSZjT01AxmSYkeuFjiXZ2uzM2iJM2wL/wBDV1khWHmJwe4dyludWTtSdLZh9IIgKhMgnYASB5XjkcKHbXPZcUEWkVqO5LM+zA81cdb7jCiMpVY/pGPM43q8Hqz8LHB1IZDkXM2MYYaOYgQYwO4TwlnqqjygM3iYt+Bh5yHY6lUqhGqVAp2Phvb0tecKyruFCLfGzdR4+j8zkKJ86n+K+Mwf7M9nEy+WSkruwXVBMSZdm5DzxmLVKAEtUoARMzXDJrVW02NSpPn4jiStwoMsrEzz5nF/jmXqZcvUYzTLsZ6SxOBVDiqNs2rnibQJu3XI8jwx5IqoIgw3niXh61SwBeVkiAeQ/j9mPM3nC+lRMsbDyBm/sp9yMaZbOr3hUEBhEA2sviJPtH14Qz/EYE+ZV7XcQNFKYWro1TE7EgDf54BUuJ1Wyr1hVVrsJDERzAAi4E8zifjFKnnM/Qyzn8ytR2fSf0QDqnnuunDfV4LkVywHcKtOJKgESTzJ3mwufLFltqi4WPGHY8cRS4TxUGmDVY6oIMHofuwT4JnO8qGRCaeZmcInanIU8tna6B/zQ0lRqk+IBiBqvYzfDJ9H3AqjI2aetCNr7tTJkKYLG8AbjB5EG0mZnB6HcYOIZhUA0iD9uI+CrVrVlSn8TeZi3XyxBUaTJYHoMZlsyVcGmYYXB6dDPX+GOXu556mRiT3DHB+NU/yipQoVanfUw5KsgCvp+LSQxvAJAbfyxPxntLQZB3jLJ2PO+22Kq5t2Z3SnQSq4IaqtMazq+K+wJvJAvivl+xeWrMEd2DBdUKwEgETv7YeFx5HGyEGG72SGvwSSHQiCJsMTZLLWJZwvSQTPlbbE3EappVdIPhU6T5R/DGr5yn1w8ZHXiGQZsK4WJ54tvVECOeBNesh3PyxPQrpCkGQszJj68asGYM/u4EGmHcOZV5Zh0j6xjTO5rTa/y+zriDL52nBfUqyB+kCbemKlfiVLfvUJ8wf2jDcrLuO2UW4kGZrKAWNOqTHOmwHzkWxVys1aVV6atqpzBghdttRIGoWMYkfOVHde6PeT4YUE7i7EERAE7neBzxJ2z4hkKWWytIKwo65ApvdpnVrAEzNyReRGAUE8+IzEu7kzTs9ndOZalWlqjBWp6CXXT4g2zbklTYH4DjorZ3KrSRyUYMORXkJJufxOEL6PeDUTVo5xGYqtSogBbVCtSVkDWFwTUm36V7jCbw3iZitqpu7rUBABOgjWNauoFxE3/rdbhwoi4/apaiJ1mnxPK/lJsoVVZkqC8kEKYAuDLCPTEObRO8JplRrvsPe0ee3n6yk5TjGXpa6tMigKiEaY1AVF2UTJCGRKjpuIEEuF52g6FcsCXDuxMEzqgwPIERfpJucZs4XaTXUfk04xEKe4n8S4Y1Xi9SmKhSmIeo02RQisxvaJiOQnyjD/AMI7S5KsxpLWUMCQAw06v7JNj9uBQ4cctmWzNVhNalpZdNrEQZ9BBHpgLxDO8QWm7VMrlc5SZSvepTQ1AtwNhNp/VPrjm49QuTJRahQq/J/9icmMqt1HzP1aaiQAeRjlik2ZoNKKBcXtjnvD+0gpSKNctTIkUayt3qNzQNfUP1d+h085eFdstblXQqw5AeexB2wT4sytY6kBTbyI6ZrJKug0VRY3XTc++x/G+J8rw8sJYDSvxCBt62+WJ+H0u908iYnr7TjavWOXZhGqCNRvLCJjmBjqqfaJn8wfm+DofFTpiQfK1rRB9cTUsmNQZgVUCWvfnMSLel9j1xpQrguGCqs9RIA8pt88C6vEoQrLEAg6SxCn2jzBxW0w9wnRuB5nVQVgBB1R/wDYjHmKXZfMI2VpsoIB1WER8bYzF8QJb4nVWo7UWUMhkMPXHJOL8AbJ1qiq8obqel9vx5Y6JwmpSZ6zKfF3tRWJPRyI9sJvb9waho6jrK6UgSCdwCeW1z5YW9kRuNhc14Hnu+pFp8QAUdbgMTHSMKPaHjL0q50CZDjzEk3+R2xNmC2TjRqLVNKEG4JiDHPz9uWD9Lh7l2KlURQC1RkY35KCLSb/ACwoAK1nqagC6EdGKPZTN1DndVNljS4LOJGlm1MIJFyTGOj5uu5hQ2stAiDHQQpkfZgNwvs/So1KTMqavG7bAkLJUkTz8JjB3gORp15qOTck0irDSuk3Ij9LUL/ZgMrBjYmjTL6aEHuIHbPIFMwalWDrVTdYiLW8rH3GGvs/xJGyWWCvACuppizatcmfKD9eCWa7N5eq/wDrTa2c6UKkgLvHlz540ocAGTDkJqU2J3gjp5G9vLFZHDY6iHxspNeRKbZY7Wv0j8eeJKdBlMgf542SuLidC7iRF/K+CFOgugeO+02g+Rnn6/PHNfE9XOObkvCaJdgBfFjiPZKtrao+ZCJBOlAQQAOTSINo98EeFr3XiIi9j7fj6sTVeJSpJxMLNjNjzGIOLizQ7NuuVWpXbQ7nUQxuBAAmecCffFbLZCmf0wemNu0PE2rqRUJI5LzjqcCcvRqgfmwi785IHU7xe229sdRFZhZHceGWoYPCqamT9eK+dp0kU3AJFumAWdy1QQz12CzZiG026GYnp1v0xvR4b4Qa2m8splpcbT5rzEdcH6R8mQupFVJuG5UktBAI5HY9COoI/b0OJ6VJSwWrVpqs3uC3yF8VeJVaNNVFWCNwpQHUDa3rcTMYW6TAlnVALmNPwgGwHlHp74r0N3ANRLqtRq7Q5QUvzmWeVi19j18sc1ei7vUYS0EsxEmAWA1HoCSBPUjDVlkBqjUQisYMNb1vYfxxW47wc0WqhS06YOnY+IG+lYiJ3xoxAooQmxKxgCGey3Ezl2/JWzAppValW8JFiaRBRiVI/m9xBK+c4YOyvFauWR6lOov5LVrONRVSzHy6JYwf1mNjGOVZ/LuxDnSe8EwswALRfmIjHQOD16dOimWdNcaXuDd4mxUgySSCOkeUaMSK523U2Lu2lgt13+sIZzsll6dAZutVrii3iGlEJpyxkuni1ISQJAEWnewXs1m1TM1O5cVKcn84FKLBvJWfCJtHlg12i4lrovTdyDVAQC3gU2iAYG5thczeXXKaqdAlu9UAluRVpB2HQ/VhOswjZtBu/wDjv/PzkORla8go8f2jTX42zaxWVqykTTVAJBnxBt9/DBA6yOug4tTognu6qCopBWZgxBPhBURtcgzywkZ/OuksZK2gdTy8+V8HOF5V6wpEggaZMbsCxAFtpgewOOb9gQptIkOfdyDK+Zek6r+TLq8quqYEbeG7c5J9MbvlPyhqXeaF/r/pA8hPmRtOG3L0ESQwBNoECAPx+3BWjTURV7u220TG0GDOG/Z2BsSvVFVIeD1O5WJMqLW3gXE87iMe53iYLEsIkAAdB6nFOtxDxGAAAI35TI+36sIXaftAWqQnI7+Zt+3G1epnMLcZ7RrSJg9LRfbl09MJfFe0BcyDe9+f4tge1FqjSTMn4jMSfP8ABxUzlELGlg3pP7Ri68yp3/6MKxbhmXJMk97/AIr49xF9FX+y8v8A8X/FfGYGXOa8VrumbzIWoyj8orGAf/cbB3s9lxVf882oER4rttyM29cQ1eE99m8xFvz9b/EbDLwzsayONRvuJ2OAZGK8RGHLtyAnqCcxwipUrMaQAKggKSWEMOgvJj7euDXAuIVsvTelmArneG2iZAjlHTzw0Zfsu4Lsti2m+0QfLyxYyvZlkdm0rBv1k23nljNtfozuHLhNmI3EXaqC5CamBMry1FYX6xbyxBXDJTy1Kml40syrqOmbyBEgb4f+I8KWmDUK+KbAcz6fWT92FfiMCo1RSwKKXCqJkCCw3/E4BtynmNR1ccQVlMiDVCMalSkWF/hExBAi45H54Z8/UYuUUEoFFyLA8xPPlgPwyo9eqzBoAXwqwMhidJMeQOJ81m6alaXePUqTpJEhfX22AnA8niFkKqvPgQNmn0sY36nf2nEOVzJYkTtG1jbl6XPzx7naA13Xbmd8RhuYsR0xHBHc84WBuoy5TNF0AFoMlb7HoPxyxYzLEQwYADeenzGAORqeIGd9j5Ys8azGmmLgyfFJtA6wZ54HDiDOBGBvZUBcWzxkOLKTckyWNzfYkeQsBG5ubeR4hSIFGrT0s1w6R4i1wGmPhtHPzuZ2zqq6roFfMV2DG1QmFLEWvpXaJAMWEYGZAZg1BUNEBUmJv4hLFmvJYk3O+3v0yZYFGGfDUpmme8I8OkEiAFsDsJ2j5263yVbSGUTSTS0yLyWiPIAi5PnGBuWqHXrZpIZmaRvEQL3mwG+KnaDtItS1KnCgyzGJLcr9Im3lFsKDX1GFSvclqZYd8TVDCnp8DqLAQWQleZ+EHUdiYuMCs1xSgsiKdSoxnT3fgVtiJO94iB7ibUeH8VKu/eEVFDBmEmDAOq0STpAiNyBiPNslWKlODUcwwJAClj4SYaAbgaY8xbDBFw1Q4ll6mXdHpLTcMCgAYKptJU3YSP0SSPLEOYpsjAM50kASQsshuGUEEfMTceeF/J19wxY2gkgk77AfVB5T6YZOHstWjUUwugDupADDpaBIgH54uUeYvsrUqpp2emWmbWPUQMWON556UMpIkfVi7QprXTQYV4tvNrYq8Vyi1KYBaGpiPXCvPMYHI6MG8Jrd9WXU0keJZ2kbH2N/bBLI0nrvcQjNKmR8MQNvQDrhZ4fW7pmBtKss9NUYO8AzL0m1LDopJFoja8c59cMFCWBYnR63YBKiK7kwOQEkk2Agb9PfDFwTsf3KBYCgDrJuZO1umE2l2/zKuIWmSq+EFGgDYt8XxXjqJtucSUvpHzpE92l9pRl9YGvlvvyxPUWQaZ50GnwABtVj7fLF5+GgrAiOmErIdva8fnEok7wuoQPM6iJwap9ukjxUagPkQR87YH1F+Yf2Zx4lPi3ZCVcqYmb88cR47khRqsm7HbyHP3x2/iPbpSpC0W/+Rj7McM7TZrvKzMViffBBx4gnCw7lOnRq6dYVhTDaSeS228rc/vxQzdKAYMrI+w/xwWp0n7iWUkagbHrzImxtEkYG8SqEKiXABJjz2n1jnzjBkRfmdx+ir/ZeX/4v+K+PcZ9FX+y8v/xf8V8ZgZcA8PzGjN5gztXq/wCI2Oi5jMJUpLUVgCAJvtAAg/UfnjldeppzWY/31X/9ti9R4mY0ifrODRqExJH3/SzKszy64BV+3DSQScDW4jpQpPt92FbV4iT1thOfUFRYmrSaR9VnXCnF/sI+JxmtmB4UZwDBgE36W5+WAtLPIKwZmIdCwIkkyT4pn3EYZct22y1DIrUZZan4VpiAS0W9AQbt64F8Mz1KvwrNVG0h2qPUYAEaXZ1KxPsJ8yOWEtuyKGJmvKRpvUxbSCOBz/Xj+k11Imo5ddBdQDckKu/M7nA00gPELmd/PF7hmX7yjqU3HLrjRso8EkQPLF41Hc5eq1OZ0AviecQppqYCoGqKB3iXlZMTJEETAsTvgciQrMSFA3ZtomL+fQc8X+K1EdGqoGFZQA1SR4lkDS0gr6E9MaZrJpmMqteqXj4QFcAswMCRpI+EMZ9N8R1B7h48KkBwaXzNMhTJGoEadw02j1xpn6bZlQqPSeDp8DEgbWaT8VpjG78Yyy0+7psbLHp+DJ98T8Ho06aBySyF0Jt8N4kGfP8AzwOnXaxMcVAi+2TUv3ZfuWjSTqIW5/SJ6wPwMa5/hGcyYIp1yKfRagWxO8ki1x0+45xekUzdYkKsmQGUtqX4QQikHlMkx0BwN7QZCoaAamwdAYJXUdI2gzDAgXhpkA3MSdJMICGOFUO/QFaYBtqBIKsYuARzPT12scK3FskUqv4SFMgKBEdCAeQJv5Ry2JdncmzT3DFXCgsBADGJINvHHQ7csdD7PZupXT/WMvpZCULMu46iRIn78AFCmGzFxRnADSMNExIBBI0+QN+f2DElBwp1FVB6qRpE9RLAj+rA33G2Or/SDwzKhTcK0fCAgUQPDa0bkxeenROyHB9SiVXlBJVQwJ8pAHK5ERhgMWRRlOrwufErBlcDTE/FAZqcE/ELc7iSMVcqx7sMWAIhdMGWkknnYCN/TBLJ5NlrNlw0qzd2CDcMQzUHB/quBfoX5EjFBKDKTCSyFg0/IG/PlixKMlStKiYU7KRYm97/AI354pcTY6GZWE7lecTEr1i2CGSyC1GJfUyx4wGChRvB8+YW9vbFLiCIYp3JBvYexNp33i2EggnmFUvdlOBCoCaq2tBNpnyPLDNmuCILgkQIAFhHphdXIGjTRnVatIk/GNRUHZgZkLtblvBwZqUgKU01cA3gN4CPx0AxqtQnXNRQ3FxR4uD82jzTjxPqK8wB4S145Sq/VGPaeWYACSzLHX0gC52+/GZZ1arPNVjfmYMC94039R0OC6VRjmM5E7qoCLlPIhigMEBrifx7YIUqL+ePKbgbW52+7HtV9Q3I9DGBLRgWhNqFEsYMm5B9QYOG3hn0f5B01PRLMbkljhQpZnSfIbR0xLxnt/U7ruaH5oFYd93nohmwj9KJ9MP07WeZk1goCH+LdneC5MEVFExPdh2ZzF7IDMDe8Cxws8Z4VQcj8m4Y1OP/AFKjAGOelUNz726YAcArItXUymSZ1N5gq0n+sGIM+XqGHL8UdCUeT3R8AJ3BWw9JAj+15YezAeJzSxEdextMJk6SlQPiMerseu5mffGYv9la6nK0rajDS0G51EEjymcZixJZnJM/RnNV+vfVf/22J8uWPIAeUYr8Vn8qzEfztX5B2J+qcRUs0wvJ/HXCWJmbELEu1qBibn3wLrA6iDuN8G1cOoYfL8emFpK8s07zPzxlzMWWen/hxE9cufvVQllUBIsDcb7db+WCNWpopaFaaZbUy85GxPUDAWvVAG8EXGD/AGey9GqVNRmg7wRAjkbYmnx5XB2C6Fn9PidD+IfsQx7tQaPSkfJ+fw/OEOH8ZWmihla3Qi+L2W4/SIMKxB/RLD7dOF7OVO6qGnuVYiecciPaMVcvnFJA2BNx63nD05UETyyadCo3CXs/xEtCUtNMFgQLmWmxYnfnAiMWa2Z0UmpJUZk1Mw1GZY2J2sLbee+KPHcj3JaoniAVDbkWBv8AIfWMBjTzBENpSSAGZlA2JFzvIvb/ACcqbhcXnW6ReAJPw7hSopZzJYzibKvoaVA98QtwPNqpZ9FNAfid1AIifCDdhfcCOW4OKOdqLYJVDNfURq0mBNpAvytY4di0281cprA5jy/FxWnUPFNPVtLKCQ2n0DfVgvwbLBMwympKuhKgbMJBBjkRG3KY5xjkY4g43M4ZeAcTWqyLUYgrsZg9N/xcTjRm0bY1u4KPcd8k4o92mkweY3DKAbwZj085i8zcU4pU0gGo1MMYBBWCTIgHTqjz8j0OLVGmnh8IcgSCwBNvQcpx7T4VTDMzS7GTJAt0AsBbb7cYo7mI3EtbLo1F7gwRfnJnkDePfEnB88lCoe9UhUDLETz+Ie0/WI3wz8R4UVRigW/xCQSwP63hNvIR1wEzPBKbEGrLgWA2G21jcb/g4IC4B4kWTzWWdDVQd2UbUZYktAMNNoN9hYe+A5o6iWH6Rn54ZU4DTqBUo0XKhlNQAgAIDLCdr2E8gTgnTrZLVDUCsHkxIN4sZv7HGjHSHmZM+9hwanPMtQ0mqbwG2Hko28+WIs3wwlQzTq1LMT+kwkfXh9yqZMvW/NtAzAIAJ+DukI5i+u+JeMtku68NFw2ulck7d6k/pcxI98HdryIn3Bx7h4ijTy/gKEkiLSTby+2xwOpZJlLLqZV5QTBH2WiPljqBzORBtlSfUn9rnFDO5ykUI/JkB5EBJ+pMC6grQEvHlYMLYRBSjCgA2HWBHmCBM/bJwQSpi02XCJrCqb7Ne3l54mo5unHio029JHK+43sccooT2Z6BNWlcCVFq43FTF16tFp00QhBg69PrG9rXxIhy4s6gHoPSbdf44r0jfcP7YvxBjvikZJgCfb68H61bKLp0qWDTyJIIE3G+B2ZzCK4ZUNNBeIYAmPi08/4YNce3zM+fOMgoCUhnDThjqPlI0H1lr+gE4lfiVEuveDWyrB7mNKFtlBuGKxB3mWxV7R0ab0+8EzqEC8AEbmRvsInC2uW6Extz8/2jGnHREylfmd/7KZmm+VpshGkl4jazsD9YxmA/0br/AOXUOd6v+K+MwVSqifxXKBnzDDf8oqA+mpp+zAl8hUiUUMvWQP24u8RzZXM5gXI76rABj9NsRnPGACRA5chG2MjlvEy4zSyvlqFRGGq0mBcH7J+vAHNEq5ixBj1j8ThmzeYDQYA9IGAObyVR2JVSS1vfkflb2wdbk/GdP6dqVxZCSex+46lRawJBwSyOa0NY2J+vb6xi5/4QX42rAgXKgAFjvAOqw5TGC1VMroIFJSRZBB2Gxndjzkzvi8BbBkGRfHibdd9RwanTtgcXfkeCOjIDlBXAdqpWVE+ANJFv1xyxvwfs+GzQTWHVQGJAgbxtMwDy5jG2RSFgCB0nbBDIEo4cGDpKmTaCQftH14PIQSds8/g1ZU7XPAlPtjS0M9MOwCM1zdmYWLGDaYAAFgBibsrwt6YrPm6MqtI1HFWm0vchU1s0MsXIKxcC+K+bSl3watqdS4LEG1zJ1EyY6xJ3jD6mbpMGp95SanUXSppMXEklYJjcW364u6SadGd5szjvafiLVarBzZDpUAQoixhcA0BOxBPS/wA52j1PPB3tJw90rVBUPinoZb0i3n54XMxSIuAY5GN/tv5Tjs48i7BtimB3HdPTWxlHNFGBGI6VEtsD6zb7MSVsmVE6vlhefOCpWEq8xx4T25ZSFZgtoBIJ+zDTku0L1BKOrxuBvGOOIJI2AJgkcvPDB+Vpll0oVqMRdgb35HHMqN5nT17SoRDagfIfxxPUzoKAhaimoQEZrC8+ICSSLG8QSIxz3gnF6KlWreKDOk7e45+m3WcMNHtdRbMvWqfCQqxJNgBteFEjlcAxbDg6gcCDR8zonaBarZNKOVQsajoGIiwBGpW03JaL8tMyeqR/pgVqqh0AppYBQAWjdmN56DyGL3E/pMVKPd5ZAHYaUA2E7ne9p98JmQzFVaharTeDcxhLNXMugRRjhlc7lkq1y1gXUqCdvAoO3mMR9oOL5U5d9EahDC5vpYNH1YWO1eUSpTD0n8X6v34589V+ZNsUrsR3K9Ne6nfE7RZQTanHLf68ZW7QZdlIUUwfIDHAdTDnOHzs1kV7sMTJwOVmA7lhV8CMPHMyUoiBJdwgMwBKsZNoItt5+WA9ZXVhS1+JgQGU+Gdirahtv4o2GDXHKQehTWw/OKZPIgN0uOYt1wBdVGpVI0zyHnO2FIfbLEkznBnK6TURHB1BtT+IEGREWM8/IY9yKVJFOJmVWSLrHhJIsP2zioWCqee4kzefP8bYJ8GqrochqYsNWpoIgzbnBvti+ahHgSXiVSpT7sssEBZGkE7kbDeY59cU8rXfMNp7rujN6hYtY2GoE2k2n7xi5Wq6iELypElhvBso+QxXp0+61OmuonKGUGwOqQVNiARbzHPFhYO7iScZ4YgovFWWUSUKjcNJEz0H1HCmzWHL0xfz1VmYs09IubRzPM+fP68DVa0GZH4+UX98OxChJzOx/RwscOoiZvV/xXxmPfo4X/y6hfnV/wAV8ZgjJGHMfRnw2o7VGy7FnYsx7/MCSxkmBUgXPLGn8lnC/wCjt/eMz+9x5jMVBAE9/kt4X/R3/vGZ/e4w/Rrw3+Zqf3jM/vceYzFS6Ez+TPhv8w/94zP73Hg+jDhn8w/94zP73GYzEkoTcfRfwz+jv/eMz+9x6fov4Z/MP/eMz+9xmMxcm0Qbxn6N+HIkrQcH/f5g/bUwDyXZbK0yGRGBEx+dqmPMAvE4zGYkg4MI5/s3l6kO6MXCrDCrVBFuocYDVOxOSMA0Tt/OVf8AvxmMxVkLxCfue/8AgrJQB3JEbRVqj/8AvF/g30fcPqkCpQZh/vq/7KmMxmLMqH/5JOEf0T/rZj95jB9EfCP6J/1sx+8xmMxJJ7/JJwj+iH/n5j95jP5JeE/0U/8APzH7zGYzEkno+ifhIIP5KZGx7/MW/wCridvoz4ad6NT+85n97jMZiSTR/ou4Wd8u3/PzH73ER+iThH9EP/OzH7zGYzFCSefyScI/on/WzH7zFnL/AEacNSy5dgP9/mP3mPcZiEXJPM92GyKqIotvzq1j16vigvZDJrtRj/51P+7GYzAUJJpmuyeUYQaRj+3UHKOTYrUuxWSAMUSP+JV/78ZjMXUgnqdi8kJijE/+5U6f28S0eymUUECmYO/5yp/3YzGYoiXPG7IZM27m39up/wB2KlTsHkGmaBP/ABav/fjMZghKjPwXhFGjRWnTTSi6oGpjuxJuSTuTjMZjMF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21" descr="data:image/jpeg;base64,/9j/4AAQSkZJRgABAQAAAQABAAD/2wCEAAkGBxQTEhUUExQWFBUXGRobFxgYGRofHRodHhwgGhwbHBwdHiogIBwnIBwcITEhJSksMC4uGB8zODMsNygtLisBCgoKDg0OGxAQGzQkICQsLCwsLC8sLCwsLCwsLCwsLCwsLCwsLCwsLCwsLCwsLCwsLCwsLCwsLCwsLCwsLCwsLP/AABEIAMMBAwMBIgACEQEDEQH/xAAcAAACAgMBAQAAAAAAAAAAAAAFBgMEAAIHAQj/xABLEAACAQIEAwYCBQcICAcBAAABAhEDIQAEEjEFQVEGEyJhcYEykQehsdHwFCNCUsHT4RdTVGJylLPxFSQ1c4OTo9IWJUNjgpKywv/EABoBAAIDAQEAAAAAAAAAAAAAAAIDAAEEBQb/xAAxEQACAgEEAQMBBgUFAAAAAAABAgARAwQSITFBEyJRBRQyYXGBoQZCseHwFSORwdH/2gAMAwEAAhEDEQA/AKna3iec751p0HpqKjgOGY6vEQDHnvisr1XUipWcEi8Fp+3BPtL2nqVq7RAVGIWPWMAsxnWd5bUzHcjGZdOAbhvqKFASbKUNH/q1W/tVGP7cEqefjm3/ANj9+BSjEqeeGFV8zP6r/MY+F8eakZEmepJwW4bx9Kr6yI0tvqN4/ZhMDDFTIZk0m7o7Ge7bqN9PqMD6SEXDGZhPO3TVa2dqPSqVkQxZWYD6jgTl6ldedY+tR/vw/cFrqxhhOGUcMpn9EY2Y8YZYDZuZyh8xWNj3v/Mf78Qlas71v+bU+/HX/wDRNP8AVHyx7/oanzUD2wvPkw4F3ZGoS0dmNKJyvMcMqFA6VK4J6VHN/ScC63D86BZ6xXme8eftx2teF0xYR6Y0PD0PLE02TDqATia67lZHdPvCcLfK50Bj3laALTUf78ONSnWTJ5Wqr1CzLBlm3+eHvN8Mp6WOkbYUuN5n8xQpKfhYkeXrhuTHXULCxyNtAlQ8UqfEzuSF/WO/zwc4P26cUxTKybiev8R0wt5aqpMtff0+WJKFATIjefOYifkcUulfgmdxNDtq4X4txsmkzNNr/ERgdwHtYyKWuZJ5nkJxI+TFWmwYTDD3sDiCrwZBTsI32898aW0pLFl6qMOkUtdcf9yTg3GlFdqwqO7PPgLNC9SBOBHGMxUXMkJVfSwmdbQD03xHm5DsAAvI4o5xSyEAyRct0xlOAgczJk+nFV3AwZx/jNdymmrVUiQdLsJ+RxmVzeY0yK9WR1d/vxXAPeU2gsQfh/Wx0FOz+iQaahjTJOonwvYqsm2zCTPKJBsOfm1HpVOf6DZOFMRqmezBktVqgeVRwdrxB2xr+V5jSfztf17ypy/+WOhLwKnuKQNtceCAFghSRzYNEdLkgkDFftV2ddKArUqZIJhO6jSrSF8QiybkAnpvhKaoOQBGtgKiyYmDitdKTzUq8jOpuotcyMR8HzteuxTv3WYtrcsY3i/nuSPfDF2v4e1PJNqQqfDyjVBgsB0O48iMIvCsvUZvAD0MWkcxjVj96kiJWg3Mac7lKqEAVq4JgMS7Qo6/ECNjfDP2H4FUqNXFeu7opTSQ7CT4iQb8oEiemIcr2Tq5j84V7sEgm8kkbSbT198EstQfKNpEmn8TgAzO0/WJwvImTZ3NDHEboQrxPsnUayVGAIUKQ58JBMz/AFTI8xHO+ELj1OpSLquYqWO2tgfa83/ZjqvDOIU6gJ1tIiQf0ffp545/26yiIVKsJa88iBy974DEmS6MUa8QPwbiLUgtSo9VizaVXWxgEhS7SbAXEeR9mSpxB9bS7iDuW38wJ2H7cJGUy3jZmiERpE+WlVKm/MH23wV4ZxYvTKMDrBCn+sszrnedKtMczgsimLKmdX7CZlmySEuzS9e5J276oAPQCB7YzHv0dZbRw+irWaahIO4mq5/bjMbF6EOpy7MCHaf1j9Zx5mc+KSGBOogAQJJ5QeWM4/nwcxVC0yClR15R4WKzc+WBlGk1SorVAIW6gHn58sQjnmZa5lwGs0eJEPoTHvOPamZaky94yshsWggqeXM4kU3xMWEQRfCi8sSRcwv6y/MXxLVYERMeY5eeKf5OjyHRT1kCfx9xxXpcKorJanJlt5IiTAjbaMCCJdQh2V4i1U8yVaC3JuhHtjqeXrqqAkXjCZ2VyyWYwo2G0YbKmaJYKFiSAGF7XB+vHK+pfULU4cRIPkg1+kfhw87jN6/Fwu5gTHO3+Vt+uLIqF9tLbRAt0uTA/wA+eK3ehPCKalo5kGepJOy+x22xq2cXSVqbEkAJI3EEyBH2480UuqubJPTEOC23LpPO/t88WdU2Urfbn6/Zik2URqcJUvNibkdBHL78QZLh9SmCWhgOgMm9yRIj/LG7CcqgDHk83XIB/cQGCnsQhmKfhI8sc1444B7o2YGZ6m9vx546VTzC6QSNI5km3z/G2OfdueFd+WqUmggTJ2tcfXj2WHVl0Vq5HY6mfS/7Oa4Ey+Rdjaw88F8tkmEeIH1+/EXB2NQCSSqxz3MTc9PI4IcS4oKVGoysne2VQbxO9tpv9WOn6w9P1KnpfWLCwJBleJoCwMxMDzI3OLoZXFj/AAwFz+YV8tRqaVWoSysqABTBMGBs+wxSydUoweTp5/5YLFnJFyLzyJF2gYrUJUCNtUTcR7YipqxUlh4bSOlt4+/BXiLUdDQNRO3kT54CV6rlw9OFLiKgixi0xHTGHWPbe0wMrK3EgpOFzFKVJBMDyPXDdw3N16zMj0yqI5YS0yPhHihZWI5TO5BnAPJ0VDBWgsIKg8/K+Gfh7pTWo3eAALsxEjnER9nljgawk8KLM5GKlc3PTxOoa2juiUWlBEAoZ1Egs27mTOm/jw18CzAModZn81UDBCSQQq1H7tIl1IMGwF7QcCP/AA8GBEa93ZD8JkAHVcStpIvIO2L9Koyuoai4cNTVTT16GQsvg0gnTpm7AbJuBGAwDcoNSsxo1A30mIn5BmaYKStSmqgEnSAEABtAMSY6EHHIMnQqJdXgC5g46p9MVf8ANVCCACyC030mJJmCTA5SAPTHH1zbxBMjmLCfljqab7nHzM7jmOPY7ttWo5hKdaqXoM2lixkqDswmYgxN9pwy9qs6EruCwabBTMEHa4m/njkdcmZw4cC4ytamtKu7DQIVlaDpiysTaBh7CxF9S9R4qgWNJQiWZpKh5sYuBaJlvPB49laudWmwZadMKDLXLEnYAA8p5b9dsLxod1mqLvqq5UFXdGiWg/DItBIBjYx54dOK/SEtfUuUo6FQAqW8OpplhC7COd9yeUGIOLlCrnP+0fBquUqnVoioSQ1MmLEjSZuCI2ON8i7EFmCggSHFmDSIawIJvHnJmcXO0XEVr928n4dThhHiEgqI3gCOsg7WkW9WBpVSVaYHMnYTaOpnFZAKhoeZ2zsHrqZGi7aZPeTAgGKjCY84n3x5ix9E3+yqH9qv127+pAv5YzBKaFSFqnJ+LcO/1zMUmf46lRgekuTH14gpZDSCdQ07Ac8V+1OZb8sqtN+9qgezkYrJWapAJuCJA23xszFHXgTOq81CucyxpU1qNYN8Pn54q0MzLkdAAPrP7Rh87VU8lmDlddQoEQWXafPFHiHYBa2urla6tYQs4xriU9xrYMijdXEX3otAYcvs6fjpgHx/N1KbU1NtWwGDiZerRRqVUQy3vscLXaqs7PRO5A5Ye2mxotjmJUm6nRey2WK0gxqNqbYIJ0yJJbaf2Rv0ttxZqTshqpJXxFSGESdiOewg+Xuq8H4jUdVppC6oHiEg2jkCbkxMdMEKnCW0sTyXUyzsT5MJIty/ZjgjQeruLgc/h1NRy1wJfzudXTc+d4NrXB6/gYqZTiQBca3ECApNidg3ICRa/rgZUR1C61s3MxBA/VNoifhHXacVK1FU1Qb3EDzusixF7XmzYg+nogqX6pPMdsnxB9QC1IAB5iJ2gC+0X5CDgnkKzLuWuZAEGN/M/V6bYSuyxqqzFkJN2bwSNPk0wAZ3kbfN5Wv4W8IQGQuky0RckgEAjqJ3xlzadsalUUfnUIPu5MF5pq1RgpLVAsghdSwQLyQ178jy6bY1NWm5K1G0FRta/wAsERWOmJLgSBqmRa4taPb3xz7umqMW1WmJ/Bxo0mVlsuKEz53VCDc8ymZNMPSpiCS0N0np54oVeGFmUM0EkT9k+uGTIcDKtqLgzi5V4aoBdoON/wDqONf5o3D9UGPzFT8iVBB2vaevP8dMX8hmUWmQ5JEG8SZG22MGS1kqT5jyxU/0VUppqYpF4AcavXTvH34bj14Y2v5Tev1Jcnulp6gqWF/M7Ymy+SWwO+KWQoiI76krxq0loO+19m5x54PU6SKwWo+hgJkix9D9WEOB1czZM2RjYPEX+K5NxUWoNk+3BrIVJqUKwyi5nu28R1xck6X0EQWW9z5Ry0wtBSoXq0Ugkw1WmCY5Aatz5wMEuHVKCDQteiWiW/OKE0mIGsn4hDWUHlJWxOd32sK8RfuZpHxHtfmqGZULl+6XVqio1nW19VwDEjSNrG/KzwPN5muUDNppqzt8OpjrJb4RpixKhnvv4TOAP5PqqJOYoNSBMVDVVmYAiJN4YC0mdQAmDbDDV4zk00LWqoqL8B1Fi5tJNBAfD/WqzHUnAuxoBBDUWbaZ9JuTFSjpVoJYaiQWYkGL9D5Ko3HIW45ncqaZI3HIjnjpXaXtcWy1Sma+XWvrDJ3L1X0qCDHeMsa5kQNgYjfChkWGZ8VWSRJdue4W/uQZxq0zMFO7qBkAviLYOJadQrN4HPBjifZyrRjwkhp0n2mfTArOZVkKK1iRqI5joD5+WNYYGKqEMtxJtGk7TM9MHqVdRQommLrVOr+trG28fo7ek2wsjJs6TTvG4uCPPzHp1wwcBotRDkj9KwP1G/uJxbZNouVtjJluCJrLuyhXDaKYvDabsZkTFvvnA3jmkoFpwpAtp5nn57XnG35YXBCtECSvPzieXngaXuSTe8knp1OMfqk9y94X85276J008Ky4MzNb/GqX998ZiH6McwF4bQEzerfr+ec49xoW6Es9zjXbHIFa9a8/narE9NTk/wAMZwWhRpqGq1USRfURMnYennjO3A/1mtp27x9Xl4zgpk+zKFKVfLojuqslakxA7xWBlgxkK46noNsPzmmoGFiX2k1Kz5hUVgpDrq8J3kW2OK+X4/VplVpmOZj7MB83FCrWpCk9JGTwqxU+IEQbEidxvzGLuREuJA2k8pOMxsTUuQkUY40c5+VAahqPLmbemKb5CjTQ/lDpTqEmFcjVHIxvfpywS7O8TXL0sxWVQ9VKc016tsP2YE9ncvmKlOcxkhUJdqiVmdVOojxayRMcxvAMDYYIEkcmCQPiU6mWTUmhXNMiQVjcbzFwLG8Yau1udRKdBQ7EtSMhjJIGk3na49z64ofkDrJYpqYgtpDBQdoHUAfrC98C87wxqtdS76mbTJO1thayqNoHTF7gBQmVsbd1GPhPDqb0qfjdtVMNUlhF/hHjJCne4vbzwC7VcI7nuj3Y0swUVEJ0sZBAImAwVX26nyw08O7NaUg1EANh4hBF7X98De01QMVyxZSlNlqeGILXF43+L6zgxyORF9Qj2Yy70Q5qlai6VCEMIBG8FoX21TvbrYpZWq70xUNPu9GppaDAEt4dyAYBvG8k4VR2gqGn3ZeVUkFRO17deceUDHtftGRTZNKEsBeDqO1iZvYAbDbAOU/mEWXqOXF8wvdFaDpqgmEYC0SNgbW5REY5FxbiRy76NQI6/wAMXG4jVplykhWBBFpvysNrDCdndVWqSxvPIfYOWBKjJ94S9gb70PL21fkGaOnTG69uHIIKsR5YNp2R0ZCoyDxlJt88IXA3IfwJ3h/VOGYPp+HI1EQThQeI28J7U09RBME/zgt6Ww0UzRzA0tFMlYW8qfNTsD5b45f2gDlgz0xTm0DbDTwDK1qFFTVps2XcSZB8B6jyw7NpUwnaI1QAOIXz/YlRz2xtTzdRV7mqi1gFIDuWDhRBjUOVtzhj4NmO8phSweNm6ryOB3GcrExuQRMExNuRB9wd4wllB7EMdxf4PmKWbeqlQim9GmSiPfWF5KQQSQJPW3PBR+EVUdatJWaplFkqdIQKGJDEGGMiZFzGEPj/AA2vRqmqFcKhH5za4tIIPXDRwf6S3ai1CuF11CFfMm5CEw2pQLkCdo9LYzNiINoeJccMl2tzGhkXQlR3LBmpkUqEi0byzXIUnnO2/lTh5WhUqE0qtcKy98GBepqILCq5sQPCV2jSAIBODXBqlFaNelTolqFNAZs4qFrhrGWci8jyHTC7xvI5ekjmhTqUWCPrpVJCsukgBdVzJvfaMZCSTweP7wjEl1qUk7jNNo8S1FSqQQRB3cArfwgS263jBXKQne66asQtNDTCjTLam5coUHGvB+0a0zRZ8khgJ41NyLCWULe3LBHi9RTlcw9CloV8wGVIAZKaq36I5amPkJODNE0RVmotFsE/hION8RqZjJUqOWEvSqS2kSdOk9d+U4U+M8LzJc1HQxHNQPnEibDFzgfENFIqh8bk6mnl0+/B7haaqlNKtTQjMA15BBPMG0Y6ONAolFyYscGzSoQDPhn3k7YK53iXikqCnQbfPng79IvZrKUTS/JRpdtZI1ag0NEi9r4X+EU9gwIjlihjDcyzkYQbS4iusEADrp6GxtfkTizxCpcCJ8+ZvePxyxpxvKpTzC6PgbpuD74rZvOKreIFo2Mj2jC3xVIGBNmdo+jmqF4dQERep9dVzjMVPo+zIqZCi4BAPeWPlVcfsxmDANSXOf8AbdlbO1aaC4Z9UebHFngHFzSphG3AgeYOxxDxTIaKuaqMZdq9X/6940fVgDX4p3agxJG3p/A3wzVr7hUPT5PmSdqOJmrmkLiSigR1kn5wMWqLAT1/YeWAnBaAqZjVWaFubRc7Rcgc/rw7U+EICCzG8+SgdSxJ5bx92MzVNeNSbMHUMztBIuPcYeclnjW0A9ABfoNumEOrkJqHuDrCQSwutzYaha97b+WD3BeKqrimQAx+GebWsCbTPnzxRBviMHA5jLnbAoN4uB03IHnitRdIUlVE7bEz0wI7YcTWnU7srDVVgMDDAnmSOW23TA6tx6nR0UwXhVUNUHiAnmYmT6+WBZCTxOVlyM5jlSdL/DIN4NwfbbcfPFTiWVSo1MmSLyZ5RIN/6wGKT5lSq1UL6ZA1QANJF7NeJ5wMSpXptVWmNL6vERY9TytMiffAAsImzJqPBqK/ogixuPugn1nAni/BJJKFVU7C9vnPpvixqcGmo31MpifhG0sb+ce2JwhFQKpIUCPKZmBPI+XXBbj5Mlxaq5Y6SDE4VMzSNKrri2xHUYea7amYbwTywKz+S1DGwci5oB4jb2N7T0Wp905G0eY8jhS452JcV2q8PdWViToJgr5C0EYGDIxECD+sN49cMHCKNSwWq4MzuI8sGjspsS5U4X2KzD1VfPsqU1MlQZJ5xGGntNxFqqdzlqammBpmR0+7A7PZSoplnZmkGSeY2+3GZLIG5URJxbuzm27klDsq9TLuVqDwEypBmOow01kFdkUTdhsY9fbr1jFPL8LJa+LlWl3KalMEbHCn+6ZY7lbt7XpU8vWpESDTaD6bfXjheHftrnX7sa2lnMb3AFzOEulSLMFEAnaTGM+kx7EP4mE/c6F9FPbMUCMjWMUKzjTUmDTcxEn9QkAHpPrjrHbPIh6HeGHqaSiC0amMz7AER54+YSI/bjpfZztuK1N6eaqFaiU2NI8nYCAPJ4v0MYrUYmJDKIN+0iDH4sMu9lCVdIUqD4RG7e+3tjd+MlhmSXJGlIiY6T7kkYW69ELRpnRq8RPeg7jYqyxIgiR6tvNrmXoStTRBTSrwGB8O0GCYYG8GPTbF+ihNysZ2LQlZGNMiTE3Med8OfYjhbVsw1RGJRFNzc6jAXymThRphaoVS0VBYTzHT1x1zsmqZZO7RSQDcsLlh+kR9Q6ADDgxuoKiK3bXsnmadcVIlGkyD4RCywHvOB9HO92BTeCx2IPSLY7DxtBmcqaGoBqoOlj+i+6k9FMEH1GOC1si9DNNSZlJpsQzk2tubmcEGo1LYTfimcPfQTexH3bY24wEKL4IPMgsSfYnb78R19DVGuGP6wIweXM0lUaQC0C8zYdff6sBlahcUxoEx8+jARwygNr1d/wDfPjME+xNfVkqRt+nt/vGxmIr2AZavYBgDtx2PWkHq9/Op3cgXPiYmPaYxzUq2vwiBNybk9QDGwm8e++HPtFm6j1ayzIFSoLzAhjv9wj1GBtBdAJgmwPmf1QeQnfTFlB6mY+TcbmtMe2dL4J2dyOYyop1aNM6gCWHxX2MkSDhVzfZN1zaZJy9XKuurvi0EU1YEoY/TmE8w08jitwntBXVhRLAW+NpIDbgbid+vI4P/AOjq9QpWfNVGqLIVUCIgBiRpg6pgXJPlGBUgxgtT3Hqh2eyiUhTp0kVBcBbe/wDHHNuOcMbvwlNLhwA8mVBPxclNr/5Yb8nmswiz3lNhz1Aj7LdeWIc5mgzhjpJ2Jg9Jgffi2ruUljuJPb/gr1KiPFh0ERfYj+OF3tPmDRApUgihwFqCJYwNM2sD5cyTjqee01BpYhlEQ0iZ+7Cl2q4BRqrMHUP0gb7EAD3j5YXvFj4inwWbEFcC4oKlFlB+AaHtFibQGO/rgdwImhmyo1jXATaCGANzMWmflgfkeE1adWdTBR/a63Ntj7zcYN8T4a2YWKaENcaidlEGAPMR6ztacWdqkjwZnbGVNGeZrMP+VGrTYsEuVMaeUjeRuIkX98QNxGs699rXUDpVIsORM9drYYeD9kXaiws7GJEiZHOPl8hG1weZ7IGiZYspmy9TgA6E1CTHcsZGd2Msd8XjRnA7JN9W+DWXEjGwdQpVHDwcFeFcPCmce0aeL1C0eoxYkkmbyYLTGNqdAAYsNjwrbEMk0RIwA7Zue6CqYJIxc4nxcUQScc54hx58zmUidOoYBupI9HLMVgCg3gEa6VN5aw2cCB1iTbFLIZqhLB0y2r4Xinl9/wBdC5UAbSB5xFjgJ2sevUdadAFFUXKDSWPMkrcjlE4AnsrmBfQb++EnATfMZkygHgTo35DQpUu+rrQCKx1akAM3IAhIYeQY9PRar5zLvVEOtEsQyqaNLSFO3iAkNHIiTI9lepwqtqVCjsZhQASZPID9mGDJdmjAJc6WHiSQCTGwlWHLcwbERihj2clpXqbuAJU7XZoIq06LAgAnWF0sbiFYAASImRFt8L3BCdTCfiBB98OvGctUhENEkUwEkyYI8IDGRfa8X+2hlOzjj84t2kSIMX6elsEDtWLdgDQie3hqKdoYT7HHQuH9qzSZjT01AxmSYkeuFjiXZ2uzM2iJM2wL/wBDV1khWHmJwe4dyludWTtSdLZh9IIgKhMgnYASB5XjkcKHbXPZcUEWkVqO5LM+zA81cdb7jCiMpVY/pGPM43q8Hqz8LHB1IZDkXM2MYYaOYgQYwO4TwlnqqjygM3iYt+Bh5yHY6lUqhGqVAp2Phvb0tecKyruFCLfGzdR4+j8zkKJ86n+K+Mwf7M9nEy+WSkruwXVBMSZdm5DzxmLVKAEtUoARMzXDJrVW02NSpPn4jiStwoMsrEzz5nF/jmXqZcvUYzTLsZ6SxOBVDiqNs2rnibQJu3XI8jwx5IqoIgw3niXh61SwBeVkiAeQ/j9mPM3nC+lRMsbDyBm/sp9yMaZbOr3hUEBhEA2sviJPtH14Qz/EYE+ZV7XcQNFKYWro1TE7EgDf54BUuJ1Wyr1hVVrsJDERzAAi4E8zifjFKnnM/Qyzn8ytR2fSf0QDqnnuunDfV4LkVywHcKtOJKgESTzJ3mwufLFltqi4WPGHY8cRS4TxUGmDVY6oIMHofuwT4JnO8qGRCaeZmcInanIU8tna6B/zQ0lRqk+IBiBqvYzfDJ9H3AqjI2aetCNr7tTJkKYLG8AbjB5EG0mZnB6HcYOIZhUA0iD9uI+CrVrVlSn8TeZi3XyxBUaTJYHoMZlsyVcGmYYXB6dDPX+GOXu556mRiT3DHB+NU/yipQoVanfUw5KsgCvp+LSQxvAJAbfyxPxntLQZB3jLJ2PO+22Kq5t2Z3SnQSq4IaqtMazq+K+wJvJAvivl+xeWrMEd2DBdUKwEgETv7YeFx5HGyEGG72SGvwSSHQiCJsMTZLLWJZwvSQTPlbbE3EappVdIPhU6T5R/DGr5yn1w8ZHXiGQZsK4WJ54tvVECOeBNesh3PyxPQrpCkGQszJj68asGYM/u4EGmHcOZV5Zh0j6xjTO5rTa/y+zriDL52nBfUqyB+kCbemKlfiVLfvUJ8wf2jDcrLuO2UW4kGZrKAWNOqTHOmwHzkWxVys1aVV6atqpzBghdttRIGoWMYkfOVHde6PeT4YUE7i7EERAE7neBzxJ2z4hkKWWytIKwo65ApvdpnVrAEzNyReRGAUE8+IzEu7kzTs9ndOZalWlqjBWp6CXXT4g2zbklTYH4DjorZ3KrSRyUYMORXkJJufxOEL6PeDUTVo5xGYqtSogBbVCtSVkDWFwTUm36V7jCbw3iZitqpu7rUBABOgjWNauoFxE3/rdbhwoi4/apaiJ1mnxPK/lJsoVVZkqC8kEKYAuDLCPTEObRO8JplRrvsPe0ee3n6yk5TjGXpa6tMigKiEaY1AVF2UTJCGRKjpuIEEuF52g6FcsCXDuxMEzqgwPIERfpJucZs4XaTXUfk04xEKe4n8S4Y1Xi9SmKhSmIeo02RQisxvaJiOQnyjD/AMI7S5KsxpLWUMCQAw06v7JNj9uBQ4cctmWzNVhNalpZdNrEQZ9BBHpgLxDO8QWm7VMrlc5SZSvepTQ1AtwNhNp/VPrjm49QuTJRahQq/J/9icmMqt1HzP1aaiQAeRjlik2ZoNKKBcXtjnvD+0gpSKNctTIkUayt3qNzQNfUP1d+h085eFdstblXQqw5AeexB2wT4sytY6kBTbyI6ZrJKug0VRY3XTc++x/G+J8rw8sJYDSvxCBt62+WJ+H0u908iYnr7TjavWOXZhGqCNRvLCJjmBjqqfaJn8wfm+DofFTpiQfK1rRB9cTUsmNQZgVUCWvfnMSLel9j1xpQrguGCqs9RIA8pt88C6vEoQrLEAg6SxCn2jzBxW0w9wnRuB5nVQVgBB1R/wDYjHmKXZfMI2VpsoIB1WER8bYzF8QJb4nVWo7UWUMhkMPXHJOL8AbJ1qiq8obqel9vx5Y6JwmpSZ6zKfF3tRWJPRyI9sJvb9waho6jrK6UgSCdwCeW1z5YW9kRuNhc14Hnu+pFp8QAUdbgMTHSMKPaHjL0q50CZDjzEk3+R2xNmC2TjRqLVNKEG4JiDHPz9uWD9Lh7l2KlURQC1RkY35KCLSb/ACwoAK1nqagC6EdGKPZTN1DndVNljS4LOJGlm1MIJFyTGOj5uu5hQ2stAiDHQQpkfZgNwvs/So1KTMqavG7bAkLJUkTz8JjB3gORp15qOTck0irDSuk3Ij9LUL/ZgMrBjYmjTL6aEHuIHbPIFMwalWDrVTdYiLW8rH3GGvs/xJGyWWCvACuppizatcmfKD9eCWa7N5eq/wDrTa2c6UKkgLvHlz540ocAGTDkJqU2J3gjp5G9vLFZHDY6iHxspNeRKbZY7Wv0j8eeJKdBlMgf542SuLidC7iRF/K+CFOgugeO+02g+Rnn6/PHNfE9XOObkvCaJdgBfFjiPZKtrao+ZCJBOlAQQAOTSINo98EeFr3XiIi9j7fj6sTVeJSpJxMLNjNjzGIOLizQ7NuuVWpXbQ7nUQxuBAAmecCffFbLZCmf0wemNu0PE2rqRUJI5LzjqcCcvRqgfmwi785IHU7xe229sdRFZhZHceGWoYPCqamT9eK+dp0kU3AJFumAWdy1QQz12CzZiG026GYnp1v0xvR4b4Qa2m8splpcbT5rzEdcH6R8mQupFVJuG5UktBAI5HY9COoI/b0OJ6VJSwWrVpqs3uC3yF8VeJVaNNVFWCNwpQHUDa3rcTMYW6TAlnVALmNPwgGwHlHp74r0N3ANRLqtRq7Q5QUvzmWeVi19j18sc1ei7vUYS0EsxEmAWA1HoCSBPUjDVlkBqjUQisYMNb1vYfxxW47wc0WqhS06YOnY+IG+lYiJ3xoxAooQmxKxgCGey3Ezl2/JWzAppValW8JFiaRBRiVI/m9xBK+c4YOyvFauWR6lOov5LVrONRVSzHy6JYwf1mNjGOVZ/LuxDnSe8EwswALRfmIjHQOD16dOimWdNcaXuDd4mxUgySSCOkeUaMSK523U2Lu2lgt13+sIZzsll6dAZutVrii3iGlEJpyxkuni1ISQJAEWnewXs1m1TM1O5cVKcn84FKLBvJWfCJtHlg12i4lrovTdyDVAQC3gU2iAYG5thczeXXKaqdAlu9UAluRVpB2HQ/VhOswjZtBu/wDjv/PzkORla8go8f2jTX42zaxWVqykTTVAJBnxBt9/DBA6yOug4tTognu6qCopBWZgxBPhBURtcgzywkZ/OuksZK2gdTy8+V8HOF5V6wpEggaZMbsCxAFtpgewOOb9gQptIkOfdyDK+Zek6r+TLq8quqYEbeG7c5J9MbvlPyhqXeaF/r/pA8hPmRtOG3L0ESQwBNoECAPx+3BWjTURV7u220TG0GDOG/Z2BsSvVFVIeD1O5WJMqLW3gXE87iMe53iYLEsIkAAdB6nFOtxDxGAAAI35TI+36sIXaftAWqQnI7+Zt+3G1epnMLcZ7RrSJg9LRfbl09MJfFe0BcyDe9+f4tge1FqjSTMn4jMSfP8ABxUzlELGlg3pP7Ri68yp3/6MKxbhmXJMk97/AIr49xF9FX+y8v8A8X/FfGYGXOa8VrumbzIWoyj8orGAf/cbB3s9lxVf882oER4rttyM29cQ1eE99m8xFvz9b/EbDLwzsayONRvuJ2OAZGK8RGHLtyAnqCcxwipUrMaQAKggKSWEMOgvJj7euDXAuIVsvTelmArneG2iZAjlHTzw0Zfsu4Lsti2m+0QfLyxYyvZlkdm0rBv1k23nljNtfozuHLhNmI3EXaqC5CamBMry1FYX6xbyxBXDJTy1Kml40syrqOmbyBEgb4f+I8KWmDUK+KbAcz6fWT92FfiMCo1RSwKKXCqJkCCw3/E4BtynmNR1ccQVlMiDVCMalSkWF/hExBAi45H54Z8/UYuUUEoFFyLA8xPPlgPwyo9eqzBoAXwqwMhidJMeQOJ81m6alaXePUqTpJEhfX22AnA8niFkKqvPgQNmn0sY36nf2nEOVzJYkTtG1jbl6XPzx7naA13Xbmd8RhuYsR0xHBHc84WBuoy5TNF0AFoMlb7HoPxyxYzLEQwYADeenzGAORqeIGd9j5Ys8azGmmLgyfFJtA6wZ54HDiDOBGBvZUBcWzxkOLKTckyWNzfYkeQsBG5ubeR4hSIFGrT0s1w6R4i1wGmPhtHPzuZ2zqq6roFfMV2DG1QmFLEWvpXaJAMWEYGZAZg1BUNEBUmJv4hLFmvJYk3O+3v0yZYFGGfDUpmme8I8OkEiAFsDsJ2j5263yVbSGUTSTS0yLyWiPIAi5PnGBuWqHXrZpIZmaRvEQL3mwG+KnaDtItS1KnCgyzGJLcr9Im3lFsKDX1GFSvclqZYd8TVDCnp8DqLAQWQleZ+EHUdiYuMCs1xSgsiKdSoxnT3fgVtiJO94iB7ibUeH8VKu/eEVFDBmEmDAOq0STpAiNyBiPNslWKlODUcwwJAClj4SYaAbgaY8xbDBFw1Q4ll6mXdHpLTcMCgAYKptJU3YSP0SSPLEOYpsjAM50kASQsshuGUEEfMTceeF/J19wxY2gkgk77AfVB5T6YZOHstWjUUwugDupADDpaBIgH54uUeYvsrUqpp2emWmbWPUQMWON556UMpIkfVi7QprXTQYV4tvNrYq8Vyi1KYBaGpiPXCvPMYHI6MG8Jrd9WXU0keJZ2kbH2N/bBLI0nrvcQjNKmR8MQNvQDrhZ4fW7pmBtKss9NUYO8AzL0m1LDopJFoja8c59cMFCWBYnR63YBKiK7kwOQEkk2Agb9PfDFwTsf3KBYCgDrJuZO1umE2l2/zKuIWmSq+EFGgDYt8XxXjqJtucSUvpHzpE92l9pRl9YGvlvvyxPUWQaZ50GnwABtVj7fLF5+GgrAiOmErIdva8fnEok7wuoQPM6iJwap9ukjxUagPkQR87YH1F+Yf2Zx4lPi3ZCVcqYmb88cR47khRqsm7HbyHP3x2/iPbpSpC0W/+Rj7McM7TZrvKzMViffBBx4gnCw7lOnRq6dYVhTDaSeS228rc/vxQzdKAYMrI+w/xwWp0n7iWUkagbHrzImxtEkYG8SqEKiXABJjz2n1jnzjBkRfmdx+ir/ZeX/4v+K+PcZ9FX+y8v/xf8V8ZgZcA8PzGjN5gztXq/wCI2Oi5jMJUpLUVgCAJvtAAg/UfnjldeppzWY/31X/9ti9R4mY0ifrODRqExJH3/SzKszy64BV+3DSQScDW4jpQpPt92FbV4iT1thOfUFRYmrSaR9VnXCnF/sI+JxmtmB4UZwDBgE36W5+WAtLPIKwZmIdCwIkkyT4pn3EYZct22y1DIrUZZan4VpiAS0W9AQbt64F8Mz1KvwrNVG0h2qPUYAEaXZ1KxPsJ8yOWEtuyKGJmvKRpvUxbSCOBz/Xj+k11Imo5ddBdQDckKu/M7nA00gPELmd/PF7hmX7yjqU3HLrjRso8EkQPLF41Hc5eq1OZ0AviecQppqYCoGqKB3iXlZMTJEETAsTvgciQrMSFA3ZtomL+fQc8X+K1EdGqoGFZQA1SR4lkDS0gr6E9MaZrJpmMqteqXj4QFcAswMCRpI+EMZ9N8R1B7h48KkBwaXzNMhTJGoEadw02j1xpn6bZlQqPSeDp8DEgbWaT8VpjG78Yyy0+7psbLHp+DJ98T8Ho06aBySyF0Jt8N4kGfP8AzwOnXaxMcVAi+2TUv3ZfuWjSTqIW5/SJ6wPwMa5/hGcyYIp1yKfRagWxO8ki1x0+45xekUzdYkKsmQGUtqX4QQikHlMkx0BwN7QZCoaAamwdAYJXUdI2gzDAgXhpkA3MSdJMICGOFUO/QFaYBtqBIKsYuARzPT12scK3FskUqv4SFMgKBEdCAeQJv5Ry2JdncmzT3DFXCgsBADGJINvHHQ7csdD7PZupXT/WMvpZCULMu46iRIn78AFCmGzFxRnADSMNExIBBI0+QN+f2DElBwp1FVB6qRpE9RLAj+rA33G2Or/SDwzKhTcK0fCAgUQPDa0bkxeenROyHB9SiVXlBJVQwJ8pAHK5ERhgMWRRlOrwufErBlcDTE/FAZqcE/ELc7iSMVcqx7sMWAIhdMGWkknnYCN/TBLJ5NlrNlw0qzd2CDcMQzUHB/quBfoX5EjFBKDKTCSyFg0/IG/PlixKMlStKiYU7KRYm97/AI354pcTY6GZWE7lecTEr1i2CGSyC1GJfUyx4wGChRvB8+YW9vbFLiCIYp3JBvYexNp33i2EggnmFUvdlOBCoCaq2tBNpnyPLDNmuCILgkQIAFhHphdXIGjTRnVatIk/GNRUHZgZkLtblvBwZqUgKU01cA3gN4CPx0AxqtQnXNRQ3FxR4uD82jzTjxPqK8wB4S145Sq/VGPaeWYACSzLHX0gC52+/GZZ1arPNVjfmYMC94039R0OC6VRjmM5E7qoCLlPIhigMEBrifx7YIUqL+ePKbgbW52+7HtV9Q3I9DGBLRgWhNqFEsYMm5B9QYOG3hn0f5B01PRLMbkljhQpZnSfIbR0xLxnt/U7ruaH5oFYd93nohmwj9KJ9MP07WeZk1goCH+LdneC5MEVFExPdh2ZzF7IDMDe8Cxws8Z4VQcj8m4Y1OP/AFKjAGOelUNz726YAcArItXUymSZ1N5gq0n+sGIM+XqGHL8UdCUeT3R8AJ3BWw9JAj+15YezAeJzSxEdextMJk6SlQPiMerseu5mffGYv9la6nK0rajDS0G51EEjymcZixJZnJM/RnNV+vfVf/22J8uWPIAeUYr8Vn8qzEfztX5B2J+qcRUs0wvJ/HXCWJmbELEu1qBibn3wLrA6iDuN8G1cOoYfL8emFpK8s07zPzxlzMWWen/hxE9cufvVQllUBIsDcb7db+WCNWpopaFaaZbUy85GxPUDAWvVAG8EXGD/AGey9GqVNRmg7wRAjkbYmnx5XB2C6Fn9PidD+IfsQx7tQaPSkfJ+fw/OEOH8ZWmihla3Qi+L2W4/SIMKxB/RLD7dOF7OVO6qGnuVYiecciPaMVcvnFJA2BNx63nD05UETyyadCo3CXs/xEtCUtNMFgQLmWmxYnfnAiMWa2Z0UmpJUZk1Mw1GZY2J2sLbee+KPHcj3JaoniAVDbkWBv8AIfWMBjTzBENpSSAGZlA2JFzvIvb/ACcqbhcXnW6ReAJPw7hSopZzJYzibKvoaVA98QtwPNqpZ9FNAfid1AIifCDdhfcCOW4OKOdqLYJVDNfURq0mBNpAvytY4di0281cprA5jy/FxWnUPFNPVtLKCQ2n0DfVgvwbLBMwympKuhKgbMJBBjkRG3KY5xjkY4g43M4ZeAcTWqyLUYgrsZg9N/xcTjRm0bY1u4KPcd8k4o92mkweY3DKAbwZj085i8zcU4pU0gGo1MMYBBWCTIgHTqjz8j0OLVGmnh8IcgSCwBNvQcpx7T4VTDMzS7GTJAt0AsBbb7cYo7mI3EtbLo1F7gwRfnJnkDePfEnB88lCoe9UhUDLETz+Ie0/WI3wz8R4UVRigW/xCQSwP63hNvIR1wEzPBKbEGrLgWA2G21jcb/g4IC4B4kWTzWWdDVQd2UbUZYktAMNNoN9hYe+A5o6iWH6Rn54ZU4DTqBUo0XKhlNQAgAIDLCdr2E8gTgnTrZLVDUCsHkxIN4sZv7HGjHSHmZM+9hwanPMtQ0mqbwG2Hko28+WIs3wwlQzTq1LMT+kwkfXh9yqZMvW/NtAzAIAJ+DukI5i+u+JeMtku68NFw2ulck7d6k/pcxI98HdryIn3Bx7h4ijTy/gKEkiLSTby+2xwOpZJlLLqZV5QTBH2WiPljqBzORBtlSfUn9rnFDO5ykUI/JkB5EBJ+pMC6grQEvHlYMLYRBSjCgA2HWBHmCBM/bJwQSpi02XCJrCqb7Ne3l54mo5unHio029JHK+43sccooT2Z6BNWlcCVFq43FTF16tFp00QhBg69PrG9rXxIhy4s6gHoPSbdf44r0jfcP7YvxBjvikZJgCfb68H61bKLp0qWDTyJIIE3G+B2ZzCK4ZUNNBeIYAmPi08/4YNce3zM+fOMgoCUhnDThjqPlI0H1lr+gE4lfiVEuveDWyrB7mNKFtlBuGKxB3mWxV7R0ab0+8EzqEC8AEbmRvsInC2uW6Extz8/2jGnHREylfmd/7KZmm+VpshGkl4jazsD9YxmA/0br/AOXUOd6v+K+MwVSqifxXKBnzDDf8oqA+mpp+zAl8hUiUUMvWQP24u8RzZXM5gXI76rABj9NsRnPGACRA5chG2MjlvEy4zSyvlqFRGGq0mBcH7J+vAHNEq5ixBj1j8ThmzeYDQYA9IGAObyVR2JVSS1vfkflb2wdbk/GdP6dqVxZCSex+46lRawJBwSyOa0NY2J+vb6xi5/4QX42rAgXKgAFjvAOqw5TGC1VMroIFJSRZBB2Gxndjzkzvi8BbBkGRfHibdd9RwanTtgcXfkeCOjIDlBXAdqpWVE+ANJFv1xyxvwfs+GzQTWHVQGJAgbxtMwDy5jG2RSFgCB0nbBDIEo4cGDpKmTaCQftH14PIQSds8/g1ZU7XPAlPtjS0M9MOwCM1zdmYWLGDaYAAFgBibsrwt6YrPm6MqtI1HFWm0vchU1s0MsXIKxcC+K+bSl3watqdS4LEG1zJ1EyY6xJ3jD6mbpMGp95SanUXSppMXEklYJjcW364u6SadGd5szjvafiLVarBzZDpUAQoixhcA0BOxBPS/wA52j1PPB3tJw90rVBUPinoZb0i3n54XMxSIuAY5GN/tv5Tjs48i7BtimB3HdPTWxlHNFGBGI6VEtsD6zb7MSVsmVE6vlhefOCpWEq8xx4T25ZSFZgtoBIJ+zDTku0L1BKOrxuBvGOOIJI2AJgkcvPDB+Vpll0oVqMRdgb35HHMqN5nT17SoRDagfIfxxPUzoKAhaimoQEZrC8+ICSSLG8QSIxz3gnF6KlWreKDOk7e45+m3WcMNHtdRbMvWqfCQqxJNgBteFEjlcAxbDg6gcCDR8zonaBarZNKOVQsajoGIiwBGpW03JaL8tMyeqR/pgVqqh0AppYBQAWjdmN56DyGL3E/pMVKPd5ZAHYaUA2E7ne9p98JmQzFVaharTeDcxhLNXMugRRjhlc7lkq1y1gXUqCdvAoO3mMR9oOL5U5d9EahDC5vpYNH1YWO1eUSpTD0n8X6v34589V+ZNsUrsR3K9Ne6nfE7RZQTanHLf68ZW7QZdlIUUwfIDHAdTDnOHzs1kV7sMTJwOVmA7lhV8CMPHMyUoiBJdwgMwBKsZNoItt5+WA9ZXVhS1+JgQGU+Gdirahtv4o2GDXHKQehTWw/OKZPIgN0uOYt1wBdVGpVI0zyHnO2FIfbLEkznBnK6TURHB1BtT+IEGREWM8/IY9yKVJFOJmVWSLrHhJIsP2zioWCqee4kzefP8bYJ8GqrochqYsNWpoIgzbnBvti+ahHgSXiVSpT7sssEBZGkE7kbDeY59cU8rXfMNp7rujN6hYtY2GoE2k2n7xi5Wq6iELypElhvBso+QxXp0+61OmuonKGUGwOqQVNiARbzHPFhYO7iScZ4YgovFWWUSUKjcNJEz0H1HCmzWHL0xfz1VmYs09IubRzPM+fP68DVa0GZH4+UX98OxChJzOx/RwscOoiZvV/xXxmPfo4X/y6hfnV/wAV8ZgjJGHMfRnw2o7VGy7FnYsx7/MCSxkmBUgXPLGn8lnC/wCjt/eMz+9x5jMVBAE9/kt4X/R3/vGZ/e4w/Rrw3+Zqf3jM/vceYzFS6Ez+TPhv8w/94zP73Hg+jDhn8w/94zP73GYzEkoTcfRfwz+jv/eMz+9x6fov4Z/MP/eMz+9xmMxcm0Qbxn6N+HIkrQcH/f5g/bUwDyXZbK0yGRGBEx+dqmPMAvE4zGYkg4MI5/s3l6kO6MXCrDCrVBFuocYDVOxOSMA0Tt/OVf8AvxmMxVkLxCfue/8AgrJQB3JEbRVqj/8AvF/g30fcPqkCpQZh/vq/7KmMxmLMqH/5JOEf0T/rZj95jB9EfCP6J/1sx+8xmMxJJ7/JJwj+iH/n5j95jP5JeE/0U/8APzH7zGYzEkno+ifhIIP5KZGx7/MW/wCridvoz4ad6NT+85n97jMZiSTR/ou4Wd8u3/PzH73ER+iThH9EP/OzH7zGYzFCSefyScI/on/WzH7zFnL/AEacNSy5dgP9/mP3mPcZiEXJPM92GyKqIotvzq1j16vigvZDJrtRj/51P+7GYzAUJJpmuyeUYQaRj+3UHKOTYrUuxWSAMUSP+JV/78ZjMXUgnqdi8kJijE/+5U6f28S0eymUUECmYO/5yp/3YzGYoiXPG7IZM27m39up/wB2KlTsHkGmaBP/ABav/fjMZghKjPwXhFGjRWnTTSi6oGpjuxJuSTuTjMZjMFJ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23" descr="data:image/jpeg;base64,/9j/4AAQSkZJRgABAQAAAQABAAD/2wCEAAkGBxQTEhUUExQWFBUXGRobFxgYGRofHRodHhwgGhwbHBwdHiogIBwnIBwcITEhJSksMC4uGB8zODMsNygtLisBCgoKDg0OGxAQGzQkICQsLCwsLC8sLCwsLCwsLCwsLCwsLCwsLCwsLCwsLCwsLCwsLCwsLCwsLCwsLCwsLCwsLP/AABEIAMMBAwMBIgACEQEDEQH/xAAcAAACAgMBAQAAAAAAAAAAAAAFBgMEAAIHAQj/xABLEAACAQIEAwYCBQcICAcBAAABAhEDIQAEEjEFQVEGEyJhcYEykQehsdHwFCNCUsHT4RdTVGJylLPxFSQ1c4OTo9IWJUNjgpKywv/EABoBAAIDAQEAAAAAAAAAAAAAAAIDAAEEBQb/xAAxEQACAgEEAQMBBgUFAAAAAAABAgARAwQSITFBEyJRBRQyYXGBoQZCseHwFSORwdH/2gAMAwEAAhEDEQA/AKna3iec751p0HpqKjgOGY6vEQDHnvisr1XUipWcEi8Fp+3BPtL2nqVq7RAVGIWPWMAsxnWd5bUzHcjGZdOAbhvqKFASbKUNH/q1W/tVGP7cEqefjm3/ANj9+BSjEqeeGFV8zP6r/MY+F8eakZEmepJwW4bx9Kr6yI0tvqN4/ZhMDDFTIZk0m7o7Ge7bqN9PqMD6SEXDGZhPO3TVa2dqPSqVkQxZWYD6jgTl6ldedY+tR/vw/cFrqxhhOGUcMpn9EY2Y8YZYDZuZyh8xWNj3v/Mf78Qlas71v+bU+/HX/wDRNP8AVHyx7/oanzUD2wvPkw4F3ZGoS0dmNKJyvMcMqFA6VK4J6VHN/ScC63D86BZ6xXme8eftx2teF0xYR6Y0PD0PLE02TDqATia67lZHdPvCcLfK50Bj3laALTUf78ONSnWTJ5Wqr1CzLBlm3+eHvN8Mp6WOkbYUuN5n8xQpKfhYkeXrhuTHXULCxyNtAlQ8UqfEzuSF/WO/zwc4P26cUxTKybiev8R0wt5aqpMtff0+WJKFATIjefOYifkcUulfgmdxNDtq4X4txsmkzNNr/ERgdwHtYyKWuZJ5nkJxI+TFWmwYTDD3sDiCrwZBTsI32898aW0pLFl6qMOkUtdcf9yTg3GlFdqwqO7PPgLNC9SBOBHGMxUXMkJVfSwmdbQD03xHm5DsAAvI4o5xSyEAyRct0xlOAgczJk+nFV3AwZx/jNdymmrVUiQdLsJ+RxmVzeY0yK9WR1d/vxXAPeU2gsQfh/Wx0FOz+iQaahjTJOonwvYqsm2zCTPKJBsOfm1HpVOf6DZOFMRqmezBktVqgeVRwdrxB2xr+V5jSfztf17ypy/+WOhLwKnuKQNtceCAFghSRzYNEdLkgkDFftV2ddKArUqZIJhO6jSrSF8QiybkAnpvhKaoOQBGtgKiyYmDitdKTzUq8jOpuotcyMR8HzteuxTv3WYtrcsY3i/nuSPfDF2v4e1PJNqQqfDyjVBgsB0O48iMIvCsvUZvAD0MWkcxjVj96kiJWg3Mac7lKqEAVq4JgMS7Qo6/ECNjfDP2H4FUqNXFeu7opTSQ7CT4iQb8oEiemIcr2Tq5j84V7sEgm8kkbSbT198EstQfKNpEmn8TgAzO0/WJwvImTZ3NDHEboQrxPsnUayVGAIUKQ58JBMz/AFTI8xHO+ELj1OpSLquYqWO2tgfa83/ZjqvDOIU6gJ1tIiQf0ffp545/26yiIVKsJa88iBy974DEmS6MUa8QPwbiLUgtSo9VizaVXWxgEhS7SbAXEeR9mSpxB9bS7iDuW38wJ2H7cJGUy3jZmiERpE+WlVKm/MH23wV4ZxYvTKMDrBCn+sszrnedKtMczgsimLKmdX7CZlmySEuzS9e5J276oAPQCB7YzHv0dZbRw+irWaahIO4mq5/bjMbF6EOpy7MCHaf1j9Zx5mc+KSGBOogAQJJ5QeWM4/nwcxVC0yClR15R4WKzc+WBlGk1SorVAIW6gHn58sQjnmZa5lwGs0eJEPoTHvOPamZaky94yshsWggqeXM4kU3xMWEQRfCi8sSRcwv6y/MXxLVYERMeY5eeKf5OjyHRT1kCfx9xxXpcKorJanJlt5IiTAjbaMCCJdQh2V4i1U8yVaC3JuhHtjqeXrqqAkXjCZ2VyyWYwo2G0YbKmaJYKFiSAGF7XB+vHK+pfULU4cRIPkg1+kfhw87jN6/Fwu5gTHO3+Vt+uLIqF9tLbRAt0uTA/wA+eK3ehPCKalo5kGepJOy+x22xq2cXSVqbEkAJI3EEyBH2480UuqubJPTEOC23LpPO/t88WdU2Urfbn6/Zik2URqcJUvNibkdBHL78QZLh9SmCWhgOgMm9yRIj/LG7CcqgDHk83XIB/cQGCnsQhmKfhI8sc1444B7o2YGZ6m9vx546VTzC6QSNI5km3z/G2OfdueFd+WqUmggTJ2tcfXj2WHVl0Vq5HY6mfS/7Oa4Ey+Rdjaw88F8tkmEeIH1+/EXB2NQCSSqxz3MTc9PI4IcS4oKVGoysne2VQbxO9tpv9WOn6w9P1KnpfWLCwJBleJoCwMxMDzI3OLoZXFj/AAwFz+YV8tRqaVWoSysqABTBMGBs+wxSydUoweTp5/5YLFnJFyLzyJF2gYrUJUCNtUTcR7YipqxUlh4bSOlt4+/BXiLUdDQNRO3kT54CV6rlw9OFLiKgixi0xHTGHWPbe0wMrK3EgpOFzFKVJBMDyPXDdw3N16zMj0yqI5YS0yPhHihZWI5TO5BnAPJ0VDBWgsIKg8/K+Gfh7pTWo3eAALsxEjnER9nljgawk8KLM5GKlc3PTxOoa2juiUWlBEAoZ1Egs27mTOm/jw18CzAModZn81UDBCSQQq1H7tIl1IMGwF7QcCP/AA8GBEa93ZD8JkAHVcStpIvIO2L9Koyuoai4cNTVTT16GQsvg0gnTpm7AbJuBGAwDcoNSsxo1A30mIn5BmaYKStSmqgEnSAEABtAMSY6EHHIMnQqJdXgC5g46p9MVf8ANVCCACyC030mJJmCTA5SAPTHH1zbxBMjmLCfljqab7nHzM7jmOPY7ttWo5hKdaqXoM2lixkqDswmYgxN9pwy9qs6EruCwabBTMEHa4m/njkdcmZw4cC4ytamtKu7DQIVlaDpiysTaBh7CxF9S9R4qgWNJQiWZpKh5sYuBaJlvPB49laudWmwZadMKDLXLEnYAA8p5b9dsLxod1mqLvqq5UFXdGiWg/DItBIBjYx54dOK/SEtfUuUo6FQAqW8OpplhC7COd9yeUGIOLlCrnP+0fBquUqnVoioSQ1MmLEjSZuCI2ON8i7EFmCggSHFmDSIawIJvHnJmcXO0XEVr928n4dThhHiEgqI3gCOsg7WkW9WBpVSVaYHMnYTaOpnFZAKhoeZ2zsHrqZGi7aZPeTAgGKjCY84n3x5ix9E3+yqH9qv127+pAv5YzBKaFSFqnJ+LcO/1zMUmf46lRgekuTH14gpZDSCdQ07Ac8V+1OZb8sqtN+9qgezkYrJWapAJuCJA23xszFHXgTOq81CucyxpU1qNYN8Pn54q0MzLkdAAPrP7Rh87VU8lmDlddQoEQWXafPFHiHYBa2urla6tYQs4xriU9xrYMijdXEX3otAYcvs6fjpgHx/N1KbU1NtWwGDiZerRRqVUQy3vscLXaqs7PRO5A5Ye2mxotjmJUm6nRey2WK0gxqNqbYIJ0yJJbaf2Rv0ttxZqTshqpJXxFSGESdiOewg+Xuq8H4jUdVppC6oHiEg2jkCbkxMdMEKnCW0sTyXUyzsT5MJIty/ZjgjQeruLgc/h1NRy1wJfzudXTc+d4NrXB6/gYqZTiQBca3ECApNidg3ICRa/rgZUR1C61s3MxBA/VNoifhHXacVK1FU1Qb3EDzusixF7XmzYg+nogqX6pPMdsnxB9QC1IAB5iJ2gC+0X5CDgnkKzLuWuZAEGN/M/V6bYSuyxqqzFkJN2bwSNPk0wAZ3kbfN5Wv4W8IQGQuky0RckgEAjqJ3xlzadsalUUfnUIPu5MF5pq1RgpLVAsghdSwQLyQ178jy6bY1NWm5K1G0FRta/wAsERWOmJLgSBqmRa4taPb3xz7umqMW1WmJ/Bxo0mVlsuKEz53VCDc8ymZNMPSpiCS0N0np54oVeGFmUM0EkT9k+uGTIcDKtqLgzi5V4aoBdoON/wDqONf5o3D9UGPzFT8iVBB2vaevP8dMX8hmUWmQ5JEG8SZG22MGS1kqT5jyxU/0VUppqYpF4AcavXTvH34bj14Y2v5Tev1Jcnulp6gqWF/M7Ymy+SWwO+KWQoiI76krxq0loO+19m5x54PU6SKwWo+hgJkix9D9WEOB1czZM2RjYPEX+K5NxUWoNk+3BrIVJqUKwyi5nu28R1xck6X0EQWW9z5Ry0wtBSoXq0Ugkw1WmCY5Aatz5wMEuHVKCDQteiWiW/OKE0mIGsn4hDWUHlJWxOd32sK8RfuZpHxHtfmqGZULl+6XVqio1nW19VwDEjSNrG/KzwPN5muUDNppqzt8OpjrJb4RpixKhnvv4TOAP5PqqJOYoNSBMVDVVmYAiJN4YC0mdQAmDbDDV4zk00LWqoqL8B1Fi5tJNBAfD/WqzHUnAuxoBBDUWbaZ9JuTFSjpVoJYaiQWYkGL9D5Ko3HIW45ncqaZI3HIjnjpXaXtcWy1Sma+XWvrDJ3L1X0qCDHeMsa5kQNgYjfChkWGZ8VWSRJdue4W/uQZxq0zMFO7qBkAviLYOJadQrN4HPBjifZyrRjwkhp0n2mfTArOZVkKK1iRqI5joD5+WNYYGKqEMtxJtGk7TM9MHqVdRQommLrVOr+trG28fo7ek2wsjJs6TTvG4uCPPzHp1wwcBotRDkj9KwP1G/uJxbZNouVtjJluCJrLuyhXDaKYvDabsZkTFvvnA3jmkoFpwpAtp5nn57XnG35YXBCtECSvPzieXngaXuSTe8knp1OMfqk9y94X85276J008Ky4MzNb/GqX998ZiH6McwF4bQEzerfr+ec49xoW6Es9zjXbHIFa9a8/narE9NTk/wAMZwWhRpqGq1USRfURMnYennjO3A/1mtp27x9Xl4zgpk+zKFKVfLojuqslakxA7xWBlgxkK46noNsPzmmoGFiX2k1Kz5hUVgpDrq8J3kW2OK+X4/VplVpmOZj7MB83FCrWpCk9JGTwqxU+IEQbEidxvzGLuREuJA2k8pOMxsTUuQkUY40c5+VAahqPLmbemKb5CjTQ/lDpTqEmFcjVHIxvfpywS7O8TXL0sxWVQ9VKc016tsP2YE9ncvmKlOcxkhUJdqiVmdVOojxayRMcxvAMDYYIEkcmCQPiU6mWTUmhXNMiQVjcbzFwLG8Yau1udRKdBQ7EtSMhjJIGk3na49z64ofkDrJYpqYgtpDBQdoHUAfrC98C87wxqtdS76mbTJO1thayqNoHTF7gBQmVsbd1GPhPDqb0qfjdtVMNUlhF/hHjJCne4vbzwC7VcI7nuj3Y0swUVEJ0sZBAImAwVX26nyw08O7NaUg1EANh4hBF7X98De01QMVyxZSlNlqeGILXF43+L6zgxyORF9Qj2Yy70Q5qlai6VCEMIBG8FoX21TvbrYpZWq70xUNPu9GppaDAEt4dyAYBvG8k4VR2gqGn3ZeVUkFRO17deceUDHtftGRTZNKEsBeDqO1iZvYAbDbAOU/mEWXqOXF8wvdFaDpqgmEYC0SNgbW5REY5FxbiRy76NQI6/wAMXG4jVplykhWBBFpvysNrDCdndVWqSxvPIfYOWBKjJ94S9gb70PL21fkGaOnTG69uHIIKsR5YNp2R0ZCoyDxlJt88IXA3IfwJ3h/VOGYPp+HI1EQThQeI28J7U09RBME/zgt6Ww0UzRzA0tFMlYW8qfNTsD5b45f2gDlgz0xTm0DbDTwDK1qFFTVps2XcSZB8B6jyw7NpUwnaI1QAOIXz/YlRz2xtTzdRV7mqi1gFIDuWDhRBjUOVtzhj4NmO8phSweNm6ryOB3GcrExuQRMExNuRB9wd4wllB7EMdxf4PmKWbeqlQim9GmSiPfWF5KQQSQJPW3PBR+EVUdatJWaplFkqdIQKGJDEGGMiZFzGEPj/AA2vRqmqFcKhH5za4tIIPXDRwf6S3ai1CuF11CFfMm5CEw2pQLkCdo9LYzNiINoeJccMl2tzGhkXQlR3LBmpkUqEi0byzXIUnnO2/lTh5WhUqE0qtcKy98GBepqILCq5sQPCV2jSAIBODXBqlFaNelTolqFNAZs4qFrhrGWci8jyHTC7xvI5ekjmhTqUWCPrpVJCsukgBdVzJvfaMZCSTweP7wjEl1qUk7jNNo8S1FSqQQRB3cArfwgS263jBXKQne66asQtNDTCjTLam5coUHGvB+0a0zRZ8khgJ41NyLCWULe3LBHi9RTlcw9CloV8wGVIAZKaq36I5amPkJODNE0RVmotFsE/hION8RqZjJUqOWEvSqS2kSdOk9d+U4U+M8LzJc1HQxHNQPnEibDFzgfENFIqh8bk6mnl0+/B7haaqlNKtTQjMA15BBPMG0Y6ONAolFyYscGzSoQDPhn3k7YK53iXikqCnQbfPng79IvZrKUTS/JRpdtZI1ag0NEi9r4X+EU9gwIjlihjDcyzkYQbS4iusEADrp6GxtfkTizxCpcCJ8+ZvePxyxpxvKpTzC6PgbpuD74rZvOKreIFo2Mj2jC3xVIGBNmdo+jmqF4dQERep9dVzjMVPo+zIqZCi4BAPeWPlVcfsxmDANSXOf8AbdlbO1aaC4Z9UebHFngHFzSphG3AgeYOxxDxTIaKuaqMZdq9X/6940fVgDX4p3agxJG3p/A3wzVr7hUPT5PmSdqOJmrmkLiSigR1kn5wMWqLAT1/YeWAnBaAqZjVWaFubRc7Rcgc/rw7U+EICCzG8+SgdSxJ5bx92MzVNeNSbMHUMztBIuPcYeclnjW0A9ABfoNumEOrkJqHuDrCQSwutzYaha97b+WD3BeKqrimQAx+GebWsCbTPnzxRBviMHA5jLnbAoN4uB03IHnitRdIUlVE7bEz0wI7YcTWnU7srDVVgMDDAnmSOW23TA6tx6nR0UwXhVUNUHiAnmYmT6+WBZCTxOVlyM5jlSdL/DIN4NwfbbcfPFTiWVSo1MmSLyZ5RIN/6wGKT5lSq1UL6ZA1QANJF7NeJ5wMSpXptVWmNL6vERY9TytMiffAAsImzJqPBqK/ogixuPugn1nAni/BJJKFVU7C9vnPpvixqcGmo31MpifhG0sb+ce2JwhFQKpIUCPKZmBPI+XXBbj5Mlxaq5Y6SDE4VMzSNKrri2xHUYea7amYbwTywKz+S1DGwci5oB4jb2N7T0Wp905G0eY8jhS452JcV2q8PdWViToJgr5C0EYGDIxECD+sN49cMHCKNSwWq4MzuI8sGjspsS5U4X2KzD1VfPsqU1MlQZJ5xGGntNxFqqdzlqammBpmR0+7A7PZSoplnZmkGSeY2+3GZLIG5URJxbuzm27klDsq9TLuVqDwEypBmOow01kFdkUTdhsY9fbr1jFPL8LJa+LlWl3KalMEbHCn+6ZY7lbt7XpU8vWpESDTaD6bfXjheHftrnX7sa2lnMb3AFzOEulSLMFEAnaTGM+kx7EP4mE/c6F9FPbMUCMjWMUKzjTUmDTcxEn9QkAHpPrjrHbPIh6HeGHqaSiC0amMz7AER54+YSI/bjpfZztuK1N6eaqFaiU2NI8nYCAPJ4v0MYrUYmJDKIN+0iDH4sMu9lCVdIUqD4RG7e+3tjd+MlhmSXJGlIiY6T7kkYW69ELRpnRq8RPeg7jYqyxIgiR6tvNrmXoStTRBTSrwGB8O0GCYYG8GPTbF+ihNysZ2LQlZGNMiTE3Med8OfYjhbVsw1RGJRFNzc6jAXymThRphaoVS0VBYTzHT1x1zsmqZZO7RSQDcsLlh+kR9Q6ADDgxuoKiK3bXsnmadcVIlGkyD4RCywHvOB9HO92BTeCx2IPSLY7DxtBmcqaGoBqoOlj+i+6k9FMEH1GOC1si9DNNSZlJpsQzk2tubmcEGo1LYTfimcPfQTexH3bY24wEKL4IPMgsSfYnb78R19DVGuGP6wIweXM0lUaQC0C8zYdff6sBlahcUxoEx8+jARwygNr1d/wDfPjME+xNfVkqRt+nt/vGxmIr2AZavYBgDtx2PWkHq9/Op3cgXPiYmPaYxzUq2vwiBNybk9QDGwm8e++HPtFm6j1ayzIFSoLzAhjv9wj1GBtBdAJgmwPmf1QeQnfTFlB6mY+TcbmtMe2dL4J2dyOYyop1aNM6gCWHxX2MkSDhVzfZN1zaZJy9XKuurvi0EU1YEoY/TmE8w08jitwntBXVhRLAW+NpIDbgbid+vI4P/AOjq9QpWfNVGqLIVUCIgBiRpg6pgXJPlGBUgxgtT3Hqh2eyiUhTp0kVBcBbe/wDHHNuOcMbvwlNLhwA8mVBPxclNr/5Yb8nmswiz3lNhz1Aj7LdeWIc5mgzhjpJ2Jg9Jgffi2ruUljuJPb/gr1KiPFh0ERfYj+OF3tPmDRApUgihwFqCJYwNM2sD5cyTjqee01BpYhlEQ0iZ+7Cl2q4BRqrMHUP0gb7EAD3j5YXvFj4inwWbEFcC4oKlFlB+AaHtFibQGO/rgdwImhmyo1jXATaCGANzMWmflgfkeE1adWdTBR/a63Ntj7zcYN8T4a2YWKaENcaidlEGAPMR6ztacWdqkjwZnbGVNGeZrMP+VGrTYsEuVMaeUjeRuIkX98QNxGs699rXUDpVIsORM9drYYeD9kXaiws7GJEiZHOPl8hG1weZ7IGiZYspmy9TgA6E1CTHcsZGd2Msd8XjRnA7JN9W+DWXEjGwdQpVHDwcFeFcPCmce0aeL1C0eoxYkkmbyYLTGNqdAAYsNjwrbEMk0RIwA7Zue6CqYJIxc4nxcUQScc54hx58zmUidOoYBupI9HLMVgCg3gEa6VN5aw2cCB1iTbFLIZqhLB0y2r4Xinl9/wBdC5UAbSB5xFjgJ2sevUdadAFFUXKDSWPMkrcjlE4AnsrmBfQb++EnATfMZkygHgTo35DQpUu+rrQCKx1akAM3IAhIYeQY9PRar5zLvVEOtEsQyqaNLSFO3iAkNHIiTI9lepwqtqVCjsZhQASZPID9mGDJdmjAJc6WHiSQCTGwlWHLcwbERihj2clpXqbuAJU7XZoIq06LAgAnWF0sbiFYAASImRFt8L3BCdTCfiBB98OvGctUhENEkUwEkyYI8IDGRfa8X+2hlOzjj84t2kSIMX6elsEDtWLdgDQie3hqKdoYT7HHQuH9qzSZjT01AxmSYkeuFjiXZ2uzM2iJM2wL/wBDV1khWHmJwe4dyludWTtSdLZh9IIgKhMgnYASB5XjkcKHbXPZcUEWkVqO5LM+zA81cdb7jCiMpVY/pGPM43q8Hqz8LHB1IZDkXM2MYYaOYgQYwO4TwlnqqjygM3iYt+Bh5yHY6lUqhGqVAp2Phvb0tecKyruFCLfGzdR4+j8zkKJ86n+K+Mwf7M9nEy+WSkruwXVBMSZdm5DzxmLVKAEtUoARMzXDJrVW02NSpPn4jiStwoMsrEzz5nF/jmXqZcvUYzTLsZ6SxOBVDiqNs2rnibQJu3XI8jwx5IqoIgw3niXh61SwBeVkiAeQ/j9mPM3nC+lRMsbDyBm/sp9yMaZbOr3hUEBhEA2sviJPtH14Qz/EYE+ZV7XcQNFKYWro1TE7EgDf54BUuJ1Wyr1hVVrsJDERzAAi4E8zifjFKnnM/Qyzn8ytR2fSf0QDqnnuunDfV4LkVywHcKtOJKgESTzJ3mwufLFltqi4WPGHY8cRS4TxUGmDVY6oIMHofuwT4JnO8qGRCaeZmcInanIU8tna6B/zQ0lRqk+IBiBqvYzfDJ9H3AqjI2aetCNr7tTJkKYLG8AbjB5EG0mZnB6HcYOIZhUA0iD9uI+CrVrVlSn8TeZi3XyxBUaTJYHoMZlsyVcGmYYXB6dDPX+GOXu556mRiT3DHB+NU/yipQoVanfUw5KsgCvp+LSQxvAJAbfyxPxntLQZB3jLJ2PO+22Kq5t2Z3SnQSq4IaqtMazq+K+wJvJAvivl+xeWrMEd2DBdUKwEgETv7YeFx5HGyEGG72SGvwSSHQiCJsMTZLLWJZwvSQTPlbbE3EappVdIPhU6T5R/DGr5yn1w8ZHXiGQZsK4WJ54tvVECOeBNesh3PyxPQrpCkGQszJj68asGYM/u4EGmHcOZV5Zh0j6xjTO5rTa/y+zriDL52nBfUqyB+kCbemKlfiVLfvUJ8wf2jDcrLuO2UW4kGZrKAWNOqTHOmwHzkWxVys1aVV6atqpzBghdttRIGoWMYkfOVHde6PeT4YUE7i7EERAE7neBzxJ2z4hkKWWytIKwo65ApvdpnVrAEzNyReRGAUE8+IzEu7kzTs9ndOZalWlqjBWp6CXXT4g2zbklTYH4DjorZ3KrSRyUYMORXkJJufxOEL6PeDUTVo5xGYqtSogBbVCtSVkDWFwTUm36V7jCbw3iZitqpu7rUBABOgjWNauoFxE3/rdbhwoi4/apaiJ1mnxPK/lJsoVVZkqC8kEKYAuDLCPTEObRO8JplRrvsPe0ee3n6yk5TjGXpa6tMigKiEaY1AVF2UTJCGRKjpuIEEuF52g6FcsCXDuxMEzqgwPIERfpJucZs4XaTXUfk04xEKe4n8S4Y1Xi9SmKhSmIeo02RQisxvaJiOQnyjD/AMI7S5KsxpLWUMCQAw06v7JNj9uBQ4cctmWzNVhNalpZdNrEQZ9BBHpgLxDO8QWm7VMrlc5SZSvepTQ1AtwNhNp/VPrjm49QuTJRahQq/J/9icmMqt1HzP1aaiQAeRjlik2ZoNKKBcXtjnvD+0gpSKNctTIkUayt3qNzQNfUP1d+h085eFdstblXQqw5AeexB2wT4sytY6kBTbyI6ZrJKug0VRY3XTc++x/G+J8rw8sJYDSvxCBt62+WJ+H0u908iYnr7TjavWOXZhGqCNRvLCJjmBjqqfaJn8wfm+DofFTpiQfK1rRB9cTUsmNQZgVUCWvfnMSLel9j1xpQrguGCqs9RIA8pt88C6vEoQrLEAg6SxCn2jzBxW0w9wnRuB5nVQVgBB1R/wDYjHmKXZfMI2VpsoIB1WER8bYzF8QJb4nVWo7UWUMhkMPXHJOL8AbJ1qiq8obqel9vx5Y6JwmpSZ6zKfF3tRWJPRyI9sJvb9waho6jrK6UgSCdwCeW1z5YW9kRuNhc14Hnu+pFp8QAUdbgMTHSMKPaHjL0q50CZDjzEk3+R2xNmC2TjRqLVNKEG4JiDHPz9uWD9Lh7l2KlURQC1RkY35KCLSb/ACwoAK1nqagC6EdGKPZTN1DndVNljS4LOJGlm1MIJFyTGOj5uu5hQ2stAiDHQQpkfZgNwvs/So1KTMqavG7bAkLJUkTz8JjB3gORp15qOTck0irDSuk3Ij9LUL/ZgMrBjYmjTL6aEHuIHbPIFMwalWDrVTdYiLW8rH3GGvs/xJGyWWCvACuppizatcmfKD9eCWa7N5eq/wDrTa2c6UKkgLvHlz540ocAGTDkJqU2J3gjp5G9vLFZHDY6iHxspNeRKbZY7Wv0j8eeJKdBlMgf542SuLidC7iRF/K+CFOgugeO+02g+Rnn6/PHNfE9XOObkvCaJdgBfFjiPZKtrao+ZCJBOlAQQAOTSINo98EeFr3XiIi9j7fj6sTVeJSpJxMLNjNjzGIOLizQ7NuuVWpXbQ7nUQxuBAAmecCffFbLZCmf0wemNu0PE2rqRUJI5LzjqcCcvRqgfmwi785IHU7xe229sdRFZhZHceGWoYPCqamT9eK+dp0kU3AJFumAWdy1QQz12CzZiG026GYnp1v0xvR4b4Qa2m8splpcbT5rzEdcH6R8mQupFVJuG5UktBAI5HY9COoI/b0OJ6VJSwWrVpqs3uC3yF8VeJVaNNVFWCNwpQHUDa3rcTMYW6TAlnVALmNPwgGwHlHp74r0N3ANRLqtRq7Q5QUvzmWeVi19j18sc1ei7vUYS0EsxEmAWA1HoCSBPUjDVlkBqjUQisYMNb1vYfxxW47wc0WqhS06YOnY+IG+lYiJ3xoxAooQmxKxgCGey3Ezl2/JWzAppValW8JFiaRBRiVI/m9xBK+c4YOyvFauWR6lOov5LVrONRVSzHy6JYwf1mNjGOVZ/LuxDnSe8EwswALRfmIjHQOD16dOimWdNcaXuDd4mxUgySSCOkeUaMSK523U2Lu2lgt13+sIZzsll6dAZutVrii3iGlEJpyxkuni1ISQJAEWnewXs1m1TM1O5cVKcn84FKLBvJWfCJtHlg12i4lrovTdyDVAQC3gU2iAYG5thczeXXKaqdAlu9UAluRVpB2HQ/VhOswjZtBu/wDjv/PzkORla8go8f2jTX42zaxWVqykTTVAJBnxBt9/DBA6yOug4tTognu6qCopBWZgxBPhBURtcgzywkZ/OuksZK2gdTy8+V8HOF5V6wpEggaZMbsCxAFtpgewOOb9gQptIkOfdyDK+Zek6r+TLq8quqYEbeG7c5J9MbvlPyhqXeaF/r/pA8hPmRtOG3L0ESQwBNoECAPx+3BWjTURV7u220TG0GDOG/Z2BsSvVFVIeD1O5WJMqLW3gXE87iMe53iYLEsIkAAdB6nFOtxDxGAAAI35TI+36sIXaftAWqQnI7+Zt+3G1epnMLcZ7RrSJg9LRfbl09MJfFe0BcyDe9+f4tge1FqjSTMn4jMSfP8ABxUzlELGlg3pP7Ri68yp3/6MKxbhmXJMk97/AIr49xF9FX+y8v8A8X/FfGYGXOa8VrumbzIWoyj8orGAf/cbB3s9lxVf882oER4rttyM29cQ1eE99m8xFvz9b/EbDLwzsayONRvuJ2OAZGK8RGHLtyAnqCcxwipUrMaQAKggKSWEMOgvJj7euDXAuIVsvTelmArneG2iZAjlHTzw0Zfsu4Lsti2m+0QfLyxYyvZlkdm0rBv1k23nljNtfozuHLhNmI3EXaqC5CamBMry1FYX6xbyxBXDJTy1Kml40syrqOmbyBEgb4f+I8KWmDUK+KbAcz6fWT92FfiMCo1RSwKKXCqJkCCw3/E4BtynmNR1ccQVlMiDVCMalSkWF/hExBAi45H54Z8/UYuUUEoFFyLA8xPPlgPwyo9eqzBoAXwqwMhidJMeQOJ81m6alaXePUqTpJEhfX22AnA8niFkKqvPgQNmn0sY36nf2nEOVzJYkTtG1jbl6XPzx7naA13Xbmd8RhuYsR0xHBHc84WBuoy5TNF0AFoMlb7HoPxyxYzLEQwYADeenzGAORqeIGd9j5Ys8azGmmLgyfFJtA6wZ54HDiDOBGBvZUBcWzxkOLKTckyWNzfYkeQsBG5ubeR4hSIFGrT0s1w6R4i1wGmPhtHPzuZ2zqq6roFfMV2DG1QmFLEWvpXaJAMWEYGZAZg1BUNEBUmJv4hLFmvJYk3O+3v0yZYFGGfDUpmme8I8OkEiAFsDsJ2j5263yVbSGUTSTS0yLyWiPIAi5PnGBuWqHXrZpIZmaRvEQL3mwG+KnaDtItS1KnCgyzGJLcr9Im3lFsKDX1GFSvclqZYd8TVDCnp8DqLAQWQleZ+EHUdiYuMCs1xSgsiKdSoxnT3fgVtiJO94iB7ibUeH8VKu/eEVFDBmEmDAOq0STpAiNyBiPNslWKlODUcwwJAClj4SYaAbgaY8xbDBFw1Q4ll6mXdHpLTcMCgAYKptJU3YSP0SSPLEOYpsjAM50kASQsshuGUEEfMTceeF/J19wxY2gkgk77AfVB5T6YZOHstWjUUwugDupADDpaBIgH54uUeYvsrUqpp2emWmbWPUQMWON556UMpIkfVi7QprXTQYV4tvNrYq8Vyi1KYBaGpiPXCvPMYHI6MG8Jrd9WXU0keJZ2kbH2N/bBLI0nrvcQjNKmR8MQNvQDrhZ4fW7pmBtKss9NUYO8AzL0m1LDopJFoja8c59cMFCWBYnR63YBKiK7kwOQEkk2Agb9PfDFwTsf3KBYCgDrJuZO1umE2l2/zKuIWmSq+EFGgDYt8XxXjqJtucSUvpHzpE92l9pRl9YGvlvvyxPUWQaZ50GnwABtVj7fLF5+GgrAiOmErIdva8fnEok7wuoQPM6iJwap9ukjxUagPkQR87YH1F+Yf2Zx4lPi3ZCVcqYmb88cR47khRqsm7HbyHP3x2/iPbpSpC0W/+Rj7McM7TZrvKzMViffBBx4gnCw7lOnRq6dYVhTDaSeS228rc/vxQzdKAYMrI+w/xwWp0n7iWUkagbHrzImxtEkYG8SqEKiXABJjz2n1jnzjBkRfmdx+ir/ZeX/4v+K+PcZ9FX+y8v/xf8V8ZgZcA8PzGjN5gztXq/wCI2Oi5jMJUpLUVgCAJvtAAg/UfnjldeppzWY/31X/9ti9R4mY0ifrODRqExJH3/SzKszy64BV+3DSQScDW4jpQpPt92FbV4iT1thOfUFRYmrSaR9VnXCnF/sI+JxmtmB4UZwDBgE36W5+WAtLPIKwZmIdCwIkkyT4pn3EYZct22y1DIrUZZan4VpiAS0W9AQbt64F8Mz1KvwrNVG0h2qPUYAEaXZ1KxPsJ8yOWEtuyKGJmvKRpvUxbSCOBz/Xj+k11Imo5ddBdQDckKu/M7nA00gPELmd/PF7hmX7yjqU3HLrjRso8EkQPLF41Hc5eq1OZ0AviecQppqYCoGqKB3iXlZMTJEETAsTvgciQrMSFA3ZtomL+fQc8X+K1EdGqoGFZQA1SR4lkDS0gr6E9MaZrJpmMqteqXj4QFcAswMCRpI+EMZ9N8R1B7h48KkBwaXzNMhTJGoEadw02j1xpn6bZlQqPSeDp8DEgbWaT8VpjG78Yyy0+7psbLHp+DJ98T8Ho06aBySyF0Jt8N4kGfP8AzwOnXaxMcVAi+2TUv3ZfuWjSTqIW5/SJ6wPwMa5/hGcyYIp1yKfRagWxO8ki1x0+45xekUzdYkKsmQGUtqX4QQikHlMkx0BwN7QZCoaAamwdAYJXUdI2gzDAgXhpkA3MSdJMICGOFUO/QFaYBtqBIKsYuARzPT12scK3FskUqv4SFMgKBEdCAeQJv5Ry2JdncmzT3DFXCgsBADGJINvHHQ7csdD7PZupXT/WMvpZCULMu46iRIn78AFCmGzFxRnADSMNExIBBI0+QN+f2DElBwp1FVB6qRpE9RLAj+rA33G2Or/SDwzKhTcK0fCAgUQPDa0bkxeenROyHB9SiVXlBJVQwJ8pAHK5ERhgMWRRlOrwufErBlcDTE/FAZqcE/ELc7iSMVcqx7sMWAIhdMGWkknnYCN/TBLJ5NlrNlw0qzd2CDcMQzUHB/quBfoX5EjFBKDKTCSyFg0/IG/PlixKMlStKiYU7KRYm97/AI354pcTY6GZWE7lecTEr1i2CGSyC1GJfUyx4wGChRvB8+YW9vbFLiCIYp3JBvYexNp33i2EggnmFUvdlOBCoCaq2tBNpnyPLDNmuCILgkQIAFhHphdXIGjTRnVatIk/GNRUHZgZkLtblvBwZqUgKU01cA3gN4CPx0AxqtQnXNRQ3FxR4uD82jzTjxPqK8wB4S145Sq/VGPaeWYACSzLHX0gC52+/GZZ1arPNVjfmYMC94039R0OC6VRjmM5E7qoCLlPIhigMEBrifx7YIUqL+ePKbgbW52+7HtV9Q3I9DGBLRgWhNqFEsYMm5B9QYOG3hn0f5B01PRLMbkljhQpZnSfIbR0xLxnt/U7ruaH5oFYd93nohmwj9KJ9MP07WeZk1goCH+LdneC5MEVFExPdh2ZzF7IDMDe8Cxws8Z4VQcj8m4Y1OP/AFKjAGOelUNz726YAcArItXUymSZ1N5gq0n+sGIM+XqGHL8UdCUeT3R8AJ3BWw9JAj+15YezAeJzSxEdextMJk6SlQPiMerseu5mffGYv9la6nK0rajDS0G51EEjymcZixJZnJM/RnNV+vfVf/22J8uWPIAeUYr8Vn8qzEfztX5B2J+qcRUs0wvJ/HXCWJmbELEu1qBibn3wLrA6iDuN8G1cOoYfL8emFpK8s07zPzxlzMWWen/hxE9cufvVQllUBIsDcb7db+WCNWpopaFaaZbUy85GxPUDAWvVAG8EXGD/AGey9GqVNRmg7wRAjkbYmnx5XB2C6Fn9PidD+IfsQx7tQaPSkfJ+fw/OEOH8ZWmihla3Qi+L2W4/SIMKxB/RLD7dOF7OVO6qGnuVYiecciPaMVcvnFJA2BNx63nD05UETyyadCo3CXs/xEtCUtNMFgQLmWmxYnfnAiMWa2Z0UmpJUZk1Mw1GZY2J2sLbee+KPHcj3JaoniAVDbkWBv8AIfWMBjTzBENpSSAGZlA2JFzvIvb/ACcqbhcXnW6ReAJPw7hSopZzJYzibKvoaVA98QtwPNqpZ9FNAfid1AIifCDdhfcCOW4OKOdqLYJVDNfURq0mBNpAvytY4di0281cprA5jy/FxWnUPFNPVtLKCQ2n0DfVgvwbLBMwympKuhKgbMJBBjkRG3KY5xjkY4g43M4ZeAcTWqyLUYgrsZg9N/xcTjRm0bY1u4KPcd8k4o92mkweY3DKAbwZj085i8zcU4pU0gGo1MMYBBWCTIgHTqjz8j0OLVGmnh8IcgSCwBNvQcpx7T4VTDMzS7GTJAt0AsBbb7cYo7mI3EtbLo1F7gwRfnJnkDePfEnB88lCoe9UhUDLETz+Ie0/WI3wz8R4UVRigW/xCQSwP63hNvIR1wEzPBKbEGrLgWA2G21jcb/g4IC4B4kWTzWWdDVQd2UbUZYktAMNNoN9hYe+A5o6iWH6Rn54ZU4DTqBUo0XKhlNQAgAIDLCdr2E8gTgnTrZLVDUCsHkxIN4sZv7HGjHSHmZM+9hwanPMtQ0mqbwG2Hko28+WIs3wwlQzTq1LMT+kwkfXh9yqZMvW/NtAzAIAJ+DukI5i+u+JeMtku68NFw2ulck7d6k/pcxI98HdryIn3Bx7h4ijTy/gKEkiLSTby+2xwOpZJlLLqZV5QTBH2WiPljqBzORBtlSfUn9rnFDO5ykUI/JkB5EBJ+pMC6grQEvHlYMLYRBSjCgA2HWBHmCBM/bJwQSpi02XCJrCqb7Ne3l54mo5unHio029JHK+43sccooT2Z6BNWlcCVFq43FTF16tFp00QhBg69PrG9rXxIhy4s6gHoPSbdf44r0jfcP7YvxBjvikZJgCfb68H61bKLp0qWDTyJIIE3G+B2ZzCK4ZUNNBeIYAmPi08/4YNce3zM+fOMgoCUhnDThjqPlI0H1lr+gE4lfiVEuveDWyrB7mNKFtlBuGKxB3mWxV7R0ab0+8EzqEC8AEbmRvsInC2uW6Extz8/2jGnHREylfmd/7KZmm+VpshGkl4jazsD9YxmA/0br/AOXUOd6v+K+MwVSqifxXKBnzDDf8oqA+mpp+zAl8hUiUUMvWQP24u8RzZXM5gXI76rABj9NsRnPGACRA5chG2MjlvEy4zSyvlqFRGGq0mBcH7J+vAHNEq5ixBj1j8ThmzeYDQYA9IGAObyVR2JVSS1vfkflb2wdbk/GdP6dqVxZCSex+46lRawJBwSyOa0NY2J+vb6xi5/4QX42rAgXKgAFjvAOqw5TGC1VMroIFJSRZBB2Gxndjzkzvi8BbBkGRfHibdd9RwanTtgcXfkeCOjIDlBXAdqpWVE+ANJFv1xyxvwfs+GzQTWHVQGJAgbxtMwDy5jG2RSFgCB0nbBDIEo4cGDpKmTaCQftH14PIQSds8/g1ZU7XPAlPtjS0M9MOwCM1zdmYWLGDaYAAFgBibsrwt6YrPm6MqtI1HFWm0vchU1s0MsXIKxcC+K+bSl3watqdS4LEG1zJ1EyY6xJ3jD6mbpMGp95SanUXSppMXEklYJjcW364u6SadGd5szjvafiLVarBzZDpUAQoixhcA0BOxBPS/wA52j1PPB3tJw90rVBUPinoZb0i3n54XMxSIuAY5GN/tv5Tjs48i7BtimB3HdPTWxlHNFGBGI6VEtsD6zb7MSVsmVE6vlhefOCpWEq8xx4T25ZSFZgtoBIJ+zDTku0L1BKOrxuBvGOOIJI2AJgkcvPDB+Vpll0oVqMRdgb35HHMqN5nT17SoRDagfIfxxPUzoKAhaimoQEZrC8+ICSSLG8QSIxz3gnF6KlWreKDOk7e45+m3WcMNHtdRbMvWqfCQqxJNgBteFEjlcAxbDg6gcCDR8zonaBarZNKOVQsajoGIiwBGpW03JaL8tMyeqR/pgVqqh0AppYBQAWjdmN56DyGL3E/pMVKPd5ZAHYaUA2E7ne9p98JmQzFVaharTeDcxhLNXMugRRjhlc7lkq1y1gXUqCdvAoO3mMR9oOL5U5d9EahDC5vpYNH1YWO1eUSpTD0n8X6v34589V+ZNsUrsR3K9Ne6nfE7RZQTanHLf68ZW7QZdlIUUwfIDHAdTDnOHzs1kV7sMTJwOVmA7lhV8CMPHMyUoiBJdwgMwBKsZNoItt5+WA9ZXVhS1+JgQGU+Gdirahtv4o2GDXHKQehTWw/OKZPIgN0uOYt1wBdVGpVI0zyHnO2FIfbLEkznBnK6TURHB1BtT+IEGREWM8/IY9yKVJFOJmVWSLrHhJIsP2zioWCqee4kzefP8bYJ8GqrochqYsNWpoIgzbnBvti+ahHgSXiVSpT7sssEBZGkE7kbDeY59cU8rXfMNp7rujN6hYtY2GoE2k2n7xi5Wq6iELypElhvBso+QxXp0+61OmuonKGUGwOqQVNiARbzHPFhYO7iScZ4YgovFWWUSUKjcNJEz0H1HCmzWHL0xfz1VmYs09IubRzPM+fP68DVa0GZH4+UX98OxChJzOx/RwscOoiZvV/xXxmPfo4X/y6hfnV/wAV8ZgjJGHMfRnw2o7VGy7FnYsx7/MCSxkmBUgXPLGn8lnC/wCjt/eMz+9x5jMVBAE9/kt4X/R3/vGZ/e4w/Rrw3+Zqf3jM/vceYzFS6Ez+TPhv8w/94zP73Hg+jDhn8w/94zP73GYzEkoTcfRfwz+jv/eMz+9x6fov4Z/MP/eMz+9xmMxcm0Qbxn6N+HIkrQcH/f5g/bUwDyXZbK0yGRGBEx+dqmPMAvE4zGYkg4MI5/s3l6kO6MXCrDCrVBFuocYDVOxOSMA0Tt/OVf8AvxmMxVkLxCfue/8AgrJQB3JEbRVqj/8AvF/g30fcPqkCpQZh/vq/7KmMxmLMqH/5JOEf0T/rZj95jB9EfCP6J/1sx+8xmMxJJ7/JJwj+iH/n5j95jP5JeE/0U/8APzH7zGYzEkno+ifhIIP5KZGx7/MW/wCridvoz4ad6NT+85n97jMZiSTR/ou4Wd8u3/PzH73ER+iThH9EP/OzH7zGYzFCSefyScI/on/WzH7zFnL/AEacNSy5dgP9/mP3mPcZiEXJPM92GyKqIotvzq1j16vigvZDJrtRj/51P+7GYzAUJJpmuyeUYQaRj+3UHKOTYrUuxWSAMUSP+JV/78ZjMXUgnqdi8kJijE/+5U6f28S0eymUUECmYO/5yp/3YzGYoiXPG7IZM27m39up/wB2KlTsHkGmaBP/ABav/fjMZghKjPwXhFGjRWnTTSi6oGpjuxJuSTuTjMZjMFJ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25" descr="data:image/jpeg;base64,/9j/4AAQSkZJRgABAQAAAQABAAD/2wCEAAkGBxQTEhUUExQWFBUXGRobFxgYGRofHRodHhwgGhwbHBwdHiogIBwnIBwcITEhJSksMC4uGB8zODMsNygtLisBCgoKDg0OGxAQGzQkICQsLCwsLC8sLCwsLCwsLCwsLCwsLCwsLCwsLCwsLCwsLCwsLCwsLCwsLCwsLCwsLCwsLP/AABEIAMMBAwMBIgACEQEDEQH/xAAcAAACAgMBAQAAAAAAAAAAAAAFBgMEAAIHAQj/xABLEAACAQIEAwYCBQcICAcBAAABAhEDIQAEEjEFQVEGEyJhcYEykQehsdHwFCNCUsHT4RdTVGJylLPxFSQ1c4OTo9IWJUNjgpKywv/EABoBAAIDAQEAAAAAAAAAAAAAAAIDAAEEBQb/xAAxEQACAgEEAQMBBgUFAAAAAAABAgARAwQSITFBEyJRBRQyYXGBoQZCseHwFSORwdH/2gAMAwEAAhEDEQA/AKna3iec751p0HpqKjgOGY6vEQDHnvisr1XUipWcEi8Fp+3BPtL2nqVq7RAVGIWPWMAsxnWd5bUzHcjGZdOAbhvqKFASbKUNH/q1W/tVGP7cEqefjm3/ANj9+BSjEqeeGFV8zP6r/MY+F8eakZEmepJwW4bx9Kr6yI0tvqN4/ZhMDDFTIZk0m7o7Ge7bqN9PqMD6SEXDGZhPO3TVa2dqPSqVkQxZWYD6jgTl6ldedY+tR/vw/cFrqxhhOGUcMpn9EY2Y8YZYDZuZyh8xWNj3v/Mf78Qlas71v+bU+/HX/wDRNP8AVHyx7/oanzUD2wvPkw4F3ZGoS0dmNKJyvMcMqFA6VK4J6VHN/ScC63D86BZ6xXme8eftx2teF0xYR6Y0PD0PLE02TDqATia67lZHdPvCcLfK50Bj3laALTUf78ONSnWTJ5Wqr1CzLBlm3+eHvN8Mp6WOkbYUuN5n8xQpKfhYkeXrhuTHXULCxyNtAlQ8UqfEzuSF/WO/zwc4P26cUxTKybiev8R0wt5aqpMtff0+WJKFATIjefOYifkcUulfgmdxNDtq4X4txsmkzNNr/ERgdwHtYyKWuZJ5nkJxI+TFWmwYTDD3sDiCrwZBTsI32898aW0pLFl6qMOkUtdcf9yTg3GlFdqwqO7PPgLNC9SBOBHGMxUXMkJVfSwmdbQD03xHm5DsAAvI4o5xSyEAyRct0xlOAgczJk+nFV3AwZx/jNdymmrVUiQdLsJ+RxmVzeY0yK9WR1d/vxXAPeU2gsQfh/Wx0FOz+iQaahjTJOonwvYqsm2zCTPKJBsOfm1HpVOf6DZOFMRqmezBktVqgeVRwdrxB2xr+V5jSfztf17ypy/+WOhLwKnuKQNtceCAFghSRzYNEdLkgkDFftV2ddKArUqZIJhO6jSrSF8QiybkAnpvhKaoOQBGtgKiyYmDitdKTzUq8jOpuotcyMR8HzteuxTv3WYtrcsY3i/nuSPfDF2v4e1PJNqQqfDyjVBgsB0O48iMIvCsvUZvAD0MWkcxjVj96kiJWg3Mac7lKqEAVq4JgMS7Qo6/ECNjfDP2H4FUqNXFeu7opTSQ7CT4iQb8oEiemIcr2Tq5j84V7sEgm8kkbSbT198EstQfKNpEmn8TgAzO0/WJwvImTZ3NDHEboQrxPsnUayVGAIUKQ58JBMz/AFTI8xHO+ELj1OpSLquYqWO2tgfa83/ZjqvDOIU6gJ1tIiQf0ffp545/26yiIVKsJa88iBy974DEmS6MUa8QPwbiLUgtSo9VizaVXWxgEhS7SbAXEeR9mSpxB9bS7iDuW38wJ2H7cJGUy3jZmiERpE+WlVKm/MH23wV4ZxYvTKMDrBCn+sszrnedKtMczgsimLKmdX7CZlmySEuzS9e5J276oAPQCB7YzHv0dZbRw+irWaahIO4mq5/bjMbF6EOpy7MCHaf1j9Zx5mc+KSGBOogAQJJ5QeWM4/nwcxVC0yClR15R4WKzc+WBlGk1SorVAIW6gHn58sQjnmZa5lwGs0eJEPoTHvOPamZaky94yshsWggqeXM4kU3xMWEQRfCi8sSRcwv6y/MXxLVYERMeY5eeKf5OjyHRT1kCfx9xxXpcKorJanJlt5IiTAjbaMCCJdQh2V4i1U8yVaC3JuhHtjqeXrqqAkXjCZ2VyyWYwo2G0YbKmaJYKFiSAGF7XB+vHK+pfULU4cRIPkg1+kfhw87jN6/Fwu5gTHO3+Vt+uLIqF9tLbRAt0uTA/wA+eK3ehPCKalo5kGepJOy+x22xq2cXSVqbEkAJI3EEyBH2480UuqubJPTEOC23LpPO/t88WdU2Urfbn6/Zik2URqcJUvNibkdBHL78QZLh9SmCWhgOgMm9yRIj/LG7CcqgDHk83XIB/cQGCnsQhmKfhI8sc1444B7o2YGZ6m9vx546VTzC6QSNI5km3z/G2OfdueFd+WqUmggTJ2tcfXj2WHVl0Vq5HY6mfS/7Oa4Ey+Rdjaw88F8tkmEeIH1+/EXB2NQCSSqxz3MTc9PI4IcS4oKVGoysne2VQbxO9tpv9WOn6w9P1KnpfWLCwJBleJoCwMxMDzI3OLoZXFj/AAwFz+YV8tRqaVWoSysqABTBMGBs+wxSydUoweTp5/5YLFnJFyLzyJF2gYrUJUCNtUTcR7YipqxUlh4bSOlt4+/BXiLUdDQNRO3kT54CV6rlw9OFLiKgixi0xHTGHWPbe0wMrK3EgpOFzFKVJBMDyPXDdw3N16zMj0yqI5YS0yPhHihZWI5TO5BnAPJ0VDBWgsIKg8/K+Gfh7pTWo3eAALsxEjnER9nljgawk8KLM5GKlc3PTxOoa2juiUWlBEAoZ1Egs27mTOm/jw18CzAModZn81UDBCSQQq1H7tIl1IMGwF7QcCP/AA8GBEa93ZD8JkAHVcStpIvIO2L9Koyuoai4cNTVTT16GQsvg0gnTpm7AbJuBGAwDcoNSsxo1A30mIn5BmaYKStSmqgEnSAEABtAMSY6EHHIMnQqJdXgC5g46p9MVf8ANVCCACyC030mJJmCTA5SAPTHH1zbxBMjmLCfljqab7nHzM7jmOPY7ttWo5hKdaqXoM2lixkqDswmYgxN9pwy9qs6EruCwabBTMEHa4m/njkdcmZw4cC4ytamtKu7DQIVlaDpiysTaBh7CxF9S9R4qgWNJQiWZpKh5sYuBaJlvPB49laudWmwZadMKDLXLEnYAA8p5b9dsLxod1mqLvqq5UFXdGiWg/DItBIBjYx54dOK/SEtfUuUo6FQAqW8OpplhC7COd9yeUGIOLlCrnP+0fBquUqnVoioSQ1MmLEjSZuCI2ON8i7EFmCggSHFmDSIawIJvHnJmcXO0XEVr928n4dThhHiEgqI3gCOsg7WkW9WBpVSVaYHMnYTaOpnFZAKhoeZ2zsHrqZGi7aZPeTAgGKjCY84n3x5ix9E3+yqH9qv127+pAv5YzBKaFSFqnJ+LcO/1zMUmf46lRgekuTH14gpZDSCdQ07Ac8V+1OZb8sqtN+9qgezkYrJWapAJuCJA23xszFHXgTOq81CucyxpU1qNYN8Pn54q0MzLkdAAPrP7Rh87VU8lmDlddQoEQWXafPFHiHYBa2urla6tYQs4xriU9xrYMijdXEX3otAYcvs6fjpgHx/N1KbU1NtWwGDiZerRRqVUQy3vscLXaqs7PRO5A5Ye2mxotjmJUm6nRey2WK0gxqNqbYIJ0yJJbaf2Rv0ttxZqTshqpJXxFSGESdiOewg+Xuq8H4jUdVppC6oHiEg2jkCbkxMdMEKnCW0sTyXUyzsT5MJIty/ZjgjQeruLgc/h1NRy1wJfzudXTc+d4NrXB6/gYqZTiQBca3ECApNidg3ICRa/rgZUR1C61s3MxBA/VNoifhHXacVK1FU1Qb3EDzusixF7XmzYg+nogqX6pPMdsnxB9QC1IAB5iJ2gC+0X5CDgnkKzLuWuZAEGN/M/V6bYSuyxqqzFkJN2bwSNPk0wAZ3kbfN5Wv4W8IQGQuky0RckgEAjqJ3xlzadsalUUfnUIPu5MF5pq1RgpLVAsghdSwQLyQ178jy6bY1NWm5K1G0FRta/wAsERWOmJLgSBqmRa4taPb3xz7umqMW1WmJ/Bxo0mVlsuKEz53VCDc8ymZNMPSpiCS0N0np54oVeGFmUM0EkT9k+uGTIcDKtqLgzi5V4aoBdoON/wDqONf5o3D9UGPzFT8iVBB2vaevP8dMX8hmUWmQ5JEG8SZG22MGS1kqT5jyxU/0VUppqYpF4AcavXTvH34bj14Y2v5Tev1Jcnulp6gqWF/M7Ymy+SWwO+KWQoiI76krxq0loO+19m5x54PU6SKwWo+hgJkix9D9WEOB1czZM2RjYPEX+K5NxUWoNk+3BrIVJqUKwyi5nu28R1xck6X0EQWW9z5Ry0wtBSoXq0Ugkw1WmCY5Aatz5wMEuHVKCDQteiWiW/OKE0mIGsn4hDWUHlJWxOd32sK8RfuZpHxHtfmqGZULl+6XVqio1nW19VwDEjSNrG/KzwPN5muUDNppqzt8OpjrJb4RpixKhnvv4TOAP5PqqJOYoNSBMVDVVmYAiJN4YC0mdQAmDbDDV4zk00LWqoqL8B1Fi5tJNBAfD/WqzHUnAuxoBBDUWbaZ9JuTFSjpVoJYaiQWYkGL9D5Ko3HIW45ncqaZI3HIjnjpXaXtcWy1Sma+XWvrDJ3L1X0qCDHeMsa5kQNgYjfChkWGZ8VWSRJdue4W/uQZxq0zMFO7qBkAviLYOJadQrN4HPBjifZyrRjwkhp0n2mfTArOZVkKK1iRqI5joD5+WNYYGKqEMtxJtGk7TM9MHqVdRQommLrVOr+trG28fo7ek2wsjJs6TTvG4uCPPzHp1wwcBotRDkj9KwP1G/uJxbZNouVtjJluCJrLuyhXDaKYvDabsZkTFvvnA3jmkoFpwpAtp5nn57XnG35YXBCtECSvPzieXngaXuSTe8knp1OMfqk9y94X85276J008Ky4MzNb/GqX998ZiH6McwF4bQEzerfr+ec49xoW6Es9zjXbHIFa9a8/narE9NTk/wAMZwWhRpqGq1USRfURMnYennjO3A/1mtp27x9Xl4zgpk+zKFKVfLojuqslakxA7xWBlgxkK46noNsPzmmoGFiX2k1Kz5hUVgpDrq8J3kW2OK+X4/VplVpmOZj7MB83FCrWpCk9JGTwqxU+IEQbEidxvzGLuREuJA2k8pOMxsTUuQkUY40c5+VAahqPLmbemKb5CjTQ/lDpTqEmFcjVHIxvfpywS7O8TXL0sxWVQ9VKc016tsP2YE9ncvmKlOcxkhUJdqiVmdVOojxayRMcxvAMDYYIEkcmCQPiU6mWTUmhXNMiQVjcbzFwLG8Yau1udRKdBQ7EtSMhjJIGk3na49z64ofkDrJYpqYgtpDBQdoHUAfrC98C87wxqtdS76mbTJO1thayqNoHTF7gBQmVsbd1GPhPDqb0qfjdtVMNUlhF/hHjJCne4vbzwC7VcI7nuj3Y0swUVEJ0sZBAImAwVX26nyw08O7NaUg1EANh4hBF7X98De01QMVyxZSlNlqeGILXF43+L6zgxyORF9Qj2Yy70Q5qlai6VCEMIBG8FoX21TvbrYpZWq70xUNPu9GppaDAEt4dyAYBvG8k4VR2gqGn3ZeVUkFRO17deceUDHtftGRTZNKEsBeDqO1iZvYAbDbAOU/mEWXqOXF8wvdFaDpqgmEYC0SNgbW5REY5FxbiRy76NQI6/wAMXG4jVplykhWBBFpvysNrDCdndVWqSxvPIfYOWBKjJ94S9gb70PL21fkGaOnTG69uHIIKsR5YNp2R0ZCoyDxlJt88IXA3IfwJ3h/VOGYPp+HI1EQThQeI28J7U09RBME/zgt6Ww0UzRzA0tFMlYW8qfNTsD5b45f2gDlgz0xTm0DbDTwDK1qFFTVps2XcSZB8B6jyw7NpUwnaI1QAOIXz/YlRz2xtTzdRV7mqi1gFIDuWDhRBjUOVtzhj4NmO8phSweNm6ryOB3GcrExuQRMExNuRB9wd4wllB7EMdxf4PmKWbeqlQim9GmSiPfWF5KQQSQJPW3PBR+EVUdatJWaplFkqdIQKGJDEGGMiZFzGEPj/AA2vRqmqFcKhH5za4tIIPXDRwf6S3ai1CuF11CFfMm5CEw2pQLkCdo9LYzNiINoeJccMl2tzGhkXQlR3LBmpkUqEi0byzXIUnnO2/lTh5WhUqE0qtcKy98GBepqILCq5sQPCV2jSAIBODXBqlFaNelTolqFNAZs4qFrhrGWci8jyHTC7xvI5ekjmhTqUWCPrpVJCsukgBdVzJvfaMZCSTweP7wjEl1qUk7jNNo8S1FSqQQRB3cArfwgS263jBXKQne66asQtNDTCjTLam5coUHGvB+0a0zRZ8khgJ41NyLCWULe3LBHi9RTlcw9CloV8wGVIAZKaq36I5amPkJODNE0RVmotFsE/hION8RqZjJUqOWEvSqS2kSdOk9d+U4U+M8LzJc1HQxHNQPnEibDFzgfENFIqh8bk6mnl0+/B7haaqlNKtTQjMA15BBPMG0Y6ONAolFyYscGzSoQDPhn3k7YK53iXikqCnQbfPng79IvZrKUTS/JRpdtZI1ag0NEi9r4X+EU9gwIjlihjDcyzkYQbS4iusEADrp6GxtfkTizxCpcCJ8+ZvePxyxpxvKpTzC6PgbpuD74rZvOKreIFo2Mj2jC3xVIGBNmdo+jmqF4dQERep9dVzjMVPo+zIqZCi4BAPeWPlVcfsxmDANSXOf8AbdlbO1aaC4Z9UebHFngHFzSphG3AgeYOxxDxTIaKuaqMZdq9X/6940fVgDX4p3agxJG3p/A3wzVr7hUPT5PmSdqOJmrmkLiSigR1kn5wMWqLAT1/YeWAnBaAqZjVWaFubRc7Rcgc/rw7U+EICCzG8+SgdSxJ5bx92MzVNeNSbMHUMztBIuPcYeclnjW0A9ABfoNumEOrkJqHuDrCQSwutzYaha97b+WD3BeKqrimQAx+GebWsCbTPnzxRBviMHA5jLnbAoN4uB03IHnitRdIUlVE7bEz0wI7YcTWnU7srDVVgMDDAnmSOW23TA6tx6nR0UwXhVUNUHiAnmYmT6+WBZCTxOVlyM5jlSdL/DIN4NwfbbcfPFTiWVSo1MmSLyZ5RIN/6wGKT5lSq1UL6ZA1QANJF7NeJ5wMSpXptVWmNL6vERY9TytMiffAAsImzJqPBqK/ogixuPugn1nAni/BJJKFVU7C9vnPpvixqcGmo31MpifhG0sb+ce2JwhFQKpIUCPKZmBPI+XXBbj5Mlxaq5Y6SDE4VMzSNKrri2xHUYea7amYbwTywKz+S1DGwci5oB4jb2N7T0Wp905G0eY8jhS452JcV2q8PdWViToJgr5C0EYGDIxECD+sN49cMHCKNSwWq4MzuI8sGjspsS5U4X2KzD1VfPsqU1MlQZJ5xGGntNxFqqdzlqammBpmR0+7A7PZSoplnZmkGSeY2+3GZLIG5URJxbuzm27klDsq9TLuVqDwEypBmOow01kFdkUTdhsY9fbr1jFPL8LJa+LlWl3KalMEbHCn+6ZY7lbt7XpU8vWpESDTaD6bfXjheHftrnX7sa2lnMb3AFzOEulSLMFEAnaTGM+kx7EP4mE/c6F9FPbMUCMjWMUKzjTUmDTcxEn9QkAHpPrjrHbPIh6HeGHqaSiC0amMz7AER54+YSI/bjpfZztuK1N6eaqFaiU2NI8nYCAPJ4v0MYrUYmJDKIN+0iDH4sMu9lCVdIUqD4RG7e+3tjd+MlhmSXJGlIiY6T7kkYW69ELRpnRq8RPeg7jYqyxIgiR6tvNrmXoStTRBTSrwGB8O0GCYYG8GPTbF+ihNysZ2LQlZGNMiTE3Med8OfYjhbVsw1RGJRFNzc6jAXymThRphaoVS0VBYTzHT1x1zsmqZZO7RSQDcsLlh+kR9Q6ADDgxuoKiK3bXsnmadcVIlGkyD4RCywHvOB9HO92BTeCx2IPSLY7DxtBmcqaGoBqoOlj+i+6k9FMEH1GOC1si9DNNSZlJpsQzk2tubmcEGo1LYTfimcPfQTexH3bY24wEKL4IPMgsSfYnb78R19DVGuGP6wIweXM0lUaQC0C8zYdff6sBlahcUxoEx8+jARwygNr1d/wDfPjME+xNfVkqRt+nt/vGxmIr2AZavYBgDtx2PWkHq9/Op3cgXPiYmPaYxzUq2vwiBNybk9QDGwm8e++HPtFm6j1ayzIFSoLzAhjv9wj1GBtBdAJgmwPmf1QeQnfTFlB6mY+TcbmtMe2dL4J2dyOYyop1aNM6gCWHxX2MkSDhVzfZN1zaZJy9XKuurvi0EU1YEoY/TmE8w08jitwntBXVhRLAW+NpIDbgbid+vI4P/AOjq9QpWfNVGqLIVUCIgBiRpg6pgXJPlGBUgxgtT3Hqh2eyiUhTp0kVBcBbe/wDHHNuOcMbvwlNLhwA8mVBPxclNr/5Yb8nmswiz3lNhz1Aj7LdeWIc5mgzhjpJ2Jg9Jgffi2ruUljuJPb/gr1KiPFh0ERfYj+OF3tPmDRApUgihwFqCJYwNM2sD5cyTjqee01BpYhlEQ0iZ+7Cl2q4BRqrMHUP0gb7EAD3j5YXvFj4inwWbEFcC4oKlFlB+AaHtFibQGO/rgdwImhmyo1jXATaCGANzMWmflgfkeE1adWdTBR/a63Ntj7zcYN8T4a2YWKaENcaidlEGAPMR6ztacWdqkjwZnbGVNGeZrMP+VGrTYsEuVMaeUjeRuIkX98QNxGs699rXUDpVIsORM9drYYeD9kXaiws7GJEiZHOPl8hG1weZ7IGiZYspmy9TgA6E1CTHcsZGd2Msd8XjRnA7JN9W+DWXEjGwdQpVHDwcFeFcPCmce0aeL1C0eoxYkkmbyYLTGNqdAAYsNjwrbEMk0RIwA7Zue6CqYJIxc4nxcUQScc54hx58zmUidOoYBupI9HLMVgCg3gEa6VN5aw2cCB1iTbFLIZqhLB0y2r4Xinl9/wBdC5UAbSB5xFjgJ2sevUdadAFFUXKDSWPMkrcjlE4AnsrmBfQb++EnATfMZkygHgTo35DQpUu+rrQCKx1akAM3IAhIYeQY9PRar5zLvVEOtEsQyqaNLSFO3iAkNHIiTI9lepwqtqVCjsZhQASZPID9mGDJdmjAJc6WHiSQCTGwlWHLcwbERihj2clpXqbuAJU7XZoIq06LAgAnWF0sbiFYAASImRFt8L3BCdTCfiBB98OvGctUhENEkUwEkyYI8IDGRfa8X+2hlOzjj84t2kSIMX6elsEDtWLdgDQie3hqKdoYT7HHQuH9qzSZjT01AxmSYkeuFjiXZ2uzM2iJM2wL/wBDV1khWHmJwe4dyludWTtSdLZh9IIgKhMgnYASB5XjkcKHbXPZcUEWkVqO5LM+zA81cdb7jCiMpVY/pGPM43q8Hqz8LHB1IZDkXM2MYYaOYgQYwO4TwlnqqjygM3iYt+Bh5yHY6lUqhGqVAp2Phvb0tecKyruFCLfGzdR4+j8zkKJ86n+K+Mwf7M9nEy+WSkruwXVBMSZdm5DzxmLVKAEtUoARMzXDJrVW02NSpPn4jiStwoMsrEzz5nF/jmXqZcvUYzTLsZ6SxOBVDiqNs2rnibQJu3XI8jwx5IqoIgw3niXh61SwBeVkiAeQ/j9mPM3nC+lRMsbDyBm/sp9yMaZbOr3hUEBhEA2sviJPtH14Qz/EYE+ZV7XcQNFKYWro1TE7EgDf54BUuJ1Wyr1hVVrsJDERzAAi4E8zifjFKnnM/Qyzn8ytR2fSf0QDqnnuunDfV4LkVywHcKtOJKgESTzJ3mwufLFltqi4WPGHY8cRS4TxUGmDVY6oIMHofuwT4JnO8qGRCaeZmcInanIU8tna6B/zQ0lRqk+IBiBqvYzfDJ9H3AqjI2aetCNr7tTJkKYLG8AbjB5EG0mZnB6HcYOIZhUA0iD9uI+CrVrVlSn8TeZi3XyxBUaTJYHoMZlsyVcGmYYXB6dDPX+GOXu556mRiT3DHB+NU/yipQoVanfUw5KsgCvp+LSQxvAJAbfyxPxntLQZB3jLJ2PO+22Kq5t2Z3SnQSq4IaqtMazq+K+wJvJAvivl+xeWrMEd2DBdUKwEgETv7YeFx5HGyEGG72SGvwSSHQiCJsMTZLLWJZwvSQTPlbbE3EappVdIPhU6T5R/DGr5yn1w8ZHXiGQZsK4WJ54tvVECOeBNesh3PyxPQrpCkGQszJj68asGYM/u4EGmHcOZV5Zh0j6xjTO5rTa/y+zriDL52nBfUqyB+kCbemKlfiVLfvUJ8wf2jDcrLuO2UW4kGZrKAWNOqTHOmwHzkWxVys1aVV6atqpzBghdttRIGoWMYkfOVHde6PeT4YUE7i7EERAE7neBzxJ2z4hkKWWytIKwo65ApvdpnVrAEzNyReRGAUE8+IzEu7kzTs9ndOZalWlqjBWp6CXXT4g2zbklTYH4DjorZ3KrSRyUYMORXkJJufxOEL6PeDUTVo5xGYqtSogBbVCtSVkDWFwTUm36V7jCbw3iZitqpu7rUBABOgjWNauoFxE3/rdbhwoi4/apaiJ1mnxPK/lJsoVVZkqC8kEKYAuDLCPTEObRO8JplRrvsPe0ee3n6yk5TjGXpa6tMigKiEaY1AVF2UTJCGRKjpuIEEuF52g6FcsCXDuxMEzqgwPIERfpJucZs4XaTXUfk04xEKe4n8S4Y1Xi9SmKhSmIeo02RQisxvaJiOQnyjD/AMI7S5KsxpLWUMCQAw06v7JNj9uBQ4cctmWzNVhNalpZdNrEQZ9BBHpgLxDO8QWm7VMrlc5SZSvepTQ1AtwNhNp/VPrjm49QuTJRahQq/J/9icmMqt1HzP1aaiQAeRjlik2ZoNKKBcXtjnvD+0gpSKNctTIkUayt3qNzQNfUP1d+h085eFdstblXQqw5AeexB2wT4sytY6kBTbyI6ZrJKug0VRY3XTc++x/G+J8rw8sJYDSvxCBt62+WJ+H0u908iYnr7TjavWOXZhGqCNRvLCJjmBjqqfaJn8wfm+DofFTpiQfK1rRB9cTUsmNQZgVUCWvfnMSLel9j1xpQrguGCqs9RIA8pt88C6vEoQrLEAg6SxCn2jzBxW0w9wnRuB5nVQVgBB1R/wDYjHmKXZfMI2VpsoIB1WER8bYzF8QJb4nVWo7UWUMhkMPXHJOL8AbJ1qiq8obqel9vx5Y6JwmpSZ6zKfF3tRWJPRyI9sJvb9waho6jrK6UgSCdwCeW1z5YW9kRuNhc14Hnu+pFp8QAUdbgMTHSMKPaHjL0q50CZDjzEk3+R2xNmC2TjRqLVNKEG4JiDHPz9uWD9Lh7l2KlURQC1RkY35KCLSb/ACwoAK1nqagC6EdGKPZTN1DndVNljS4LOJGlm1MIJFyTGOj5uu5hQ2stAiDHQQpkfZgNwvs/So1KTMqavG7bAkLJUkTz8JjB3gORp15qOTck0irDSuk3Ij9LUL/ZgMrBjYmjTL6aEHuIHbPIFMwalWDrVTdYiLW8rH3GGvs/xJGyWWCvACuppizatcmfKD9eCWa7N5eq/wDrTa2c6UKkgLvHlz540ocAGTDkJqU2J3gjp5G9vLFZHDY6iHxspNeRKbZY7Wv0j8eeJKdBlMgf542SuLidC7iRF/K+CFOgugeO+02g+Rnn6/PHNfE9XOObkvCaJdgBfFjiPZKtrao+ZCJBOlAQQAOTSINo98EeFr3XiIi9j7fj6sTVeJSpJxMLNjNjzGIOLizQ7NuuVWpXbQ7nUQxuBAAmecCffFbLZCmf0wemNu0PE2rqRUJI5LzjqcCcvRqgfmwi785IHU7xe229sdRFZhZHceGWoYPCqamT9eK+dp0kU3AJFumAWdy1QQz12CzZiG026GYnp1v0xvR4b4Qa2m8splpcbT5rzEdcH6R8mQupFVJuG5UktBAI5HY9COoI/b0OJ6VJSwWrVpqs3uC3yF8VeJVaNNVFWCNwpQHUDa3rcTMYW6TAlnVALmNPwgGwHlHp74r0N3ANRLqtRq7Q5QUvzmWeVi19j18sc1ei7vUYS0EsxEmAWA1HoCSBPUjDVlkBqjUQisYMNb1vYfxxW47wc0WqhS06YOnY+IG+lYiJ3xoxAooQmxKxgCGey3Ezl2/JWzAppValW8JFiaRBRiVI/m9xBK+c4YOyvFauWR6lOov5LVrONRVSzHy6JYwf1mNjGOVZ/LuxDnSe8EwswALRfmIjHQOD16dOimWdNcaXuDd4mxUgySSCOkeUaMSK523U2Lu2lgt13+sIZzsll6dAZutVrii3iGlEJpyxkuni1ISQJAEWnewXs1m1TM1O5cVKcn84FKLBvJWfCJtHlg12i4lrovTdyDVAQC3gU2iAYG5thczeXXKaqdAlu9UAluRVpB2HQ/VhOswjZtBu/wDjv/PzkORla8go8f2jTX42zaxWVqykTTVAJBnxBt9/DBA6yOug4tTognu6qCopBWZgxBPhBURtcgzywkZ/OuksZK2gdTy8+V8HOF5V6wpEggaZMbsCxAFtpgewOOb9gQptIkOfdyDK+Zek6r+TLq8quqYEbeG7c5J9MbvlPyhqXeaF/r/pA8hPmRtOG3L0ESQwBNoECAPx+3BWjTURV7u220TG0GDOG/Z2BsSvVFVIeD1O5WJMqLW3gXE87iMe53iYLEsIkAAdB6nFOtxDxGAAAI35TI+36sIXaftAWqQnI7+Zt+3G1epnMLcZ7RrSJg9LRfbl09MJfFe0BcyDe9+f4tge1FqjSTMn4jMSfP8ABxUzlELGlg3pP7Ri68yp3/6MKxbhmXJMk97/AIr49xF9FX+y8v8A8X/FfGYGXOa8VrumbzIWoyj8orGAf/cbB3s9lxVf882oER4rttyM29cQ1eE99m8xFvz9b/EbDLwzsayONRvuJ2OAZGK8RGHLtyAnqCcxwipUrMaQAKggKSWEMOgvJj7euDXAuIVsvTelmArneG2iZAjlHTzw0Zfsu4Lsti2m+0QfLyxYyvZlkdm0rBv1k23nljNtfozuHLhNmI3EXaqC5CamBMry1FYX6xbyxBXDJTy1Kml40syrqOmbyBEgb4f+I8KWmDUK+KbAcz6fWT92FfiMCo1RSwKKXCqJkCCw3/E4BtynmNR1ccQVlMiDVCMalSkWF/hExBAi45H54Z8/UYuUUEoFFyLA8xPPlgPwyo9eqzBoAXwqwMhidJMeQOJ81m6alaXePUqTpJEhfX22AnA8niFkKqvPgQNmn0sY36nf2nEOVzJYkTtG1jbl6XPzx7naA13Xbmd8RhuYsR0xHBHc84WBuoy5TNF0AFoMlb7HoPxyxYzLEQwYADeenzGAORqeIGd9j5Ys8azGmmLgyfFJtA6wZ54HDiDOBGBvZUBcWzxkOLKTckyWNzfYkeQsBG5ubeR4hSIFGrT0s1w6R4i1wGmPhtHPzuZ2zqq6roFfMV2DG1QmFLEWvpXaJAMWEYGZAZg1BUNEBUmJv4hLFmvJYk3O+3v0yZYFGGfDUpmme8I8OkEiAFsDsJ2j5263yVbSGUTSTS0yLyWiPIAi5PnGBuWqHXrZpIZmaRvEQL3mwG+KnaDtItS1KnCgyzGJLcr9Im3lFsKDX1GFSvclqZYd8TVDCnp8DqLAQWQleZ+EHUdiYuMCs1xSgsiKdSoxnT3fgVtiJO94iB7ibUeH8VKu/eEVFDBmEmDAOq0STpAiNyBiPNslWKlODUcwwJAClj4SYaAbgaY8xbDBFw1Q4ll6mXdHpLTcMCgAYKptJU3YSP0SSPLEOYpsjAM50kASQsshuGUEEfMTceeF/J19wxY2gkgk77AfVB5T6YZOHstWjUUwugDupADDpaBIgH54uUeYvsrUqpp2emWmbWPUQMWON556UMpIkfVi7QprXTQYV4tvNrYq8Vyi1KYBaGpiPXCvPMYHI6MG8Jrd9WXU0keJZ2kbH2N/bBLI0nrvcQjNKmR8MQNvQDrhZ4fW7pmBtKss9NUYO8AzL0m1LDopJFoja8c59cMFCWBYnR63YBKiK7kwOQEkk2Agb9PfDFwTsf3KBYCgDrJuZO1umE2l2/zKuIWmSq+EFGgDYt8XxXjqJtucSUvpHzpE92l9pRl9YGvlvvyxPUWQaZ50GnwABtVj7fLF5+GgrAiOmErIdva8fnEok7wuoQPM6iJwap9ukjxUagPkQR87YH1F+Yf2Zx4lPi3ZCVcqYmb88cR47khRqsm7HbyHP3x2/iPbpSpC0W/+Rj7McM7TZrvKzMViffBBx4gnCw7lOnRq6dYVhTDaSeS228rc/vxQzdKAYMrI+w/xwWp0n7iWUkagbHrzImxtEkYG8SqEKiXABJjz2n1jnzjBkRfmdx+ir/ZeX/4v+K+PcZ9FX+y8v/xf8V8ZgZcA8PzGjN5gztXq/wCI2Oi5jMJUpLUVgCAJvtAAg/UfnjldeppzWY/31X/9ti9R4mY0ifrODRqExJH3/SzKszy64BV+3DSQScDW4jpQpPt92FbV4iT1thOfUFRYmrSaR9VnXCnF/sI+JxmtmB4UZwDBgE36W5+WAtLPIKwZmIdCwIkkyT4pn3EYZct22y1DIrUZZan4VpiAS0W9AQbt64F8Mz1KvwrNVG0h2qPUYAEaXZ1KxPsJ8yOWEtuyKGJmvKRpvUxbSCOBz/Xj+k11Imo5ddBdQDckKu/M7nA00gPELmd/PF7hmX7yjqU3HLrjRso8EkQPLF41Hc5eq1OZ0AviecQppqYCoGqKB3iXlZMTJEETAsTvgciQrMSFA3ZtomL+fQc8X+K1EdGqoGFZQA1SR4lkDS0gr6E9MaZrJpmMqteqXj4QFcAswMCRpI+EMZ9N8R1B7h48KkBwaXzNMhTJGoEadw02j1xpn6bZlQqPSeDp8DEgbWaT8VpjG78Yyy0+7psbLHp+DJ98T8Ho06aBySyF0Jt8N4kGfP8AzwOnXaxMcVAi+2TUv3ZfuWjSTqIW5/SJ6wPwMa5/hGcyYIp1yKfRagWxO8ki1x0+45xekUzdYkKsmQGUtqX4QQikHlMkx0BwN7QZCoaAamwdAYJXUdI2gzDAgXhpkA3MSdJMICGOFUO/QFaYBtqBIKsYuARzPT12scK3FskUqv4SFMgKBEdCAeQJv5Ry2JdncmzT3DFXCgsBADGJINvHHQ7csdD7PZupXT/WMvpZCULMu46iRIn78AFCmGzFxRnADSMNExIBBI0+QN+f2DElBwp1FVB6qRpE9RLAj+rA33G2Or/SDwzKhTcK0fCAgUQPDa0bkxeenROyHB9SiVXlBJVQwJ8pAHK5ERhgMWRRlOrwufErBlcDTE/FAZqcE/ELc7iSMVcqx7sMWAIhdMGWkknnYCN/TBLJ5NlrNlw0qzd2CDcMQzUHB/quBfoX5EjFBKDKTCSyFg0/IG/PlixKMlStKiYU7KRYm97/AI354pcTY6GZWE7lecTEr1i2CGSyC1GJfUyx4wGChRvB8+YW9vbFLiCIYp3JBvYexNp33i2EggnmFUvdlOBCoCaq2tBNpnyPLDNmuCILgkQIAFhHphdXIGjTRnVatIk/GNRUHZgZkLtblvBwZqUgKU01cA3gN4CPx0AxqtQnXNRQ3FxR4uD82jzTjxPqK8wB4S145Sq/VGPaeWYACSzLHX0gC52+/GZZ1arPNVjfmYMC94039R0OC6VRjmM5E7qoCLlPIhigMEBrifx7YIUqL+ePKbgbW52+7HtV9Q3I9DGBLRgWhNqFEsYMm5B9QYOG3hn0f5B01PRLMbkljhQpZnSfIbR0xLxnt/U7ruaH5oFYd93nohmwj9KJ9MP07WeZk1goCH+LdneC5MEVFExPdh2ZzF7IDMDe8Cxws8Z4VQcj8m4Y1OP/AFKjAGOelUNz726YAcArItXUymSZ1N5gq0n+sGIM+XqGHL8UdCUeT3R8AJ3BWw9JAj+15YezAeJzSxEdextMJk6SlQPiMerseu5mffGYv9la6nK0rajDS0G51EEjymcZixJZnJM/RnNV+vfVf/22J8uWPIAeUYr8Vn8qzEfztX5B2J+qcRUs0wvJ/HXCWJmbELEu1qBibn3wLrA6iDuN8G1cOoYfL8emFpK8s07zPzxlzMWWen/hxE9cufvVQllUBIsDcb7db+WCNWpopaFaaZbUy85GxPUDAWvVAG8EXGD/AGey9GqVNRmg7wRAjkbYmnx5XB2C6Fn9PidD+IfsQx7tQaPSkfJ+fw/OEOH8ZWmihla3Qi+L2W4/SIMKxB/RLD7dOF7OVO6qGnuVYiecciPaMVcvnFJA2BNx63nD05UETyyadCo3CXs/xEtCUtNMFgQLmWmxYnfnAiMWa2Z0UmpJUZk1Mw1GZY2J2sLbee+KPHcj3JaoniAVDbkWBv8AIfWMBjTzBENpSSAGZlA2JFzvIvb/ACcqbhcXnW6ReAJPw7hSopZzJYzibKvoaVA98QtwPNqpZ9FNAfid1AIifCDdhfcCOW4OKOdqLYJVDNfURq0mBNpAvytY4di0281cprA5jy/FxWnUPFNPVtLKCQ2n0DfVgvwbLBMwympKuhKgbMJBBjkRG3KY5xjkY4g43M4ZeAcTWqyLUYgrsZg9N/xcTjRm0bY1u4KPcd8k4o92mkweY3DKAbwZj085i8zcU4pU0gGo1MMYBBWCTIgHTqjz8j0OLVGmnh8IcgSCwBNvQcpx7T4VTDMzS7GTJAt0AsBbb7cYo7mI3EtbLo1F7gwRfnJnkDePfEnB88lCoe9UhUDLETz+Ie0/WI3wz8R4UVRigW/xCQSwP63hNvIR1wEzPBKbEGrLgWA2G21jcb/g4IC4B4kWTzWWdDVQd2UbUZYktAMNNoN9hYe+A5o6iWH6Rn54ZU4DTqBUo0XKhlNQAgAIDLCdr2E8gTgnTrZLVDUCsHkxIN4sZv7HGjHSHmZM+9hwanPMtQ0mqbwG2Hko28+WIs3wwlQzTq1LMT+kwkfXh9yqZMvW/NtAzAIAJ+DukI5i+u+JeMtku68NFw2ulck7d6k/pcxI98HdryIn3Bx7h4ijTy/gKEkiLSTby+2xwOpZJlLLqZV5QTBH2WiPljqBzORBtlSfUn9rnFDO5ykUI/JkB5EBJ+pMC6grQEvHlYMLYRBSjCgA2HWBHmCBM/bJwQSpi02XCJrCqb7Ne3l54mo5unHio029JHK+43sccooT2Z6BNWlcCVFq43FTF16tFp00QhBg69PrG9rXxIhy4s6gHoPSbdf44r0jfcP7YvxBjvikZJgCfb68H61bKLp0qWDTyJIIE3G+B2ZzCK4ZUNNBeIYAmPi08/4YNce3zM+fOMgoCUhnDThjqPlI0H1lr+gE4lfiVEuveDWyrB7mNKFtlBuGKxB3mWxV7R0ab0+8EzqEC8AEbmRvsInC2uW6Extz8/2jGnHREylfmd/7KZmm+VpshGkl4jazsD9YxmA/0br/AOXUOd6v+K+MwVSqifxXKBnzDDf8oqA+mpp+zAl8hUiUUMvWQP24u8RzZXM5gXI76rABj9NsRnPGACRA5chG2MjlvEy4zSyvlqFRGGq0mBcH7J+vAHNEq5ixBj1j8ThmzeYDQYA9IGAObyVR2JVSS1vfkflb2wdbk/GdP6dqVxZCSex+46lRawJBwSyOa0NY2J+vb6xi5/4QX42rAgXKgAFjvAOqw5TGC1VMroIFJSRZBB2Gxndjzkzvi8BbBkGRfHibdd9RwanTtgcXfkeCOjIDlBXAdqpWVE+ANJFv1xyxvwfs+GzQTWHVQGJAgbxtMwDy5jG2RSFgCB0nbBDIEo4cGDpKmTaCQftH14PIQSds8/g1ZU7XPAlPtjS0M9MOwCM1zdmYWLGDaYAAFgBibsrwt6YrPm6MqtI1HFWm0vchU1s0MsXIKxcC+K+bSl3watqdS4LEG1zJ1EyY6xJ3jD6mbpMGp95SanUXSppMXEklYJjcW364u6SadGd5szjvafiLVarBzZDpUAQoixhcA0BOxBPS/wA52j1PPB3tJw90rVBUPinoZb0i3n54XMxSIuAY5GN/tv5Tjs48i7BtimB3HdPTWxlHNFGBGI6VEtsD6zb7MSVsmVE6vlhefOCpWEq8xx4T25ZSFZgtoBIJ+zDTku0L1BKOrxuBvGOOIJI2AJgkcvPDB+Vpll0oVqMRdgb35HHMqN5nT17SoRDagfIfxxPUzoKAhaimoQEZrC8+ICSSLG8QSIxz3gnF6KlWreKDOk7e45+m3WcMNHtdRbMvWqfCQqxJNgBteFEjlcAxbDg6gcCDR8zonaBarZNKOVQsajoGIiwBGpW03JaL8tMyeqR/pgVqqh0AppYBQAWjdmN56DyGL3E/pMVKPd5ZAHYaUA2E7ne9p98JmQzFVaharTeDcxhLNXMugRRjhlc7lkq1y1gXUqCdvAoO3mMR9oOL5U5d9EahDC5vpYNH1YWO1eUSpTD0n8X6v34589V+ZNsUrsR3K9Ne6nfE7RZQTanHLf68ZW7QZdlIUUwfIDHAdTDnOHzs1kV7sMTJwOVmA7lhV8CMPHMyUoiBJdwgMwBKsZNoItt5+WA9ZXVhS1+JgQGU+Gdirahtv4o2GDXHKQehTWw/OKZPIgN0uOYt1wBdVGpVI0zyHnO2FIfbLEkznBnK6TURHB1BtT+IEGREWM8/IY9yKVJFOJmVWSLrHhJIsP2zioWCqee4kzefP8bYJ8GqrochqYsNWpoIgzbnBvti+ahHgSXiVSpT7sssEBZGkE7kbDeY59cU8rXfMNp7rujN6hYtY2GoE2k2n7xi5Wq6iELypElhvBso+QxXp0+61OmuonKGUGwOqQVNiARbzHPFhYO7iScZ4YgovFWWUSUKjcNJEz0H1HCmzWHL0xfz1VmYs09IubRzPM+fP68DVa0GZH4+UX98OxChJzOx/RwscOoiZvV/xXxmPfo4X/y6hfnV/wAV8ZgjJGHMfRnw2o7VGy7FnYsx7/MCSxkmBUgXPLGn8lnC/wCjt/eMz+9x5jMVBAE9/kt4X/R3/vGZ/e4w/Rrw3+Zqf3jM/vceYzFS6Ez+TPhv8w/94zP73Hg+jDhn8w/94zP73GYzEkoTcfRfwz+jv/eMz+9x6fov4Z/MP/eMz+9xmMxcm0Qbxn6N+HIkrQcH/f5g/bUwDyXZbK0yGRGBEx+dqmPMAvE4zGYkg4MI5/s3l6kO6MXCrDCrVBFuocYDVOxOSMA0Tt/OVf8AvxmMxVkLxCfue/8AgrJQB3JEbRVqj/8AvF/g30fcPqkCpQZh/vq/7KmMxmLMqH/5JOEf0T/rZj95jB9EfCP6J/1sx+8xmMxJJ7/JJwj+iH/n5j95jP5JeE/0U/8APzH7zGYzEkno+ifhIIP5KZGx7/MW/wCridvoz4ad6NT+85n97jMZiSTR/ou4Wd8u3/PzH73ER+iThH9EP/OzH7zGYzFCSefyScI/on/WzH7zFnL/AEacNSy5dgP9/mP3mPcZiEXJPM92GyKqIotvzq1j16vigvZDJrtRj/51P+7GYzAUJJpmuyeUYQaRj+3UHKOTYrUuxWSAMUSP+JV/78ZjMXUgnqdi8kJijE/+5U6f28S0eymUUECmYO/5yp/3YzGYoiXPG7IZM27m39up/wB2KlTsHkGmaBP/ABav/fjMZghKjPwXhFGjRWnTTSi6oGpjuxJuSTuTjMZjMFJ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75" name="Picture 27" descr="http://t3.gstatic.com/images?q=tbn:ANd9GcTMrar0-XmQBeVQGp5ms-lCcRAZkCyHkwXg5WmDkM3JCvj7Vw04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79" y="769938"/>
            <a:ext cx="1864241" cy="57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9" descr="data:image/jpeg;base64,/9j/4AAQSkZJRgABAQAAAQABAAD/2wCEAAkGBhQSEBUUEhQWFBUWFRUUFxcVFxYXFhUUGBUXGBUXFhUXHCgeFxkjGhUXHy8gIycpLC0tFx4yNTAqNSYrLCkBCQoKDgwOGg8PGjElHiQ1LCwsKiwvLCksLCwsLCwsLCwsLSwsLCwsLCwsLCksLCwvLCwsLy0sLywvLCwsLCwsNP/AABEIAQUAwQMBIgACEQEDEQH/xAAbAAACAwEBAQAAAAAAAAAAAAADBAACBQYBB//EAE0QAAIBAgQDBQQGBwUECAcAAAECEQADBBIhMQUTQQYiUWFxMoGRoSNCUlOx0RQVFjOSosEHcoKy8CRiY/ElQ3N0o8Lh4jREZIOTs9L/xAAbAQACAwEBAQAAAAAAAAAAAAACAwEEBQAGB//EADoRAAEDAgMDCgUEAgEFAAAAAAEAAhEDIQQSMUFRcQUTImGBkaGx0fAUMkJSwQYVktIWguEjM2Kiwv/aAAwDAQACEQMRAD8A4sCrhairTnD8Cbt1LY3d1T+JgP617AuheUALjASqrRlt19R/tOsWmwNxrdtQ+FxFi2WCgHKcmYSNYy3BXH2ux2JOFGJVA1shmgEZ8i7vkO66dNfKqNPFtqNzG2xXn4NzDAusNbdXVK2eG9lr142MuQDEJce0SwhhbALbajcRPjV+Cdlb+LsNeshSoJUAtlLss5gnQxHlRmuwauCltF25YwWvQtXtEESNqIFo5XZYQstehKLloxw8WWukjKr2rcdSbubKR5DLUFwGqINmwSuSvclGirXrBRirCGAUwd4ZQyn3gg10roS+SvMlHy1a3ZmT0Akn5Ae81MqISuSvCtHIrzLXSuhLla8K01cw5VVZhAfNlP2shh49CR8aGVrgQVBalylDa3TJWqMKKUstSjW6EyU6yUJ0ow5JdTShFUIph7dCZaMFJIIVKlWipRLpTCW66f8As/wobiNiehZ/eqEgfGKwESiqtVanSaRvVukMpBXd8a7SYbF4DittEFhgXYF3WcRdQ5Q6idDNlRHmK0rJS5hnvW7qFV4SbSW1aXU5SbrOv1dRbX3GvmaWABECuhu9qGGEezasWrd67bFh8QsAmyJHsAavBIBmNZ6RWZUwha2GXWrTxAJ6Vl0fYe7YNnhlxr9tDYw92xy2YBzduBCdD0CW2PvFK/2Z3LIs4YlkLqcVPNvZWsszEgWbJ0YOupbyNcXbwwChYEAACYOgoosgiIBHoIozhJnpaoRiNLIeEweTBWrxb97iLllUjXTM7PPgNq2ez99bbXHYIStsZeYFIDG9aWYbqFLH3VnG3IQHZCxQfVUtGYgdCYFWyCn5CWFpKVmGYOAT+MvIMBeym2Tz8RljLzOccYgw4T62TkC4dNINDsKpw+VioDYzAznMLlDXMxMa5fEilcg8BXpSgFKGkTqjNSSDCNx5h+mPlKkcmyxyhAvMIbPohKg6AEAmtq3i7bYzFu4tGLGDQD6K2nK5Qa8zM0yFkKcoLAQBtXPrbjYAegqcryHwqHUZaBOi4VYJMLRwl+22HwNtzb0uYF3IAzsHbEC7n+sRlS2DO0id61LPEEW9ezi0Az4JLivynAzG6LuYoOWHKZQcsgSNZrO4ZggO+RqdvTxqvF0EKIG5Ow8qE4edqj4gTEJjCYy2z33uG1DWcI17MEAFv9EuNfNsdH5vLELrMVj8TuHkYAfRgm0Syrla5IRMxdl+qxlu93g2YbCqm2PAfCvMgmYE1LaGUgyidVkRC1MPiAzYBCbQFtMa+qpOcQEnMwBJmYYhSVBO1Cx2JtLh8cicrW7jxbMIWyoLDWFttvEsxAG8Gs8oPCqGyOgHwFSaEmZ9yoFWBEJ7g7BcPimPKzCwSDdKxAViVyk5oYxDJqGCdDTYu2Q3DwDbhbZYG49ocxxhCxFxQJVf0iJNw+1IAisRrY6j417YfI4YKpI6MoZWBEEMp3BBIiifQLiXA+4QtqhoiFvWrFvn40Hkjl3A31FGRuHXP3SncNedTA8qU7P4hHvYNG5CpbwNm4SypLXbxRbucswVmCqfa2DMQCQBWNiQbly5cuEM1xsx0AAgBVVR0AUAD0oLWh4ULcMSLuUurCbBJqurxsLt1VjbKLjBY8oiqOlOFKG6VebYALPqAOJKT5dSmOXXtMzJHNpgLWnwHCrcvqjiVM6SRrGm1IKtaXBDGItn/ej4gj+tZ3KGb4WrkMHK6CNZgwtPDAc62dJHmi8I4WC2GNzvC6L7MDoALZ7uoOsgrWVw0s9nmkHIWaGgwBmOUE+ka11PEMUiWcSwEHC23RT4Z7KNHxKiszBWCnDWUloGBu6Bfo9QZLP1uT06CvE4LlrEta6vU6V2tAPWXOtFpyltz2r0FfA0iRTbbU26oHdKVxVrItg784usfZya7jeau1llbKwIbfKRrHiB4Uw2IZ04YjEZXYO0Aam0oyemp18aYDFsfhgQ+jYvvXAql1JEBFBJyKdATEjWtAcuV6RLajQf+6ddjS6BpsywdsQd6rnAU3AEGPl8Yk+KQZIYqdGXcHcaSJr3JoT0UFifADc0tg7rXBdxV0jUqjQIACNyk08TpTmLWLF8/wDAufgK3m4l3w+cxnAEgGQCQDHjPBUDRAq5RMbCqqtXyakdREjwkSPkamLcW86BSVGFvTqyy6KskMR4NrGgga0J1NvDrcibjvaDtOgnKokHoRIkdYpFPlNtSHBpymBO2SYG3SxnshMdhC2xN7+CPy6YwmDzGTsPn5VTF922MujkrqToF51pDp6XD8KpxPFkW76KuWEtsusFSb5TvHc+yG99c/lSmHlgaSQcuzeAdvX4bLIfhHluaRET4H0W1SHFxAQnQTlH946gfI1fihPLtge0b9gSDG5JOnXQHSkeM4gsl8kBjYa3cRR1LWSd+oTMX22Wor8ptpPNMi4IHEHL12+a2y0lKoYIvAeDa/ff0QzbqrJ06/mJFXxL5byWxqMjZjBguuWSCd99YkbUvxV4GJAHenBgNmI1YKRPiAenhR/uLSxlRgJDuw/M1v5lNGFOYtJ09CfwrvbhWc+ysZj0EmBPvqpFMYuyGS1bI0uYlFbUgZMpYiOs5fjrSmKxOVbmVe8Ww62wT+7N23zCH8Ygj3ioHKIFZ1J4MyIjdYXvvJ7OvWfhSaYe08fHq3L0rVGSmccuTDNcAOYEQfqgcy2mU+JOcn3UPHMAmKZVIFl8iyZ1QqHPnObrtpv0I8qUWvLINjl2agtG/wD8h3HqkRg3uANtJ8/RLFapy5MDckD3nQU5xO4qNfVVOX9Evkd6DmS6bZMx1AHpFEsYUC9aUKXy2wWjMA9wGzEE+dyTlkAAa70n97oxOUiQY02C83tu7UX7e/eOtZTDUjwJU+RBgj40JhVsLqbp3+nv/wD7Gq7LW1SfnY1x2hZ9VmVxbuQctSr1KalQjqtFQV4ooyrQFOCG+HDZ80nPBeWJzQABm110A+FGZZUrLBSCpAZgCp0IIBjUV6BRESq/NU4jKI4Jud0zKoMODkmTy5CCTCzvA6UZbP0nNluZGUOWJYDwBJ0HpV1SiqtcaTD9I27N+vftU53b0q3D1NrlDRC6uR4lWLDXwkyaaeyCCp2III8QdwfKrgVYLUBjGzA117o8gFOZxiSgNhFJkiSU5epJ7n2R4Dyq74UMFUiQpBUSYzDYxtNHC0Wwn0gHgub0zGB8g1QGN3Bc55AmVb9BUgZhmjxmNwdvUD4VZsAhLEqCXy5iZObL7M+lMATXuWiyN1hVC529CuWQ0SJghh/eGxpbFcPSGaNSQWMmToV118CR74p8Cq3BoR41BY0mSFLHOBABWMMIoYNHeChASSYUbKJ2FeXMKpmRObKT55fZn0psrVStQGtGxW5O9KXUBZQehzjyOwPrqaG2EWSYkl+YZky8RmM9Y0o1rV3PgQn8Ik/Nj8KIRRZWzMKDItKR4haL2WtqNWKySTAUMrEhds0qINDu4cEMpmHOZhJhm8WHWvcVxAqxUWnaOoGnltQbXFUZsrAof94f1qq12Ga8jaTeZ1tv4BX/AILGOph4bIAmxGm+AZ8FZ7AOaZOYEGSTIbVgfImqtb7waTmC5AcxkJ9lddB6Uy6UMirfNs3BZ2d29KiyFmOpJPqTJPvNUZaZZaEwp7YiyUUDLUoteVKGEdVogFeKKuopZTArItHRaqo02J8hufIedBtcQkKRbeGZkBMDvKFLAjce0Pn4Ut9RrYBOqaxhdMJ1VogFRRRFWuJURGqirVgtCLy2UGIAJ6EzMBfgZNNWEk6bAwSZ300AoJlEbCSr2LPU15gTmN1/G4UH922An+bP8aPdvBFLHQKCx9FBJ/Ck+GBkw9pYm4yZo6Zm77Fj4Atr16daIuDGlxNlW6VTTU2CaCqboVrYuZhCg3MgUiczMBqRECRMV6EmAmdC08tDF0MwJDA3NDECdTMfCllxfLIhRIOYs05nGUrLQNIYSFBgDQUG9fuAgHLoAwALQNNSdtyI/wBTWUcS5ziW2C2aeEblDX3607euPbIFxVBOxDAIPJnaMp8tfKaKLFwa5RcH2rRzD0ymGEHTSfdtQ7PEg2ZWWQSQSQGBA2mfaEeXjpSr4G0XCoipEEMsDMCOgHtAdeukVDMVVc8M9/hLr4ajSYXR4+/FFIB1UyPwPUEbgjwNDcAanYan0Gp+VXyHLnWWKDK4OpcLqCG6uASBMyNDsKT4+/8As1zLu4W2sdTdIQR7mmr1GqKltosVXNKI3FC4SCbCMd3BuH1uEv8A1A91MMlMcgKIGwAA9BoKoy0+Us3Kx8XxMpd5a2y5gNof6RSGPsXb+WbWSOpYTWs2FU386t3gMrrv3SNPQ7UyRVQ0XVg5tRxyzoI04xK2G4yngzTfh6YzhoknNMkQbSBpcWiClOXAA3gAT6UJlpt1oLrV8LDNzKWIobrRnFUYUQKEoGXyqUTLUo5QQiii21oaimLa0tMV1XxCsPBwSp9QCD86fvcYb9H5XLsKigawWTKve1tHpptmNKIK9dwok6Daemvj5VUr4alVIc8THFWKVZ9MQ0qlrGK9w5UFnMqXFtjVRKgPl0gDNByjbN50bE3yiMwElRMHb19AJOmulXukIqsREoh2kkmAAPM1MSBymLqSMvs7GDpE9DrvXMblYGhGHZjmdol718qbBuBctx+5DasSSEJRgCg+tHoTWtgLZZc+wKyQB5wCSdzpA8a55bYzPzzmMBVKhpdh3siqRrIuAs3UA7AV0HDMZmt8oiHRiWHeJIaTaILKCVCd0E+DamZoKDn6VNVGMa2ZZole0AnDlBvda3ZH/wBxwG1/u5qWXjTBi3L1PdALewgOiiBHmTOpA2EUxxMlsThUH27l5vS3bgfzXB8KbvcLttqVE9d/wmKjGNLqYAEjaPcJeGIaRJjr8PwsU8VcbAddgT1OkUK9jrhEBdSd9dNQSY6mJ0OmtdH+rbcRkX4R8xXn6st/YHz/ADrOBdpkPd/yrzqh+l4j31LmWxd6R3AO8WYHOVI10CzoCTOmtamHusVz3LgDMCotqIWdtfM+O/lWmOHW/sL8K9t4BF1CKD4wJ08+m9MY4i4pklIfmdY1BCmEvkgZxlbw2kdCPXwrJ4nay3cLaGoN9rmw0W2jvHhozD4Vu8mdN6xcRiE/WHfZUFrDaZ2VYe7c19o75U+dMweHex5ebdSbVxFN4DW3hPEVR1pO/wBpsKunPRj4JLn+QGhDtDbPsW8Q/mti5HxaK0QCquQ7ktg+FumIuXCRlaY11MkESPKKfZaXPEbp9nC3f8b2rfyJJqnPxB/6i2v969P+VDUUqQpiG8e9PxNapiHB9SJAA2DRHYUFhXhF7/hD33G/oK8a3c6svuQ/1anBUyEJ1oJFMFD1IPoI/rQWFEgKpUr2pUqEVBTCCg2xTCVBUq+saCT6x86UxGHvvIBRVkGCSSI0IkLBHkQadWjKKW5NbZInCX2VQbqQu3dYGPCQfLf18auvZ661plN4BmcXOYA+bMpkaZoZd+6dPgK1LCSa08Nhi7BR1+Q6mlwNShdUIs1cgvCLiAqtwvkDh2cmXINtgVBmDkusuhGgjaQenx3D1vBW5lxjcsouYuTl7pgFToYLHXfxpztJ2hsWQlnmLI1yJLv4DuJJ89qwP1xdf9zhbjD7d4rYX1hpcj3VWpYc3cTqTHerL67oDcvp+ELAubmNzHTlYS0usyHusWaZ6wgrcC1y/CcNir13EvzkszfyHloLhJtIEOR7mw8yJkGtAdk7TEm813EE/e3GI9yJC/Krpsqj2ibncj4rtFhrZh79sH7IbM38KSaXHabP+4w+JveBFvlp/FcIrUwnDrVrS1bS3H2FUfGNfjTMedKdWY3f3E+QUBrdg7yAsT9Ixr+zYsWR43bpdv4bQj51P1Xi2PfxgUeFmwo/mck1txUomva4S0yFBcWmIjs9ViHsqjD6a9iL3k95gv8ACkCkuAcAwxu4oizbIS+LS5lzRktrmILTqWJk11KjUeorF7HicNn+8vX7h8815gD8FFHJhEHuym+734LU5IUd0BQPAAQPd0pDE4+2vtXF+Mn4CTQO1lo8tSCRDEROhmCJB0nukAkGJrn7GCvF1En7eUJkDKO6dXIBG8xsYNS2m03JVZ+Je05Wtk9v4BXVAAgGdCARGuh1obBfFvgPzpYY5LS2kvXEtuygBS6yY008emu1EvruZbTlqFUgSXYgk9xtgB86q82T9Z8PTzlXy8ATC9OHn2SG8tm9wO/upVhXrX00+kdT0Fy0JjOUDd3KYlZ8YjTWmGBdWzRzELAkfWVWInXrQ84+iRnMt0m0id8WIm2gjbIkjhlqfLY+aQcUs4pt6WcVfCQg1KlSpXJi3TCUC3R0oSpCMtEB99DWmMPbzED/AFHWllH1pjD2njTKs9YzN5abD51p4Ls8jrN5rlyfqs5VI80SAffWNxrjBsFVVQWYM0mSqosAkhdSNR4Abk61rcF7Ri8jKVyXEUEgGVKnQMhOsToQdvOkPqCcgN1LWujnIsqLhrdtm5SJbBOyKFmNBMb7dasq6++oTH+t6X4lf5di65+rbuN8ENOG5V7uM71ndkBOFzk/vLt+7/Fdb8qY41eyqokhWLZiDByqs5QekmJ8h5172ds8vBWAfq2UJ965j+JrDxbXMTfUiO5lGUGIF1AxWTu2Vlk+J0Gmteu+QWt1VyhSz1cx0HsJxsPy2TKi27jXFVbYHfUQrPcZo1EHKQCV1OpIMb9y4o3IWdsxA+EnWs/DY3M95nz5rYZ1DR+6bOV0H1yFg+um5rMt4ZBbLumIY3B3wdVcnUk6TPTfQaCBSaANJl9Soxj2uqcF04r3LXOYLj9q1zc/0KKLZVYOpllOW3vJhenn50a12ysk6rcVJADlJBJ3kLJWDUuOWo17dtnDyPEGBwPUEFKk+tTOUEgXBjw97VrY7Ecu1cf7Ft2/hUn+lJ9mLGTBYdTvykJ9WGY/M0Pti0YDEeJTJ73dU/8ANWhfbk2SQM3Lt7TuEXx91XZslR0Y3n35rMxd9hfi4QbUOQpUxmQLAkRnMMWgzBTz0xMTxhV5iH6TJnVnLTlS3nQNIzMtswdyBLMNImmsBw+7j89xUk5hMPlFs/VCM2okd7Qa5vOmLnZLEWnUKLK5wABzNCUEDP3ZZMjMDvv8cF+Motec7xO6e3yW02llYAO3uS2HuYW017K6F3WyLmc5VWwq98iUImSCFG8qRGs1PEWUs9vEd0CymUZHa7cIAd1D6gAuukxqdoqrf2bYkmLb4c90pl5r7ESuy7wR7iKfwXYDEIkRZZgFAYXTmEL3h7Mawp2pYx2GpXbV3dSh/TEOalF4s7Mlq2cpuZBLklg8d8o2sOSVEAaHaIpjhFlreI5TlmHdMtv9KrNDAmQYiRrB0miYzshe5iqbVpFbQA4iS1yHnISAScgmANwT40H9C/R8VBEP32ud7Pmm3NssY0MltPSoqYltem6nSfJLXADs9UxlFjelA1B7uz3dUcUvcph6Bcr1CwigRUr2vaJci26Pbpe0aYQ0JUhGSnOEW/3h2IcjyOin8CBPjNZly2WzKVZwQIVASzHUkLEHoDWlieJJbw/eucp2VwoOji4BqIgwwJGuwkUhzwDBKYQ6LDVTiktctlGAZQxa2Yl7crn0O40HXafEVjdj8enMgZo5XLQnL3xnzQIPtZFXSBtQcVxgMLiC9fKPmRQyy6JmEQ66kssgk6LIrAs4W4z57QJXRlCrotxJWAGgR3QPOT5VRztcRUAv1+9VfZRIplh0X1JE6nf8B4Csrtg0YG+Buyi2PV3Vf61qYS4GtowkgopBYy2oHtHqfGsvtXrbsp95isOnuD5z/krQbqFlsu8StHF3RZtMY0RQAPEwFVfeYHvrhMJeawwUuLRLKzXCrMisuoIgFsrGBtpEaCuy4+3cQfaurPuDN+IFD4jYUWx7qxcTiXUahbs9Vtcn0A+kX7fRZFtr+ZmYh2uWGKcs2wl9JZO6zMCSuZCIEkyCB1Fw5yx5bMVUyyRAIj2g2aSw0PeAAJU771s8C4UnKs3B3XKGdmVsxIYtbeVnziay+E8OuXLl0ZbUKxi41uCzB2XKDbYBCFA9mNxVmHwJuqVbJVzbItJT/AeF2y7s1sXCLjBtBmZWRDI2lljQdQWFBxFu0Gu5IRBfsgDKUEkW8zNmjWJHSNZ3pm1gcRZJNpbepk5XJBMATlvAkGAPrRpQMHaa9ef6Ic1XHMuXsrBWIEZFTfQeXnWcxj24lxjs43utSjWp06DQToI7QIlMdq2D2bSAg83FYdNIIMXMzajTZa3HUGQdjIPoZB+Vcfhe+2CLGTcxd+6YAA+htOqwBoB3R612eWt4OloJ2rBqty9Edfp+FOyXDuTzkDZpa2wJEGMkCY3Pd30q/GOJ4covOkqWvL3W0i2SGJKnqygATM++hoXViyPlkKCMqt7JaDrt7VFvYe5bC5bhCMCwy27SgljLSMm8kz4zNePx3JNZ2JdVboTa99OoE67pWjRxLS3pG6nBLeE5jfo/tqgDe37DEAatof3YGnhWaBgHiXuKxVUBL3A6gAsApBIEAxprqATpo9zbn31z/wAP/wDiqnP97c/8M/IpVYclYiSQT/7+ZZHfCb8Qz2R6o2FxGHKo9ktdC4gaL3ity+MpzZ4ZVAuFj6+GlYfavDKMYWG5toT5nvLPrAA/515isZdViOYwhgwhbQ1Gqtomp9aRxF93Ytccu0ASQogCYHdA8TWvyZyTXw+IFZ5EQbTJv2RqkVsQ1zSGpd6Bco70vcr1gWchRXtUqVKhFtmmUpRDTKGoK5eDiv6O4dpJzFUCmGIIQ6HyI66HbrV+JYPnWFxNq4EGU6AGMrMq5NdmDAyfH0FLcQslsmjFQWLBB3jCkgAwY1XePhTKWbqYFgymDcQopIZ2RmSSdNoDNl36b1l1mNNVxIvGq0qRdkb0rTpbhxQm7L5cO11r12Rbz9B3sumnQZqnELLrYWzaMOAMp0GiZc0E6BiCYJ86Yxtu9csq2ZWCHIbCEW3KZVZXcM5DyFJAHRj1BFB/SGutadE7veJh1LZcwtbaDVri9dgTSnOZPR2I2F+rjwWp2ZxLC1y7sZl70j2crkkLPkwYfCrcdWcRgk/+oZ//AMdlj+JFThGGdnW6VUIyOpBaWjMMsgCN1nfrUx1sfrDCL9m3irmp2GVFH41eokxdUn5ecJHX5FNcZ4c11FyEBkYuJBg90iNNjrWXi7d4jJkzaaMp0I5YubGCDBjrqCK6cLWfje0GGs6Xb9tT4FgWP+FZPyqtWwbKzsx1R4bGVaLcrRIROFYQ2rKIxBKgzExqxOk+ExVOEYJra3A0d6/euCDPcd5X3xSX7Wq37ixib/mloqhHjnuQIqDG4657OGs2fO9ezsP8Fof1ovhnwBnMf6z5JZcbktF98+UrcArJ4Av0uLaP/mSP4bafnQTwrGP7eMW35WLCj4NcJNeL2PtmeZexN2SSc14oCTuSLQWSYG/gKayiymIb+T3k6lCXTOY+/AJN7dvDYrB22uKEt2sW+ZyqyzFRrJgHvH4VpXO1+EH/AF6N/wBnmuf5AazMP2cw9viQVLNvJ+iFyCueXN7KGOeZMDf1rqbNoKIQBR4KAo+AppgQufltMn32rIXtSjfu7OKuf3cO4H8TwK2MNxq/esrbXAXesNdu2LQBBmcuZm0B102qzMfM+XU+k0gHuBSFLSSICgZGWfphdOvdHeHtRA7tVMVVFNoOUm40vrt4b02g0OcRHehG/jPuLCf38Qzf5Lf9avbTFn2jhl9FvP8Aiy1odplu27GeygLwO67ToCMx6DNl1AMDSOlc5wTFYtcQq38rWrwuMhzhiCozHIyqBkgr3dxmmdIpnPiQI1Uc0YJEWTHFsHdgObinWDltRp03c9ay8p6tP+ECutxljNbYeIMeo1FcmTVphlJlDc0vcNGc0u5poQKk1KlSpXL1TTFs0qDRkaoXLQwWD5r5ZjusdjvEToQetap4OzWuXculoKlSEAywIiCTmBnx091I8Bb6b/C39K6Jh4VVqU2lxO9FzjgABs4LnuI9m2bklGW4bKwEvTlunNPfZPLrG/qaRbDXbb/SXMPZVgc4DFySSjFbVtVBUFk3kkA6eXU3MLm9pmI8AYHyr2xg7aeyig+IAn47/OgNNpuUbaxAhY2C4hdW2EtWLl4gsQzKLFsAsSBmuHMQPGJrOu2MXd4hbzNasMMNcabam8VRriqQS8AvPWIFdhWMizxNz9jBoP477E/5PlTWwNFzX3Jj35eCo3ZJLkfpF2/iI1h7mVJ/7O3lEU7Y4ZYw6/RWbaagdxFBkkAd46gSdydKYxuJ5dstBaNgASSSYAAGv/I0jjMarLyyyvzrV0qAuX2VaQVzE7K28ezG+lJfWAIZNypax72l2wJocWtmQ1xVYFlZWYSrKxVlPSQQRp4V6OJ2fvbf8YquJxTZgLb4m0mVYWzZzoR0gx3d+lVxvFslwl72JtrniDZTlxmOzsJK7SwMx4a1hnlEv+nuc4eS0PggL5vAIuCx4uE5QcoAKtIKuGJAKxrrlJ16EHrTUUhwY2ytzlEFMynQzvZt76nXQ1ogVp0azuiH7RIPmD17e/dehVptBOXZ7lYlgTxO6fs4SyvoWu3G/AVtVkcPH/SGLPhbwi/y3DWw8RrtV1xQO17vJLY7FcsT3YhySxIACieg3pXhXaws2QIiXBJGdCTMGUlbmhAJ+fvyON9o/qW5MEgtIBgqVI1BB3iue/XzHLcRCj3GnNnBZAQdIyDSARPXMTrpWRiKznOIabflQyvSAJlfVONcR/2EXWUFmto4QEjMWyghTvAL79K5zBYq+L6LeZbv0ZUZQFFsSWkdTOUg+Sg9IPAXLBgszOzCSvfYwd1jfQad3bTpXVtxR7TW7lxc1zVbhS5NtX5ZCJpoWGYsY2LASYqG1HOcHDQT/wAq5Qr4d+HqVD1+C7FVrjsamV2XwZh89KdwfbMNAe3HiVOnrBpXjDg3nI2JDfFQa1sNWZU+UrNZWZU+UpC4aAxojtQTVxGpUrypUqFFarqaArUVda42XBanBbsXk9Y+IIrp7+IVNXZV/vMFn0muHbGC2QxMQRHUkjWABqTXScJeyX5mcFbpLW7q5e8zatbuXCCyXFOgXu6AQJBFU64B1v1JrG7fFPpxG0dmn0DsPiFNIcP7TW7l17bK1krqpuwodc2WVnboYOsGu64cyAEd8SIM3HOnlmbT3RWZxhLFtDIeNgOZcLO3RFDMQzHw+Ogms4sbPRblO8WPh+bK0Ba5njdIg1lYVf8ApDEHww+GX4teb3U9gMJy11gFmLlUEIpaO6g8BG/WSdNqTwKf7fij/wALCD3Zbh/rVvD1HOzMf8w8RsPb5gpDmASW6Efke+Cd4gqG0wf2SPUzuIHUyNB1isDhGKVr4d7vcIaE5SItoxkKOV1VvpDE5Z705jrT/HRLqNzlYqInvhliB1OwpbFYRVDG/bBLWyotzLAH61wjRAJIGpOpqq9wkO2gm2+/4R03Ouz6YEndb8o+Ixt04ewLVx0UWhnuWhmdcouIrAbEF7QHh3vSsrkriGFzFWObcRijXFvBF0JU9wtAG4jTc1p9nrltUtB7quVUXGiTqSxsW8oliRmdyT1APhXPcVvd/wCiTMxuXWdSpZiBcJh11ySCIMeFV8A1rajrRG3iVYx5ORo1n0XTjHr+lWkt2UsrldSFuKzMoUsCwWeo/GtjLqawbL2rmIwrWRbt+1rAhF5T5s2ojWBqd61MLxAPedAVbKoJZJyjWAJO/XUeFXa/z027QZ8HBUqAlj3DTTySnCtcZjdNmwwnzFjb3T86p2n4rykCgSzA+g6TTHCF/wBpxp/41kfDDW/zrme2WNDXSAJyCN9+p8hU4yoWMtqYVTGvLGW1MDwWPh7WdgCQBMsT0Re85/hDfKquxZixABYliBsJ2UeSiFHkopjD8Pujmc1DZBtnLzdFcMACsrOkdPOqcI4Fevtlz2wU1aWcd4+QTYHSJ2rNbhaoZpx69wVOnhqjacbNSN+4e9J3oVtyGQggHmJBO3tDfyigrjkS3ctEiDf5ts6gBS5V1230mOoJrYxPYu8IzXLcg6r38seIIE5vwpTG9lGRQcouLqCVz90zOuxOpOtWWUqtOmZbrrwiFdogNZkJuZkawIi2093elwfMVr3sXzO9EaKPgoH9KwsPgAqho12n8dCa0rDd0UPJlqpb1LPwfRqFo93V2NUY16TQmavQhahXs1KHNSjhDKimj2jv5D8TFKKaZw50Yf7s/wAJB/AGgqmGzw87qWapd8MHvpmkqQAdYyjNG/QEsOonKfKt7HcNVWcTykfdbMpa5irbLoqgS8sWWSCYKjSAKyMNetrcPOGlwBFdZLWyATsNcvXw3B3rZwuHtXrrFnU2LVkh2zuxcSCUQOSLY1AJBJHTWCPP41zhWIuFu4VoNEHVJWuMKeTbvWXyc22xTNcOYBjocM3dLFT7KEidhG292cv2tLeR7d5M65bobOFDEnIWnKsEd0RA6RWdwHhPO5zi3aQNdIghy1hQqlAi6DOQwYtmkEwSYArcwfZ7LiOe917tyCJYKC0gCWbdoA22qxSLjeFUrc2AWzft1Wmw0rNwCxicW0T/APD7bmLEx8/nWpc8PGsm1cZbuLZBmbPh1A1gfQ29TGsANPurqZnEVCNjWjtlx8iO9JA/6QG+f/n32JLjC/QLfZ2Lr9KuUnunwQDbukjT30ocWpJtgXCWgswBDQzZcxY6z5+VATg1x7zZrtyAbjqoWbYbmOsG3EbjQedGTB3uYzi0Q4W2oJVshy3mM6axAnx1qvTD2XN5OvbdXa+Hp1IEx1TbqTdjCsuFD23uK+UliSG7w1IZSMradfCNa1rXDrq6riNT42LR9JoWBvZLNy29tybhuNKquWXXuwoMqIgRGhma0cNcLIpKwxVZB0CtAzDz1pNN1Jpdzl920ngBdHiRVbGW3l3rke0/Cs1u5exDK7WWtqCLSW0CXGWXaO65IJBnaBBFaXZDDlUJghSCEBBHcFwxAP1ZJiveLcMuX7moflhSCglRcGbZoIJ0BIGw08a2cBh2UDOdQpTXUlQ5Kknr3YGuulWMMSSSQRx2e/ZKr13dACQUtwkfTYv/ALwvyw1iuf432autcY2xIJzaET49a6Lgpl8V/wB7cfCzZH9K3EZQIqzXpioIKza1AVbFcRZ4txA6FFePq3LZyT4kBvWmr/FMZGmEtL4eA9ygT8a643h0FCdiaBrXj6vJQabiIznwXJWP0y4CClpJ6lG09AWj40HE9krt2c5tkndsryfDQPlGw2UV2UV6BR5SRDiSoFEbT5Lhr3Y82rLPduA5ZYQsT4Lv41igRXVds+I+zZHk7/8AlH4n4VyTNVvDUGs6QFyoFNrXEjVRmoTGozUNmq6AoJXs1KHNSphQvFaj2L2VgRuD8fI+R299KK1EV65zQ4QVDXRcLSwHDFvYj2iFtpzFKmGV2MLPSQFOh0M0i/FCcYCwQo21xUUNo2XNEFTLgatPSIq2HxTpnCFYuBQcwaRAI0KkdDVf1XYYal7blQpIAZQNdFX6q6zEHYGZ1rKxFE6uE9cT4C9+HctShXDRAMe+tb368bBX8uUPZuNbuXHZjzFL50Z9BDSbcn022jtzpXzTE4dLoXm3WJRQo5SFS28li7aSGZY8GNb3ZrjuUm3faVmLTEk5FgAK0+m8nfwpc1SDzbd2oLQO+CeA7wgfzZgk8YvK6tfH4UhwkHn4s9OegH+HDWZ+daoFTLXUaYpNiZJuTvPvuFktz8yGtkAkxqYBPUxtNEy17FeimygVa9AqwWvctQuVYr2KtFexUKUpgeHi3zNSeZde8fIvGg8gFGtNAVapXSu1XkVK9qVC5Sk+KcSWxbLtr0UfaboP9dKvxDiCWEL3DA6Dqx8FHU1884xxhsRczNoBoqzoo/qfE06nTLz1IXGEDFYou7OxlmJJPn5eVLM1RmqjNWgBCQSvGahsajNQ2aiQEr2pQ81SiQ5gqq9We5AJ8qVS5RZBBB1BEEeVQ9pIICGjUAcCRI3b17YxpkBomYOXUAz+EUT9YRIgk+Xrt6xQVwVvTuLpt5Ve7hUYexqSSxkayZ0B20n3+VZ9UVqbRBJ4CdnXw4raZXwlRxmnHEx5eWiIOKjorH06axrV/wBbAT3SI+evT5mg/oQK/uzBMbAgxqdj0JGnnXpwSxqvTQACJganWTqNPI1XNesBPS/inj4SfkH8zp78FvcF7ctZOVla5a2A2Zd5ZSfqabHzrfT+0G0VkWnPdU6EbnVx5ZR16xXDNhEMdyeozAARJI2O2p+NS3gFGi2/cQJnQ6Dw0nWkkvdfpbfp3e7dyIHDA3YNn1H3xX0DiPbFbOIKFGKAAFhGrNkYEeQVtupIqlzteUfCK0fTW3d4idiLeUHxZfnXL3+KXHYtctoXOQF+WoeEMrqCAPZXYeIre4NiLd8lL4w6qbQQQAlxCHzKiySIBJaQd4pYNVx0PGLKc+Ha0S0dfSvpEx2z2cEyn9oNvl5jacdcpImJXXbwY/w11dYuC7HYZbQRra3oGXO4klcxYCVMQCa2wkCIiNKcwOHzFVcQ+g4/9FpGu2Z3cFKxeP8AHjhnt9wurLclV9osrWwsH/EZrby0DFcOS5BuIGyzBYbTEx8B8KlwJFil0XNa8F4kbuxc1+36gkGy5PeKwQc4D5EA6ydfePOvL3bxBiMi95OQ7lYy3BeVj3IOx7pHqRReO4XC20JtchLuYQdCQCRJKyZAKoY300rmrvaN2H0lizcY5S7tbhnZAQpJDd3QnYCkEVZygE9YFldbUwvzZBtsXevgujPb62IDWbinv6EjQKs/NpX3TSV7+0oKGHJZm1I2AQEgKtzxMSdPKuXx+Ke77QXdohAohhrmKwW1Zx09OlI3cIp1KAnXp003g+I8dIqWl5EnN/A+iLNhpjIP5+XYnuI9oHvZrrkkqYIOgC6+yNgKQTip1lT/AO4KCwI9TRBYUAqF7piYAggGdZPhOnj6VS/hUYiVnUnbqSM3nrrv4CrDqlQfLm/jb3HiEtj8NBDqbYn7rxFhPG++LKycRDMFhpJj00mT4eFAt8QOzDXfu9AZifPSiJYVfZBB9P8Ad166CQPd40I4G2BAUDWdJ0bx/wCdWKZq1RIJBG8R4JDquFpktdTkGNHTETeddotI0R0vBhI21+RiqM1UXugAdBFDe5WkxpgTqsSq9uYlumzgiZ6lL8ypR5UjnFQGipcr6H+yeF+6/mf86n7J4X7r+Z/zrxx/WeB+x/c3+y3R+n8SPqb4+i4JXoqvXc/srhvu/wCZvzqDsvhvu/5n/OhP6xwP2v7m/wBkwch4ne3vPouLt3SNiRvsfEQaIt9vtHUzv18fWux/ZnD/AHf8z/nQbvBsMpI5XsgEnOdAQSIBaW9k7UdL9T4TEOy06TyYn5W6D/ZE7kuvSEueAOJ9FyzYhjuSfU++rc8kzJnxnXea6X9Awfe09kZt373kuup1/DxE2wvCsNcJi0RoG1LiQZg7+R0qxW5bpUGl9Sg8AanK214+7egZgqlQgNqNJPWeO5cwbpO5J9fhUzV1z8Bw4iUiSFks8CepgzFCw/B8OzOvL1QxINyCD1EmYoW/qGgcOcQ2k/ILTDeH3IncnVOc5svGbifRc1bvMvssR6Ej8DTK8Yvja9cH+NvzrZ4jw7DWVDNbMFsu7nU7aAySdvfVOGcPsXgTyShBAILNOs7idDpt4EUn/KMIafO82/Lvhv8AZM/aK8xmHefRZTcavne9d/jb86Wu4lm9pmb+8xP4mt7iuAw9lJ5ckz1eAFEsTBkxpoPGqcHwmHvqSLYkQdGeCpnKdTpsdDtRD9SYbmefFN+XSYb/AGUftVbNlzCeJ9Fz814Wrp8fw7C2gCygZmCglmiT/ipXCW8LcXS3rnNvUuoBicxkyFywffTqPL9KswPp0nkEwLN1/klP5Pexxa57QQJ1OncsE3DEeHpXj3Sd/wAB4DwHlXR4HB4Z7jWzbGZde6zwRMDrTOM4Lh0Qty+oHtPGpjxpFb9RYSjV5upSdm4N2/7JrOTsRUZma8RxPouR57STOpkk+s/nVLl0nfz/ABmuj4NYwuJGlojeZZ/BD4+Dj0II6Vp/szh/u/5n/OgqfqjBUXw+m8EdTf7Lv2rEvbZwjifRcIz0J3rvj2Ww33f8z/nXn7K4b7r+ZvzqP8xwP2v7m/2SzyHifub3n0Xzx3oRavpH7KYb7r+Z/wA68/ZPC/dfzP8AnRD9Z4H7H9zf7JZ/T+JP1N8fRfNqlfSf2Swv3X8z/nUov80wP2P7m/2Uf4/iPub4+i16lSpXyde2UqVKlcuUod7Dho1IImCDBFSpRAkGQo1QTw8/e3do9r/0/wBQKZRIEST6kn8dqlSjdUc6xK4ABEs3irBlMEVL10uxZjJMCfIaAelSpRDEVRT5oOOXdsQ5Gl2aL70DE4cXFKkkTrIidDPUEVXCYQW1ygk6k6x19APCpUoecdkybNUUXleY3ArdXK40mR5GIO+hBBgg6GvMFgEsrCDfUk7mNBtoAB0FeVKnnqmTm8xy6xsUZRM7V7j+HpeQpcEqfx6EeB86AvBLQtcoAhZnQnNPjmOs1KlHTxNam0NY4gAyL7d6F1NjjJHV2K3D+D27JJSSW3LGT06+4fCmr1oMpU7H0/r6V7UoKlapUfne6TvKJrGtGUCyFh8GEJIJMgAzHTbYUepUoHOLjJRAAKVKlSgXKVKlSuXKTUqVK5Qv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AutoShape 31" descr="data:image/jpeg;base64,/9j/4AAQSkZJRgABAQAAAQABAAD/2wCEAAkGBhQSEBUUEhQWFBUWFRUUFxcVFxYXFhUUGBUXGBUXFhUXHCgeFxkjGhUXHy8gIycpLC0tFx4yNTAqNSYrLCkBCQoKDgwOGg8PGjElHiQ1LCwsKiwvLCksLCwsLCwsLCwsLSwsLCwsLCwsLCksLCwvLCwsLy0sLywvLCwsLCwsNP/AABEIAQUAwQMBIgACEQEDEQH/xAAbAAACAwEBAQAAAAAAAAAAAAADBAACBQYBB//EAE0QAAIBAgQDBQQGBwUECAcAAAECEQADBBIhMQUTQQYiUWFxMoGRoSNCUlOx0RQVFjOSosEHcoKy8CRiY/ElQ3N0o8Lh4jREZIOTs9L/xAAbAQACAwEBAQAAAAAAAAAAAAACAwEEBQAGB//EADoRAAEDAgMDCgUEAgEFAAAAAAEAAhEDIQQSMUFRcQUTImGBkaGx0fAUMkJSwQYVktIWguEjM2Kiwv/aAAwDAQACEQMRAD8A4sCrhairTnD8Cbt1LY3d1T+JgP617AuheUALjASqrRlt19R/tOsWmwNxrdtQ+FxFi2WCgHKcmYSNYy3BXH2ux2JOFGJVA1shmgEZ8i7vkO66dNfKqNPFtqNzG2xXn4NzDAusNbdXVK2eG9lr142MuQDEJce0SwhhbALbajcRPjV+Cdlb+LsNeshSoJUAtlLss5gnQxHlRmuwauCltF25YwWvQtXtEESNqIFo5XZYQstehKLloxw8WWukjKr2rcdSbubKR5DLUFwGqINmwSuSvclGirXrBRirCGAUwd4ZQyn3gg10roS+SvMlHy1a3ZmT0Akn5Ae81MqISuSvCtHIrzLXSuhLla8K01cw5VVZhAfNlP2shh49CR8aGVrgQVBalylDa3TJWqMKKUstSjW6EyU6yUJ0ow5JdTShFUIph7dCZaMFJIIVKlWipRLpTCW66f8As/wobiNiehZ/eqEgfGKwESiqtVanSaRvVukMpBXd8a7SYbF4DittEFhgXYF3WcRdQ5Q6idDNlRHmK0rJS5hnvW7qFV4SbSW1aXU5SbrOv1dRbX3GvmaWABECuhu9qGGEezasWrd67bFh8QsAmyJHsAavBIBmNZ6RWZUwha2GXWrTxAJ6Vl0fYe7YNnhlxr9tDYw92xy2YBzduBCdD0CW2PvFK/2Z3LIs4YlkLqcVPNvZWsszEgWbJ0YOupbyNcXbwwChYEAACYOgoosgiIBHoIozhJnpaoRiNLIeEweTBWrxb97iLllUjXTM7PPgNq2ez99bbXHYIStsZeYFIDG9aWYbqFLH3VnG3IQHZCxQfVUtGYgdCYFWyCn5CWFpKVmGYOAT+MvIMBeym2Tz8RljLzOccYgw4T62TkC4dNINDsKpw+VioDYzAznMLlDXMxMa5fEilcg8BXpSgFKGkTqjNSSDCNx5h+mPlKkcmyxyhAvMIbPohKg6AEAmtq3i7bYzFu4tGLGDQD6K2nK5Qa8zM0yFkKcoLAQBtXPrbjYAegqcryHwqHUZaBOi4VYJMLRwl+22HwNtzb0uYF3IAzsHbEC7n+sRlS2DO0id61LPEEW9ezi0Az4JLivynAzG6LuYoOWHKZQcsgSNZrO4ZggO+RqdvTxqvF0EKIG5Ow8qE4edqj4gTEJjCYy2z33uG1DWcI17MEAFv9EuNfNsdH5vLELrMVj8TuHkYAfRgm0Syrla5IRMxdl+qxlu93g2YbCqm2PAfCvMgmYE1LaGUgyidVkRC1MPiAzYBCbQFtMa+qpOcQEnMwBJmYYhSVBO1Cx2JtLh8cicrW7jxbMIWyoLDWFttvEsxAG8Gs8oPCqGyOgHwFSaEmZ9yoFWBEJ7g7BcPimPKzCwSDdKxAViVyk5oYxDJqGCdDTYu2Q3DwDbhbZYG49ocxxhCxFxQJVf0iJNw+1IAisRrY6j417YfI4YKpI6MoZWBEEMp3BBIiifQLiXA+4QtqhoiFvWrFvn40Hkjl3A31FGRuHXP3SncNedTA8qU7P4hHvYNG5CpbwNm4SypLXbxRbucswVmCqfa2DMQCQBWNiQbly5cuEM1xsx0AAgBVVR0AUAD0oLWh4ULcMSLuUurCbBJqurxsLt1VjbKLjBY8oiqOlOFKG6VebYALPqAOJKT5dSmOXXtMzJHNpgLWnwHCrcvqjiVM6SRrGm1IKtaXBDGItn/ej4gj+tZ3KGb4WrkMHK6CNZgwtPDAc62dJHmi8I4WC2GNzvC6L7MDoALZ7uoOsgrWVw0s9nmkHIWaGgwBmOUE+ka11PEMUiWcSwEHC23RT4Z7KNHxKiszBWCnDWUloGBu6Bfo9QZLP1uT06CvE4LlrEta6vU6V2tAPWXOtFpyltz2r0FfA0iRTbbU26oHdKVxVrItg784usfZya7jeau1llbKwIbfKRrHiB4Uw2IZ04YjEZXYO0Aam0oyemp18aYDFsfhgQ+jYvvXAql1JEBFBJyKdATEjWtAcuV6RLajQf+6ddjS6BpsywdsQd6rnAU3AEGPl8Yk+KQZIYqdGXcHcaSJr3JoT0UFifADc0tg7rXBdxV0jUqjQIACNyk08TpTmLWLF8/wDAufgK3m4l3w+cxnAEgGQCQDHjPBUDRAq5RMbCqqtXyakdREjwkSPkamLcW86BSVGFvTqyy6KskMR4NrGgga0J1NvDrcibjvaDtOgnKokHoRIkdYpFPlNtSHBpymBO2SYG3SxnshMdhC2xN7+CPy6YwmDzGTsPn5VTF922MujkrqToF51pDp6XD8KpxPFkW76KuWEtsusFSb5TvHc+yG99c/lSmHlgaSQcuzeAdvX4bLIfhHluaRET4H0W1SHFxAQnQTlH946gfI1fihPLtge0b9gSDG5JOnXQHSkeM4gsl8kBjYa3cRR1LWSd+oTMX22Wor8ptpPNMi4IHEHL12+a2y0lKoYIvAeDa/ff0QzbqrJ06/mJFXxL5byWxqMjZjBguuWSCd99YkbUvxV4GJAHenBgNmI1YKRPiAenhR/uLSxlRgJDuw/M1v5lNGFOYtJ09CfwrvbhWc+ysZj0EmBPvqpFMYuyGS1bI0uYlFbUgZMpYiOs5fjrSmKxOVbmVe8Ww62wT+7N23zCH8Ygj3ioHKIFZ1J4MyIjdYXvvJ7OvWfhSaYe08fHq3L0rVGSmccuTDNcAOYEQfqgcy2mU+JOcn3UPHMAmKZVIFl8iyZ1QqHPnObrtpv0I8qUWvLINjl2agtG/wD8h3HqkRg3uANtJ8/RLFapy5MDckD3nQU5xO4qNfVVOX9Evkd6DmS6bZMx1AHpFEsYUC9aUKXy2wWjMA9wGzEE+dyTlkAAa70n97oxOUiQY02C83tu7UX7e/eOtZTDUjwJU+RBgj40JhVsLqbp3+nv/wD7Gq7LW1SfnY1x2hZ9VmVxbuQctSr1KalQjqtFQV4ooyrQFOCG+HDZ80nPBeWJzQABm110A+FGZZUrLBSCpAZgCp0IIBjUV6BRESq/NU4jKI4Jud0zKoMODkmTy5CCTCzvA6UZbP0nNluZGUOWJYDwBJ0HpV1SiqtcaTD9I27N+vftU53b0q3D1NrlDRC6uR4lWLDXwkyaaeyCCp2III8QdwfKrgVYLUBjGzA117o8gFOZxiSgNhFJkiSU5epJ7n2R4Dyq74UMFUiQpBUSYzDYxtNHC0Wwn0gHgub0zGB8g1QGN3Bc55AmVb9BUgZhmjxmNwdvUD4VZsAhLEqCXy5iZObL7M+lMATXuWiyN1hVC529CuWQ0SJghh/eGxpbFcPSGaNSQWMmToV118CR74p8Cq3BoR41BY0mSFLHOBABWMMIoYNHeChASSYUbKJ2FeXMKpmRObKT55fZn0psrVStQGtGxW5O9KXUBZQehzjyOwPrqaG2EWSYkl+YZky8RmM9Y0o1rV3PgQn8Ik/Nj8KIRRZWzMKDItKR4haL2WtqNWKySTAUMrEhds0qINDu4cEMpmHOZhJhm8WHWvcVxAqxUWnaOoGnltQbXFUZsrAof94f1qq12Ga8jaTeZ1tv4BX/AILGOph4bIAmxGm+AZ8FZ7AOaZOYEGSTIbVgfImqtb7waTmC5AcxkJ9lddB6Uy6UMirfNs3BZ2d29KiyFmOpJPqTJPvNUZaZZaEwp7YiyUUDLUoteVKGEdVogFeKKuopZTArItHRaqo02J8hufIedBtcQkKRbeGZkBMDvKFLAjce0Pn4Ut9RrYBOqaxhdMJ1VogFRRRFWuJURGqirVgtCLy2UGIAJ6EzMBfgZNNWEk6bAwSZ300AoJlEbCSr2LPU15gTmN1/G4UH922An+bP8aPdvBFLHQKCx9FBJ/Ck+GBkw9pYm4yZo6Zm77Fj4Atr16daIuDGlxNlW6VTTU2CaCqboVrYuZhCg3MgUiczMBqRECRMV6EmAmdC08tDF0MwJDA3NDECdTMfCllxfLIhRIOYs05nGUrLQNIYSFBgDQUG9fuAgHLoAwALQNNSdtyI/wBTWUcS5ziW2C2aeEblDX3607euPbIFxVBOxDAIPJnaMp8tfKaKLFwa5RcH2rRzD0ymGEHTSfdtQ7PEg2ZWWQSQSQGBA2mfaEeXjpSr4G0XCoipEEMsDMCOgHtAdeukVDMVVc8M9/hLr4ajSYXR4+/FFIB1UyPwPUEbgjwNDcAanYan0Gp+VXyHLnWWKDK4OpcLqCG6uASBMyNDsKT4+/8As1zLu4W2sdTdIQR7mmr1GqKltosVXNKI3FC4SCbCMd3BuH1uEv8A1A91MMlMcgKIGwAA9BoKoy0+Us3Kx8XxMpd5a2y5gNof6RSGPsXb+WbWSOpYTWs2FU386t3gMrrv3SNPQ7UyRVQ0XVg5tRxyzoI04xK2G4yngzTfh6YzhoknNMkQbSBpcWiClOXAA3gAT6UJlpt1oLrV8LDNzKWIobrRnFUYUQKEoGXyqUTLUo5QQiii21oaimLa0tMV1XxCsPBwSp9QCD86fvcYb9H5XLsKigawWTKve1tHpptmNKIK9dwok6Daemvj5VUr4alVIc8THFWKVZ9MQ0qlrGK9w5UFnMqXFtjVRKgPl0gDNByjbN50bE3yiMwElRMHb19AJOmulXukIqsREoh2kkmAAPM1MSBymLqSMvs7GDpE9DrvXMblYGhGHZjmdol718qbBuBctx+5DasSSEJRgCg+tHoTWtgLZZc+wKyQB5wCSdzpA8a55bYzPzzmMBVKhpdh3siqRrIuAs3UA7AV0HDMZmt8oiHRiWHeJIaTaILKCVCd0E+DamZoKDn6VNVGMa2ZZole0AnDlBvda3ZH/wBxwG1/u5qWXjTBi3L1PdALewgOiiBHmTOpA2EUxxMlsThUH27l5vS3bgfzXB8KbvcLttqVE9d/wmKjGNLqYAEjaPcJeGIaRJjr8PwsU8VcbAddgT1OkUK9jrhEBdSd9dNQSY6mJ0OmtdH+rbcRkX4R8xXn6st/YHz/ADrOBdpkPd/yrzqh+l4j31LmWxd6R3AO8WYHOVI10CzoCTOmtamHusVz3LgDMCotqIWdtfM+O/lWmOHW/sL8K9t4BF1CKD4wJ08+m9MY4i4pklIfmdY1BCmEvkgZxlbw2kdCPXwrJ4nay3cLaGoN9rmw0W2jvHhozD4Vu8mdN6xcRiE/WHfZUFrDaZ2VYe7c19o75U+dMweHex5ebdSbVxFN4DW3hPEVR1pO/wBpsKunPRj4JLn+QGhDtDbPsW8Q/mti5HxaK0QCquQ7ktg+FumIuXCRlaY11MkESPKKfZaXPEbp9nC3f8b2rfyJJqnPxB/6i2v969P+VDUUqQpiG8e9PxNapiHB9SJAA2DRHYUFhXhF7/hD33G/oK8a3c6svuQ/1anBUyEJ1oJFMFD1IPoI/rQWFEgKpUr2pUqEVBTCCg2xTCVBUq+saCT6x86UxGHvvIBRVkGCSSI0IkLBHkQadWjKKW5NbZInCX2VQbqQu3dYGPCQfLf18auvZ661plN4BmcXOYA+bMpkaZoZd+6dPgK1LCSa08Nhi7BR1+Q6mlwNShdUIs1cgvCLiAqtwvkDh2cmXINtgVBmDkusuhGgjaQenx3D1vBW5lxjcsouYuTl7pgFToYLHXfxpztJ2hsWQlnmLI1yJLv4DuJJ89qwP1xdf9zhbjD7d4rYX1hpcj3VWpYc3cTqTHerL67oDcvp+ELAubmNzHTlYS0usyHusWaZ6wgrcC1y/CcNir13EvzkszfyHloLhJtIEOR7mw8yJkGtAdk7TEm813EE/e3GI9yJC/Krpsqj2ibncj4rtFhrZh79sH7IbM38KSaXHabP+4w+JveBFvlp/FcIrUwnDrVrS1bS3H2FUfGNfjTMedKdWY3f3E+QUBrdg7yAsT9Ixr+zYsWR43bpdv4bQj51P1Xi2PfxgUeFmwo/mck1txUomva4S0yFBcWmIjs9ViHsqjD6a9iL3k95gv8ACkCkuAcAwxu4oizbIS+LS5lzRktrmILTqWJk11KjUeorF7HicNn+8vX7h8815gD8FFHJhEHuym+734LU5IUd0BQPAAQPd0pDE4+2vtXF+Mn4CTQO1lo8tSCRDEROhmCJB0nukAkGJrn7GCvF1En7eUJkDKO6dXIBG8xsYNS2m03JVZ+Je05Wtk9v4BXVAAgGdCARGuh1obBfFvgPzpYY5LS2kvXEtuygBS6yY008emu1EvruZbTlqFUgSXYgk9xtgB86q82T9Z8PTzlXy8ATC9OHn2SG8tm9wO/upVhXrX00+kdT0Fy0JjOUDd3KYlZ8YjTWmGBdWzRzELAkfWVWInXrQ84+iRnMt0m0id8WIm2gjbIkjhlqfLY+aQcUs4pt6WcVfCQg1KlSpXJi3TCUC3R0oSpCMtEB99DWmMPbzED/AFHWllH1pjD2njTKs9YzN5abD51p4Ls8jrN5rlyfqs5VI80SAffWNxrjBsFVVQWYM0mSqosAkhdSNR4Abk61rcF7Ri8jKVyXEUEgGVKnQMhOsToQdvOkPqCcgN1LWujnIsqLhrdtm5SJbBOyKFmNBMb7dasq6++oTH+t6X4lf5di65+rbuN8ENOG5V7uM71ndkBOFzk/vLt+7/Fdb8qY41eyqokhWLZiDByqs5QekmJ8h5172ds8vBWAfq2UJ965j+JrDxbXMTfUiO5lGUGIF1AxWTu2Vlk+J0Gmteu+QWt1VyhSz1cx0HsJxsPy2TKi27jXFVbYHfUQrPcZo1EHKQCV1OpIMb9y4o3IWdsxA+EnWs/DY3M95nz5rYZ1DR+6bOV0H1yFg+um5rMt4ZBbLumIY3B3wdVcnUk6TPTfQaCBSaANJl9Soxj2uqcF04r3LXOYLj9q1zc/0KKLZVYOpllOW3vJhenn50a12ysk6rcVJADlJBJ3kLJWDUuOWo17dtnDyPEGBwPUEFKk+tTOUEgXBjw97VrY7Ecu1cf7Ft2/hUn+lJ9mLGTBYdTvykJ9WGY/M0Pti0YDEeJTJ73dU/8ANWhfbk2SQM3Lt7TuEXx91XZslR0Y3n35rMxd9hfi4QbUOQpUxmQLAkRnMMWgzBTz0xMTxhV5iH6TJnVnLTlS3nQNIzMtswdyBLMNImmsBw+7j89xUk5hMPlFs/VCM2okd7Qa5vOmLnZLEWnUKLK5wABzNCUEDP3ZZMjMDvv8cF+Motec7xO6e3yW02llYAO3uS2HuYW017K6F3WyLmc5VWwq98iUImSCFG8qRGs1PEWUs9vEd0CymUZHa7cIAd1D6gAuukxqdoqrf2bYkmLb4c90pl5r7ESuy7wR7iKfwXYDEIkRZZgFAYXTmEL3h7Mawp2pYx2GpXbV3dSh/TEOalF4s7Mlq2cpuZBLklg8d8o2sOSVEAaHaIpjhFlreI5TlmHdMtv9KrNDAmQYiRrB0miYzshe5iqbVpFbQA4iS1yHnISAScgmANwT40H9C/R8VBEP32ud7Pmm3NssY0MltPSoqYltem6nSfJLXADs9UxlFjelA1B7uz3dUcUvcph6Bcr1CwigRUr2vaJci26Pbpe0aYQ0JUhGSnOEW/3h2IcjyOin8CBPjNZly2WzKVZwQIVASzHUkLEHoDWlieJJbw/eucp2VwoOji4BqIgwwJGuwkUhzwDBKYQ6LDVTiktctlGAZQxa2Yl7crn0O40HXafEVjdj8enMgZo5XLQnL3xnzQIPtZFXSBtQcVxgMLiC9fKPmRQyy6JmEQ66kssgk6LIrAs4W4z57QJXRlCrotxJWAGgR3QPOT5VRztcRUAv1+9VfZRIplh0X1JE6nf8B4Csrtg0YG+Buyi2PV3Vf61qYS4GtowkgopBYy2oHtHqfGsvtXrbsp95isOnuD5z/krQbqFlsu8StHF3RZtMY0RQAPEwFVfeYHvrhMJeawwUuLRLKzXCrMisuoIgFsrGBtpEaCuy4+3cQfaurPuDN+IFD4jYUWx7qxcTiXUahbs9Vtcn0A+kX7fRZFtr+ZmYh2uWGKcs2wl9JZO6zMCSuZCIEkyCB1Fw5yx5bMVUyyRAIj2g2aSw0PeAAJU771s8C4UnKs3B3XKGdmVsxIYtbeVnziay+E8OuXLl0ZbUKxi41uCzB2XKDbYBCFA9mNxVmHwJuqVbJVzbItJT/AeF2y7s1sXCLjBtBmZWRDI2lljQdQWFBxFu0Gu5IRBfsgDKUEkW8zNmjWJHSNZ3pm1gcRZJNpbepk5XJBMATlvAkGAPrRpQMHaa9ef6Ic1XHMuXsrBWIEZFTfQeXnWcxj24lxjs43utSjWp06DQToI7QIlMdq2D2bSAg83FYdNIIMXMzajTZa3HUGQdjIPoZB+Vcfhe+2CLGTcxd+6YAA+htOqwBoB3R612eWt4OloJ2rBqty9Edfp+FOyXDuTzkDZpa2wJEGMkCY3Pd30q/GOJ4covOkqWvL3W0i2SGJKnqygATM++hoXViyPlkKCMqt7JaDrt7VFvYe5bC5bhCMCwy27SgljLSMm8kz4zNePx3JNZ2JdVboTa99OoE67pWjRxLS3pG6nBLeE5jfo/tqgDe37DEAatof3YGnhWaBgHiXuKxVUBL3A6gAsApBIEAxprqATpo9zbn31z/wAP/wDiqnP97c/8M/IpVYclYiSQT/7+ZZHfCb8Qz2R6o2FxGHKo9ktdC4gaL3ity+MpzZ4ZVAuFj6+GlYfavDKMYWG5toT5nvLPrAA/515isZdViOYwhgwhbQ1Gqtomp9aRxF93Ytccu0ASQogCYHdA8TWvyZyTXw+IFZ5EQbTJv2RqkVsQ1zSGpd6Bco70vcr1gWchRXtUqVKhFtmmUpRDTKGoK5eDiv6O4dpJzFUCmGIIQ6HyI66HbrV+JYPnWFxNq4EGU6AGMrMq5NdmDAyfH0FLcQslsmjFQWLBB3jCkgAwY1XePhTKWbqYFgymDcQopIZ2RmSSdNoDNl36b1l1mNNVxIvGq0qRdkb0rTpbhxQm7L5cO11r12Rbz9B3sumnQZqnELLrYWzaMOAMp0GiZc0E6BiCYJ86Yxtu9csq2ZWCHIbCEW3KZVZXcM5DyFJAHRj1BFB/SGutadE7veJh1LZcwtbaDVri9dgTSnOZPR2I2F+rjwWp2ZxLC1y7sZl70j2crkkLPkwYfCrcdWcRgk/+oZ//AMdlj+JFThGGdnW6VUIyOpBaWjMMsgCN1nfrUx1sfrDCL9m3irmp2GVFH41eokxdUn5ecJHX5FNcZ4c11FyEBkYuJBg90iNNjrWXi7d4jJkzaaMp0I5YubGCDBjrqCK6cLWfje0GGs6Xb9tT4FgWP+FZPyqtWwbKzsx1R4bGVaLcrRIROFYQ2rKIxBKgzExqxOk+ExVOEYJra3A0d6/euCDPcd5X3xSX7Wq37ixib/mloqhHjnuQIqDG4657OGs2fO9ezsP8Fof1ovhnwBnMf6z5JZcbktF98+UrcArJ4Av0uLaP/mSP4bafnQTwrGP7eMW35WLCj4NcJNeL2PtmeZexN2SSc14oCTuSLQWSYG/gKayiymIb+T3k6lCXTOY+/AJN7dvDYrB22uKEt2sW+ZyqyzFRrJgHvH4VpXO1+EH/AF6N/wBnmuf5AazMP2cw9viQVLNvJ+iFyCueXN7KGOeZMDf1rqbNoKIQBR4KAo+AppgQufltMn32rIXtSjfu7OKuf3cO4H8TwK2MNxq/esrbXAXesNdu2LQBBmcuZm0B102qzMfM+XU+k0gHuBSFLSSICgZGWfphdOvdHeHtRA7tVMVVFNoOUm40vrt4b02g0OcRHehG/jPuLCf38Qzf5Lf9avbTFn2jhl9FvP8Aiy1odplu27GeygLwO67ToCMx6DNl1AMDSOlc5wTFYtcQq38rWrwuMhzhiCozHIyqBkgr3dxmmdIpnPiQI1Uc0YJEWTHFsHdgObinWDltRp03c9ay8p6tP+ECutxljNbYeIMeo1FcmTVphlJlDc0vcNGc0u5poQKk1KlSpXL1TTFs0qDRkaoXLQwWD5r5ZjusdjvEToQetap4OzWuXculoKlSEAywIiCTmBnx091I8Bb6b/C39K6Jh4VVqU2lxO9FzjgABs4LnuI9m2bklGW4bKwEvTlunNPfZPLrG/qaRbDXbb/SXMPZVgc4DFySSjFbVtVBUFk3kkA6eXU3MLm9pmI8AYHyr2xg7aeyig+IAn47/OgNNpuUbaxAhY2C4hdW2EtWLl4gsQzKLFsAsSBmuHMQPGJrOu2MXd4hbzNasMMNcabam8VRriqQS8AvPWIFdhWMizxNz9jBoP477E/5PlTWwNFzX3Jj35eCo3ZJLkfpF2/iI1h7mVJ/7O3lEU7Y4ZYw6/RWbaagdxFBkkAd46gSdydKYxuJ5dstBaNgASSSYAAGv/I0jjMarLyyyvzrV0qAuX2VaQVzE7K28ezG+lJfWAIZNypax72l2wJocWtmQ1xVYFlZWYSrKxVlPSQQRp4V6OJ2fvbf8YquJxTZgLb4m0mVYWzZzoR0gx3d+lVxvFslwl72JtrniDZTlxmOzsJK7SwMx4a1hnlEv+nuc4eS0PggL5vAIuCx4uE5QcoAKtIKuGJAKxrrlJ16EHrTUUhwY2ytzlEFMynQzvZt76nXQ1ogVp0azuiH7RIPmD17e/dehVptBOXZ7lYlgTxO6fs4SyvoWu3G/AVtVkcPH/SGLPhbwi/y3DWw8RrtV1xQO17vJLY7FcsT3YhySxIACieg3pXhXaws2QIiXBJGdCTMGUlbmhAJ+fvyON9o/qW5MEgtIBgqVI1BB3iue/XzHLcRCj3GnNnBZAQdIyDSARPXMTrpWRiKznOIabflQyvSAJlfVONcR/2EXWUFmto4QEjMWyghTvAL79K5zBYq+L6LeZbv0ZUZQFFsSWkdTOUg+Sg9IPAXLBgszOzCSvfYwd1jfQad3bTpXVtxR7TW7lxc1zVbhS5NtX5ZCJpoWGYsY2LASYqG1HOcHDQT/wAq5Qr4d+HqVD1+C7FVrjsamV2XwZh89KdwfbMNAe3HiVOnrBpXjDg3nI2JDfFQa1sNWZU+UrNZWZU+UpC4aAxojtQTVxGpUrypUqFFarqaArUVda42XBanBbsXk9Y+IIrp7+IVNXZV/vMFn0muHbGC2QxMQRHUkjWABqTXScJeyX5mcFbpLW7q5e8zatbuXCCyXFOgXu6AQJBFU64B1v1JrG7fFPpxG0dmn0DsPiFNIcP7TW7l17bK1krqpuwodc2WVnboYOsGu64cyAEd8SIM3HOnlmbT3RWZxhLFtDIeNgOZcLO3RFDMQzHw+Ogms4sbPRblO8WPh+bK0Ba5njdIg1lYVf8ApDEHww+GX4teb3U9gMJy11gFmLlUEIpaO6g8BG/WSdNqTwKf7fij/wALCD3Zbh/rVvD1HOzMf8w8RsPb5gpDmASW6Efke+Cd4gqG0wf2SPUzuIHUyNB1isDhGKVr4d7vcIaE5SItoxkKOV1VvpDE5Z705jrT/HRLqNzlYqInvhliB1OwpbFYRVDG/bBLWyotzLAH61wjRAJIGpOpqq9wkO2gm2+/4R03Ouz6YEndb8o+Ixt04ewLVx0UWhnuWhmdcouIrAbEF7QHh3vSsrkriGFzFWObcRijXFvBF0JU9wtAG4jTc1p9nrltUtB7quVUXGiTqSxsW8oliRmdyT1APhXPcVvd/wCiTMxuXWdSpZiBcJh11ySCIMeFV8A1rajrRG3iVYx5ORo1n0XTjHr+lWkt2UsrldSFuKzMoUsCwWeo/GtjLqawbL2rmIwrWRbt+1rAhF5T5s2ojWBqd61MLxAPedAVbKoJZJyjWAJO/XUeFXa/z027QZ8HBUqAlj3DTTySnCtcZjdNmwwnzFjb3T86p2n4rykCgSzA+g6TTHCF/wBpxp/41kfDDW/zrme2WNDXSAJyCN9+p8hU4yoWMtqYVTGvLGW1MDwWPh7WdgCQBMsT0Re85/hDfKquxZixABYliBsJ2UeSiFHkopjD8Pujmc1DZBtnLzdFcMACsrOkdPOqcI4Fevtlz2wU1aWcd4+QTYHSJ2rNbhaoZpx69wVOnhqjacbNSN+4e9J3oVtyGQggHmJBO3tDfyigrjkS3ctEiDf5ts6gBS5V1230mOoJrYxPYu8IzXLcg6r38seIIE5vwpTG9lGRQcouLqCVz90zOuxOpOtWWUqtOmZbrrwiFdogNZkJuZkawIi2093elwfMVr3sXzO9EaKPgoH9KwsPgAqho12n8dCa0rDd0UPJlqpb1LPwfRqFo93V2NUY16TQmavQhahXs1KHNSjhDKimj2jv5D8TFKKaZw50Yf7s/wAJB/AGgqmGzw87qWapd8MHvpmkqQAdYyjNG/QEsOonKfKt7HcNVWcTykfdbMpa5irbLoqgS8sWWSCYKjSAKyMNetrcPOGlwBFdZLWyATsNcvXw3B3rZwuHtXrrFnU2LVkh2zuxcSCUQOSLY1AJBJHTWCPP41zhWIuFu4VoNEHVJWuMKeTbvWXyc22xTNcOYBjocM3dLFT7KEidhG292cv2tLeR7d5M65bobOFDEnIWnKsEd0RA6RWdwHhPO5zi3aQNdIghy1hQqlAi6DOQwYtmkEwSYArcwfZ7LiOe917tyCJYKC0gCWbdoA22qxSLjeFUrc2AWzft1Wmw0rNwCxicW0T/APD7bmLEx8/nWpc8PGsm1cZbuLZBmbPh1A1gfQ29TGsANPurqZnEVCNjWjtlx8iO9JA/6QG+f/n32JLjC/QLfZ2Lr9KuUnunwQDbukjT30ocWpJtgXCWgswBDQzZcxY6z5+VATg1x7zZrtyAbjqoWbYbmOsG3EbjQedGTB3uYzi0Q4W2oJVshy3mM6axAnx1qvTD2XN5OvbdXa+Hp1IEx1TbqTdjCsuFD23uK+UliSG7w1IZSMradfCNa1rXDrq6riNT42LR9JoWBvZLNy29tybhuNKquWXXuwoMqIgRGhma0cNcLIpKwxVZB0CtAzDz1pNN1Jpdzl920ngBdHiRVbGW3l3rke0/Cs1u5exDK7WWtqCLSW0CXGWXaO65IJBnaBBFaXZDDlUJghSCEBBHcFwxAP1ZJiveLcMuX7moflhSCglRcGbZoIJ0BIGw08a2cBh2UDOdQpTXUlQ5Kknr3YGuulWMMSSSQRx2e/ZKr13dACQUtwkfTYv/ALwvyw1iuf432autcY2xIJzaET49a6Lgpl8V/wB7cfCzZH9K3EZQIqzXpioIKza1AVbFcRZ4txA6FFePq3LZyT4kBvWmr/FMZGmEtL4eA9ygT8a643h0FCdiaBrXj6vJQabiIznwXJWP0y4CClpJ6lG09AWj40HE9krt2c5tkndsryfDQPlGw2UV2UV6BR5SRDiSoFEbT5Lhr3Y82rLPduA5ZYQsT4Lv41igRXVds+I+zZHk7/8AlH4n4VyTNVvDUGs6QFyoFNrXEjVRmoTGozUNmq6AoJXs1KHNSphQvFaj2L2VgRuD8fI+R299KK1EV65zQ4QVDXRcLSwHDFvYj2iFtpzFKmGV2MLPSQFOh0M0i/FCcYCwQo21xUUNo2XNEFTLgatPSIq2HxTpnCFYuBQcwaRAI0KkdDVf1XYYal7blQpIAZQNdFX6q6zEHYGZ1rKxFE6uE9cT4C9+HctShXDRAMe+tb368bBX8uUPZuNbuXHZjzFL50Z9BDSbcn022jtzpXzTE4dLoXm3WJRQo5SFS28li7aSGZY8GNb3ZrjuUm3faVmLTEk5FgAK0+m8nfwpc1SDzbd2oLQO+CeA7wgfzZgk8YvK6tfH4UhwkHn4s9OegH+HDWZ+daoFTLXUaYpNiZJuTvPvuFktz8yGtkAkxqYBPUxtNEy17FeimygVa9AqwWvctQuVYr2KtFexUKUpgeHi3zNSeZde8fIvGg8gFGtNAVapXSu1XkVK9qVC5Sk+KcSWxbLtr0UfaboP9dKvxDiCWEL3DA6Dqx8FHU1884xxhsRczNoBoqzoo/qfE06nTLz1IXGEDFYou7OxlmJJPn5eVLM1RmqjNWgBCQSvGahsajNQ2aiQEr2pQ81SiQ5gqq9We5AJ8qVS5RZBBB1BEEeVQ9pIICGjUAcCRI3b17YxpkBomYOXUAz+EUT9YRIgk+Xrt6xQVwVvTuLpt5Ve7hUYexqSSxkayZ0B20n3+VZ9UVqbRBJ4CdnXw4raZXwlRxmnHEx5eWiIOKjorH06axrV/wBbAT3SI+evT5mg/oQK/uzBMbAgxqdj0JGnnXpwSxqvTQACJganWTqNPI1XNesBPS/inj4SfkH8zp78FvcF7ctZOVla5a2A2Zd5ZSfqabHzrfT+0G0VkWnPdU6EbnVx5ZR16xXDNhEMdyeozAARJI2O2p+NS3gFGi2/cQJnQ6Dw0nWkkvdfpbfp3e7dyIHDA3YNn1H3xX0DiPbFbOIKFGKAAFhGrNkYEeQVtupIqlzteUfCK0fTW3d4idiLeUHxZfnXL3+KXHYtctoXOQF+WoeEMrqCAPZXYeIre4NiLd8lL4w6qbQQQAlxCHzKiySIBJaQd4pYNVx0PGLKc+Ha0S0dfSvpEx2z2cEyn9oNvl5jacdcpImJXXbwY/w11dYuC7HYZbQRra3oGXO4klcxYCVMQCa2wkCIiNKcwOHzFVcQ+g4/9FpGu2Z3cFKxeP8AHjhnt9wurLclV9osrWwsH/EZrby0DFcOS5BuIGyzBYbTEx8B8KlwJFil0XNa8F4kbuxc1+36gkGy5PeKwQc4D5EA6ydfePOvL3bxBiMi95OQ7lYy3BeVj3IOx7pHqRReO4XC20JtchLuYQdCQCRJKyZAKoY300rmrvaN2H0lizcY5S7tbhnZAQpJDd3QnYCkEVZygE9YFldbUwvzZBtsXevgujPb62IDWbinv6EjQKs/NpX3TSV7+0oKGHJZm1I2AQEgKtzxMSdPKuXx+Ke77QXdohAohhrmKwW1Zx09OlI3cIp1KAnXp003g+I8dIqWl5EnN/A+iLNhpjIP5+XYnuI9oHvZrrkkqYIOgC6+yNgKQTip1lT/AO4KCwI9TRBYUAqF7piYAggGdZPhOnj6VS/hUYiVnUnbqSM3nrrv4CrDqlQfLm/jb3HiEtj8NBDqbYn7rxFhPG++LKycRDMFhpJj00mT4eFAt8QOzDXfu9AZifPSiJYVfZBB9P8Ad166CQPd40I4G2BAUDWdJ0bx/wCdWKZq1RIJBG8R4JDquFpktdTkGNHTETeddotI0R0vBhI21+RiqM1UXugAdBFDe5WkxpgTqsSq9uYlumzgiZ6lL8ypR5UjnFQGipcr6H+yeF+6/mf86n7J4X7r+Z/zrxx/WeB+x/c3+y3R+n8SPqb4+i4JXoqvXc/srhvu/wCZvzqDsvhvu/5n/OhP6xwP2v7m/wBkwch4ne3vPouLt3SNiRvsfEQaIt9vtHUzv18fWux/ZnD/AHf8z/nQbvBsMpI5XsgEnOdAQSIBaW9k7UdL9T4TEOy06TyYn5W6D/ZE7kuvSEueAOJ9FyzYhjuSfU++rc8kzJnxnXea6X9Awfe09kZt373kuup1/DxE2wvCsNcJi0RoG1LiQZg7+R0qxW5bpUGl9Sg8AanK214+7egZgqlQgNqNJPWeO5cwbpO5J9fhUzV1z8Bw4iUiSFks8CepgzFCw/B8OzOvL1QxINyCD1EmYoW/qGgcOcQ2k/ILTDeH3IncnVOc5svGbifRc1bvMvssR6Ej8DTK8Yvja9cH+NvzrZ4jw7DWVDNbMFsu7nU7aAySdvfVOGcPsXgTyShBAILNOs7idDpt4EUn/KMIafO82/Lvhv8AZM/aK8xmHefRZTcavne9d/jb86Wu4lm9pmb+8xP4mt7iuAw9lJ5ckz1eAFEsTBkxpoPGqcHwmHvqSLYkQdGeCpnKdTpsdDtRD9SYbmefFN+XSYb/AGUftVbNlzCeJ9Fz814Wrp8fw7C2gCygZmCglmiT/ipXCW8LcXS3rnNvUuoBicxkyFywffTqPL9KswPp0nkEwLN1/klP5Pexxa57QQJ1OncsE3DEeHpXj3Sd/wAB4DwHlXR4HB4Z7jWzbGZde6zwRMDrTOM4Lh0Qty+oHtPGpjxpFb9RYSjV5upSdm4N2/7JrOTsRUZma8RxPouR57STOpkk+s/nVLl0nfz/ABmuj4NYwuJGlojeZZ/BD4+Dj0II6Vp/szh/u/5n/OgqfqjBUXw+m8EdTf7Lv2rEvbZwjifRcIz0J3rvj2Ww33f8z/nXn7K4b7r+ZvzqP8xwP2v7m/2SzyHifub3n0Xzx3oRavpH7KYb7r+Z/wA68/ZPC/dfzP8AnRD9Z4H7H9zf7JZ/T+JP1N8fRfNqlfSf2Swv3X8z/nUov80wP2P7m/2Uf4/iPub4+i16lSpXyde2UqVKlcuUod7Dho1IImCDBFSpRAkGQo1QTw8/e3do9r/0/wBQKZRIEST6kn8dqlSjdUc6xK4ABEs3irBlMEVL10uxZjJMCfIaAelSpRDEVRT5oOOXdsQ5Gl2aL70DE4cXFKkkTrIidDPUEVXCYQW1ygk6k6x19APCpUoecdkybNUUXleY3ArdXK40mR5GIO+hBBgg6GvMFgEsrCDfUk7mNBtoAB0FeVKnnqmTm8xy6xsUZRM7V7j+HpeQpcEqfx6EeB86AvBLQtcoAhZnQnNPjmOs1KlHTxNam0NY4gAyL7d6F1NjjJHV2K3D+D27JJSSW3LGT06+4fCmr1oMpU7H0/r6V7UoKlapUfne6TvKJrGtGUCyFh8GEJIJMgAzHTbYUepUoHOLjJRAAKVKlSgXKVKlSuXKTUqVK5Qv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33" descr="data:image/jpeg;base64,/9j/4AAQSkZJRgABAQAAAQABAAD/2wCEAAkGBhQSEBUUEhQWFBUWFRUUFxcVFxYXFhUUGBUXGBUXFhUXHCgeFxkjGhUXHy8gIycpLC0tFx4yNTAqNSYrLCkBCQoKDgwOGg8PGjElHiQ1LCwsKiwvLCksLCwsLCwsLCwsLSwsLCwsLCwsLCksLCwvLCwsLy0sLywvLCwsLCwsNP/AABEIAQUAwQMBIgACEQEDEQH/xAAbAAACAwEBAQAAAAAAAAAAAAADBAACBQYBB//EAE0QAAIBAgQDBQQGBwUECAcAAAECEQADBBIhMQUTQQYiUWFxMoGRoSNCUlOx0RQVFjOSosEHcoKy8CRiY/ElQ3N0o8Lh4jREZIOTs9L/xAAbAQACAwEBAQAAAAAAAAAAAAACAwEEBQAGB//EADoRAAEDAgMDCgUEAgEFAAAAAAEAAhEDIQQSMUFRcQUTImGBkaGx0fAUMkJSwQYVktIWguEjM2Kiwv/aAAwDAQACEQMRAD8A4sCrhairTnD8Cbt1LY3d1T+JgP617AuheUALjASqrRlt19R/tOsWmwNxrdtQ+FxFi2WCgHKcmYSNYy3BXH2ux2JOFGJVA1shmgEZ8i7vkO66dNfKqNPFtqNzG2xXn4NzDAusNbdXVK2eG9lr142MuQDEJce0SwhhbALbajcRPjV+Cdlb+LsNeshSoJUAtlLss5gnQxHlRmuwauCltF25YwWvQtXtEESNqIFo5XZYQstehKLloxw8WWukjKr2rcdSbubKR5DLUFwGqINmwSuSvclGirXrBRirCGAUwd4ZQyn3gg10roS+SvMlHy1a3ZmT0Akn5Ae81MqISuSvCtHIrzLXSuhLla8K01cw5VVZhAfNlP2shh49CR8aGVrgQVBalylDa3TJWqMKKUstSjW6EyU6yUJ0ow5JdTShFUIph7dCZaMFJIIVKlWipRLpTCW66f8As/wobiNiehZ/eqEgfGKwESiqtVanSaRvVukMpBXd8a7SYbF4DittEFhgXYF3WcRdQ5Q6idDNlRHmK0rJS5hnvW7qFV4SbSW1aXU5SbrOv1dRbX3GvmaWABECuhu9qGGEezasWrd67bFh8QsAmyJHsAavBIBmNZ6RWZUwha2GXWrTxAJ6Vl0fYe7YNnhlxr9tDYw92xy2YBzduBCdD0CW2PvFK/2Z3LIs4YlkLqcVPNvZWsszEgWbJ0YOupbyNcXbwwChYEAACYOgoosgiIBHoIozhJnpaoRiNLIeEweTBWrxb97iLllUjXTM7PPgNq2ez99bbXHYIStsZeYFIDG9aWYbqFLH3VnG3IQHZCxQfVUtGYgdCYFWyCn5CWFpKVmGYOAT+MvIMBeym2Tz8RljLzOccYgw4T62TkC4dNINDsKpw+VioDYzAznMLlDXMxMa5fEilcg8BXpSgFKGkTqjNSSDCNx5h+mPlKkcmyxyhAvMIbPohKg6AEAmtq3i7bYzFu4tGLGDQD6K2nK5Qa8zM0yFkKcoLAQBtXPrbjYAegqcryHwqHUZaBOi4VYJMLRwl+22HwNtzb0uYF3IAzsHbEC7n+sRlS2DO0id61LPEEW9ezi0Az4JLivynAzG6LuYoOWHKZQcsgSNZrO4ZggO+RqdvTxqvF0EKIG5Ow8qE4edqj4gTEJjCYy2z33uG1DWcI17MEAFv9EuNfNsdH5vLELrMVj8TuHkYAfRgm0Syrla5IRMxdl+qxlu93g2YbCqm2PAfCvMgmYE1LaGUgyidVkRC1MPiAzYBCbQFtMa+qpOcQEnMwBJmYYhSVBO1Cx2JtLh8cicrW7jxbMIWyoLDWFttvEsxAG8Gs8oPCqGyOgHwFSaEmZ9yoFWBEJ7g7BcPimPKzCwSDdKxAViVyk5oYxDJqGCdDTYu2Q3DwDbhbZYG49ocxxhCxFxQJVf0iJNw+1IAisRrY6j417YfI4YKpI6MoZWBEEMp3BBIiifQLiXA+4QtqhoiFvWrFvn40Hkjl3A31FGRuHXP3SncNedTA8qU7P4hHvYNG5CpbwNm4SypLXbxRbucswVmCqfa2DMQCQBWNiQbly5cuEM1xsx0AAgBVVR0AUAD0oLWh4ULcMSLuUurCbBJqurxsLt1VjbKLjBY8oiqOlOFKG6VebYALPqAOJKT5dSmOXXtMzJHNpgLWnwHCrcvqjiVM6SRrGm1IKtaXBDGItn/ej4gj+tZ3KGb4WrkMHK6CNZgwtPDAc62dJHmi8I4WC2GNzvC6L7MDoALZ7uoOsgrWVw0s9nmkHIWaGgwBmOUE+ka11PEMUiWcSwEHC23RT4Z7KNHxKiszBWCnDWUloGBu6Bfo9QZLP1uT06CvE4LlrEta6vU6V2tAPWXOtFpyltz2r0FfA0iRTbbU26oHdKVxVrItg784usfZya7jeau1llbKwIbfKRrHiB4Uw2IZ04YjEZXYO0Aam0oyemp18aYDFsfhgQ+jYvvXAql1JEBFBJyKdATEjWtAcuV6RLajQf+6ddjS6BpsywdsQd6rnAU3AEGPl8Yk+KQZIYqdGXcHcaSJr3JoT0UFifADc0tg7rXBdxV0jUqjQIACNyk08TpTmLWLF8/wDAufgK3m4l3w+cxnAEgGQCQDHjPBUDRAq5RMbCqqtXyakdREjwkSPkamLcW86BSVGFvTqyy6KskMR4NrGgga0J1NvDrcibjvaDtOgnKokHoRIkdYpFPlNtSHBpymBO2SYG3SxnshMdhC2xN7+CPy6YwmDzGTsPn5VTF922MujkrqToF51pDp6XD8KpxPFkW76KuWEtsusFSb5TvHc+yG99c/lSmHlgaSQcuzeAdvX4bLIfhHluaRET4H0W1SHFxAQnQTlH946gfI1fihPLtge0b9gSDG5JOnXQHSkeM4gsl8kBjYa3cRR1LWSd+oTMX22Wor8ptpPNMi4IHEHL12+a2y0lKoYIvAeDa/ff0QzbqrJ06/mJFXxL5byWxqMjZjBguuWSCd99YkbUvxV4GJAHenBgNmI1YKRPiAenhR/uLSxlRgJDuw/M1v5lNGFOYtJ09CfwrvbhWc+ysZj0EmBPvqpFMYuyGS1bI0uYlFbUgZMpYiOs5fjrSmKxOVbmVe8Ww62wT+7N23zCH8Ygj3ioHKIFZ1J4MyIjdYXvvJ7OvWfhSaYe08fHq3L0rVGSmccuTDNcAOYEQfqgcy2mU+JOcn3UPHMAmKZVIFl8iyZ1QqHPnObrtpv0I8qUWvLINjl2agtG/wD8h3HqkRg3uANtJ8/RLFapy5MDckD3nQU5xO4qNfVVOX9Evkd6DmS6bZMx1AHpFEsYUC9aUKXy2wWjMA9wGzEE+dyTlkAAa70n97oxOUiQY02C83tu7UX7e/eOtZTDUjwJU+RBgj40JhVsLqbp3+nv/wD7Gq7LW1SfnY1x2hZ9VmVxbuQctSr1KalQjqtFQV4ooyrQFOCG+HDZ80nPBeWJzQABm110A+FGZZUrLBSCpAZgCp0IIBjUV6BRESq/NU4jKI4Jud0zKoMODkmTy5CCTCzvA6UZbP0nNluZGUOWJYDwBJ0HpV1SiqtcaTD9I27N+vftU53b0q3D1NrlDRC6uR4lWLDXwkyaaeyCCp2III8QdwfKrgVYLUBjGzA117o8gFOZxiSgNhFJkiSU5epJ7n2R4Dyq74UMFUiQpBUSYzDYxtNHC0Wwn0gHgub0zGB8g1QGN3Bc55AmVb9BUgZhmjxmNwdvUD4VZsAhLEqCXy5iZObL7M+lMATXuWiyN1hVC529CuWQ0SJghh/eGxpbFcPSGaNSQWMmToV118CR74p8Cq3BoR41BY0mSFLHOBABWMMIoYNHeChASSYUbKJ2FeXMKpmRObKT55fZn0psrVStQGtGxW5O9KXUBZQehzjyOwPrqaG2EWSYkl+YZky8RmM9Y0o1rV3PgQn8Ik/Nj8KIRRZWzMKDItKR4haL2WtqNWKySTAUMrEhds0qINDu4cEMpmHOZhJhm8WHWvcVxAqxUWnaOoGnltQbXFUZsrAof94f1qq12Ga8jaTeZ1tv4BX/AILGOph4bIAmxGm+AZ8FZ7AOaZOYEGSTIbVgfImqtb7waTmC5AcxkJ9lddB6Uy6UMirfNs3BZ2d29KiyFmOpJPqTJPvNUZaZZaEwp7YiyUUDLUoteVKGEdVogFeKKuopZTArItHRaqo02J8hufIedBtcQkKRbeGZkBMDvKFLAjce0Pn4Ut9RrYBOqaxhdMJ1VogFRRRFWuJURGqirVgtCLy2UGIAJ6EzMBfgZNNWEk6bAwSZ300AoJlEbCSr2LPU15gTmN1/G4UH922An+bP8aPdvBFLHQKCx9FBJ/Ck+GBkw9pYm4yZo6Zm77Fj4Atr16daIuDGlxNlW6VTTU2CaCqboVrYuZhCg3MgUiczMBqRECRMV6EmAmdC08tDF0MwJDA3NDECdTMfCllxfLIhRIOYs05nGUrLQNIYSFBgDQUG9fuAgHLoAwALQNNSdtyI/wBTWUcS5ziW2C2aeEblDX3607euPbIFxVBOxDAIPJnaMp8tfKaKLFwa5RcH2rRzD0ymGEHTSfdtQ7PEg2ZWWQSQSQGBA2mfaEeXjpSr4G0XCoipEEMsDMCOgHtAdeukVDMVVc8M9/hLr4ajSYXR4+/FFIB1UyPwPUEbgjwNDcAanYan0Gp+VXyHLnWWKDK4OpcLqCG6uASBMyNDsKT4+/8As1zLu4W2sdTdIQR7mmr1GqKltosVXNKI3FC4SCbCMd3BuH1uEv8A1A91MMlMcgKIGwAA9BoKoy0+Us3Kx8XxMpd5a2y5gNof6RSGPsXb+WbWSOpYTWs2FU386t3gMrrv3SNPQ7UyRVQ0XVg5tRxyzoI04xK2G4yngzTfh6YzhoknNMkQbSBpcWiClOXAA3gAT6UJlpt1oLrV8LDNzKWIobrRnFUYUQKEoGXyqUTLUo5QQiii21oaimLa0tMV1XxCsPBwSp9QCD86fvcYb9H5XLsKigawWTKve1tHpptmNKIK9dwok6Daemvj5VUr4alVIc8THFWKVZ9MQ0qlrGK9w5UFnMqXFtjVRKgPl0gDNByjbN50bE3yiMwElRMHb19AJOmulXukIqsREoh2kkmAAPM1MSBymLqSMvs7GDpE9DrvXMblYGhGHZjmdol718qbBuBctx+5DasSSEJRgCg+tHoTWtgLZZc+wKyQB5wCSdzpA8a55bYzPzzmMBVKhpdh3siqRrIuAs3UA7AV0HDMZmt8oiHRiWHeJIaTaILKCVCd0E+DamZoKDn6VNVGMa2ZZole0AnDlBvda3ZH/wBxwG1/u5qWXjTBi3L1PdALewgOiiBHmTOpA2EUxxMlsThUH27l5vS3bgfzXB8KbvcLttqVE9d/wmKjGNLqYAEjaPcJeGIaRJjr8PwsU8VcbAddgT1OkUK9jrhEBdSd9dNQSY6mJ0OmtdH+rbcRkX4R8xXn6st/YHz/ADrOBdpkPd/yrzqh+l4j31LmWxd6R3AO8WYHOVI10CzoCTOmtamHusVz3LgDMCotqIWdtfM+O/lWmOHW/sL8K9t4BF1CKD4wJ08+m9MY4i4pklIfmdY1BCmEvkgZxlbw2kdCPXwrJ4nay3cLaGoN9rmw0W2jvHhozD4Vu8mdN6xcRiE/WHfZUFrDaZ2VYe7c19o75U+dMweHex5ebdSbVxFN4DW3hPEVR1pO/wBpsKunPRj4JLn+QGhDtDbPsW8Q/mti5HxaK0QCquQ7ktg+FumIuXCRlaY11MkESPKKfZaXPEbp9nC3f8b2rfyJJqnPxB/6i2v969P+VDUUqQpiG8e9PxNapiHB9SJAA2DRHYUFhXhF7/hD33G/oK8a3c6svuQ/1anBUyEJ1oJFMFD1IPoI/rQWFEgKpUr2pUqEVBTCCg2xTCVBUq+saCT6x86UxGHvvIBRVkGCSSI0IkLBHkQadWjKKW5NbZInCX2VQbqQu3dYGPCQfLf18auvZ661plN4BmcXOYA+bMpkaZoZd+6dPgK1LCSa08Nhi7BR1+Q6mlwNShdUIs1cgvCLiAqtwvkDh2cmXINtgVBmDkusuhGgjaQenx3D1vBW5lxjcsouYuTl7pgFToYLHXfxpztJ2hsWQlnmLI1yJLv4DuJJ89qwP1xdf9zhbjD7d4rYX1hpcj3VWpYc3cTqTHerL67oDcvp+ELAubmNzHTlYS0usyHusWaZ6wgrcC1y/CcNir13EvzkszfyHloLhJtIEOR7mw8yJkGtAdk7TEm813EE/e3GI9yJC/Krpsqj2ibncj4rtFhrZh79sH7IbM38KSaXHabP+4w+JveBFvlp/FcIrUwnDrVrS1bS3H2FUfGNfjTMedKdWY3f3E+QUBrdg7yAsT9Ixr+zYsWR43bpdv4bQj51P1Xi2PfxgUeFmwo/mck1txUomva4S0yFBcWmIjs9ViHsqjD6a9iL3k95gv8ACkCkuAcAwxu4oizbIS+LS5lzRktrmILTqWJk11KjUeorF7HicNn+8vX7h8815gD8FFHJhEHuym+734LU5IUd0BQPAAQPd0pDE4+2vtXF+Mn4CTQO1lo8tSCRDEROhmCJB0nukAkGJrn7GCvF1En7eUJkDKO6dXIBG8xsYNS2m03JVZ+Je05Wtk9v4BXVAAgGdCARGuh1obBfFvgPzpYY5LS2kvXEtuygBS6yY008emu1EvruZbTlqFUgSXYgk9xtgB86q82T9Z8PTzlXy8ATC9OHn2SG8tm9wO/upVhXrX00+kdT0Fy0JjOUDd3KYlZ8YjTWmGBdWzRzELAkfWVWInXrQ84+iRnMt0m0id8WIm2gjbIkjhlqfLY+aQcUs4pt6WcVfCQg1KlSpXJi3TCUC3R0oSpCMtEB99DWmMPbzED/AFHWllH1pjD2njTKs9YzN5abD51p4Ls8jrN5rlyfqs5VI80SAffWNxrjBsFVVQWYM0mSqosAkhdSNR4Abk61rcF7Ri8jKVyXEUEgGVKnQMhOsToQdvOkPqCcgN1LWujnIsqLhrdtm5SJbBOyKFmNBMb7dasq6++oTH+t6X4lf5di65+rbuN8ENOG5V7uM71ndkBOFzk/vLt+7/Fdb8qY41eyqokhWLZiDByqs5QekmJ8h5172ds8vBWAfq2UJ965j+JrDxbXMTfUiO5lGUGIF1AxWTu2Vlk+J0Gmteu+QWt1VyhSz1cx0HsJxsPy2TKi27jXFVbYHfUQrPcZo1EHKQCV1OpIMb9y4o3IWdsxA+EnWs/DY3M95nz5rYZ1DR+6bOV0H1yFg+um5rMt4ZBbLumIY3B3wdVcnUk6TPTfQaCBSaANJl9Soxj2uqcF04r3LXOYLj9q1zc/0KKLZVYOpllOW3vJhenn50a12ysk6rcVJADlJBJ3kLJWDUuOWo17dtnDyPEGBwPUEFKk+tTOUEgXBjw97VrY7Ecu1cf7Ft2/hUn+lJ9mLGTBYdTvykJ9WGY/M0Pti0YDEeJTJ73dU/8ANWhfbk2SQM3Lt7TuEXx91XZslR0Y3n35rMxd9hfi4QbUOQpUxmQLAkRnMMWgzBTz0xMTxhV5iH6TJnVnLTlS3nQNIzMtswdyBLMNImmsBw+7j89xUk5hMPlFs/VCM2okd7Qa5vOmLnZLEWnUKLK5wABzNCUEDP3ZZMjMDvv8cF+Motec7xO6e3yW02llYAO3uS2HuYW017K6F3WyLmc5VWwq98iUImSCFG8qRGs1PEWUs9vEd0CymUZHa7cIAd1D6gAuukxqdoqrf2bYkmLb4c90pl5r7ESuy7wR7iKfwXYDEIkRZZgFAYXTmEL3h7Mawp2pYx2GpXbV3dSh/TEOalF4s7Mlq2cpuZBLklg8d8o2sOSVEAaHaIpjhFlreI5TlmHdMtv9KrNDAmQYiRrB0miYzshe5iqbVpFbQA4iS1yHnISAScgmANwT40H9C/R8VBEP32ud7Pmm3NssY0MltPSoqYltem6nSfJLXADs9UxlFjelA1B7uz3dUcUvcph6Bcr1CwigRUr2vaJci26Pbpe0aYQ0JUhGSnOEW/3h2IcjyOin8CBPjNZly2WzKVZwQIVASzHUkLEHoDWlieJJbw/eucp2VwoOji4BqIgwwJGuwkUhzwDBKYQ6LDVTiktctlGAZQxa2Yl7crn0O40HXafEVjdj8enMgZo5XLQnL3xnzQIPtZFXSBtQcVxgMLiC9fKPmRQyy6JmEQ66kssgk6LIrAs4W4z57QJXRlCrotxJWAGgR3QPOT5VRztcRUAv1+9VfZRIplh0X1JE6nf8B4Csrtg0YG+Buyi2PV3Vf61qYS4GtowkgopBYy2oHtHqfGsvtXrbsp95isOnuD5z/krQbqFlsu8StHF3RZtMY0RQAPEwFVfeYHvrhMJeawwUuLRLKzXCrMisuoIgFsrGBtpEaCuy4+3cQfaurPuDN+IFD4jYUWx7qxcTiXUahbs9Vtcn0A+kX7fRZFtr+ZmYh2uWGKcs2wl9JZO6zMCSuZCIEkyCB1Fw5yx5bMVUyyRAIj2g2aSw0PeAAJU771s8C4UnKs3B3XKGdmVsxIYtbeVnziay+E8OuXLl0ZbUKxi41uCzB2XKDbYBCFA9mNxVmHwJuqVbJVzbItJT/AeF2y7s1sXCLjBtBmZWRDI2lljQdQWFBxFu0Gu5IRBfsgDKUEkW8zNmjWJHSNZ3pm1gcRZJNpbepk5XJBMATlvAkGAPrRpQMHaa9ef6Ic1XHMuXsrBWIEZFTfQeXnWcxj24lxjs43utSjWp06DQToI7QIlMdq2D2bSAg83FYdNIIMXMzajTZa3HUGQdjIPoZB+Vcfhe+2CLGTcxd+6YAA+htOqwBoB3R612eWt4OloJ2rBqty9Edfp+FOyXDuTzkDZpa2wJEGMkCY3Pd30q/GOJ4covOkqWvL3W0i2SGJKnqygATM++hoXViyPlkKCMqt7JaDrt7VFvYe5bC5bhCMCwy27SgljLSMm8kz4zNePx3JNZ2JdVboTa99OoE67pWjRxLS3pG6nBLeE5jfo/tqgDe37DEAatof3YGnhWaBgHiXuKxVUBL3A6gAsApBIEAxprqATpo9zbn31z/wAP/wDiqnP97c/8M/IpVYclYiSQT/7+ZZHfCb8Qz2R6o2FxGHKo9ktdC4gaL3ity+MpzZ4ZVAuFj6+GlYfavDKMYWG5toT5nvLPrAA/515isZdViOYwhgwhbQ1Gqtomp9aRxF93Ytccu0ASQogCYHdA8TWvyZyTXw+IFZ5EQbTJv2RqkVsQ1zSGpd6Bco70vcr1gWchRXtUqVKhFtmmUpRDTKGoK5eDiv6O4dpJzFUCmGIIQ6HyI66HbrV+JYPnWFxNq4EGU6AGMrMq5NdmDAyfH0FLcQslsmjFQWLBB3jCkgAwY1XePhTKWbqYFgymDcQopIZ2RmSSdNoDNl36b1l1mNNVxIvGq0qRdkb0rTpbhxQm7L5cO11r12Rbz9B3sumnQZqnELLrYWzaMOAMp0GiZc0E6BiCYJ86Yxtu9csq2ZWCHIbCEW3KZVZXcM5DyFJAHRj1BFB/SGutadE7veJh1LZcwtbaDVri9dgTSnOZPR2I2F+rjwWp2ZxLC1y7sZl70j2crkkLPkwYfCrcdWcRgk/+oZ//AMdlj+JFThGGdnW6VUIyOpBaWjMMsgCN1nfrUx1sfrDCL9m3irmp2GVFH41eokxdUn5ecJHX5FNcZ4c11FyEBkYuJBg90iNNjrWXi7d4jJkzaaMp0I5YubGCDBjrqCK6cLWfje0GGs6Xb9tT4FgWP+FZPyqtWwbKzsx1R4bGVaLcrRIROFYQ2rKIxBKgzExqxOk+ExVOEYJra3A0d6/euCDPcd5X3xSX7Wq37ixib/mloqhHjnuQIqDG4657OGs2fO9ezsP8Fof1ovhnwBnMf6z5JZcbktF98+UrcArJ4Av0uLaP/mSP4bafnQTwrGP7eMW35WLCj4NcJNeL2PtmeZexN2SSc14oCTuSLQWSYG/gKayiymIb+T3k6lCXTOY+/AJN7dvDYrB22uKEt2sW+ZyqyzFRrJgHvH4VpXO1+EH/AF6N/wBnmuf5AazMP2cw9viQVLNvJ+iFyCueXN7KGOeZMDf1rqbNoKIQBR4KAo+AppgQufltMn32rIXtSjfu7OKuf3cO4H8TwK2MNxq/esrbXAXesNdu2LQBBmcuZm0B102qzMfM+XU+k0gHuBSFLSSICgZGWfphdOvdHeHtRA7tVMVVFNoOUm40vrt4b02g0OcRHehG/jPuLCf38Qzf5Lf9avbTFn2jhl9FvP8Aiy1odplu27GeygLwO67ToCMx6DNl1AMDSOlc5wTFYtcQq38rWrwuMhzhiCozHIyqBkgr3dxmmdIpnPiQI1Uc0YJEWTHFsHdgObinWDltRp03c9ay8p6tP+ECutxljNbYeIMeo1FcmTVphlJlDc0vcNGc0u5poQKk1KlSpXL1TTFs0qDRkaoXLQwWD5r5ZjusdjvEToQetap4OzWuXculoKlSEAywIiCTmBnx091I8Bb6b/C39K6Jh4VVqU2lxO9FzjgABs4LnuI9m2bklGW4bKwEvTlunNPfZPLrG/qaRbDXbb/SXMPZVgc4DFySSjFbVtVBUFk3kkA6eXU3MLm9pmI8AYHyr2xg7aeyig+IAn47/OgNNpuUbaxAhY2C4hdW2EtWLl4gsQzKLFsAsSBmuHMQPGJrOu2MXd4hbzNasMMNcabam8VRriqQS8AvPWIFdhWMizxNz9jBoP477E/5PlTWwNFzX3Jj35eCo3ZJLkfpF2/iI1h7mVJ/7O3lEU7Y4ZYw6/RWbaagdxFBkkAd46gSdydKYxuJ5dstBaNgASSSYAAGv/I0jjMarLyyyvzrV0qAuX2VaQVzE7K28ezG+lJfWAIZNypax72l2wJocWtmQ1xVYFlZWYSrKxVlPSQQRp4V6OJ2fvbf8YquJxTZgLb4m0mVYWzZzoR0gx3d+lVxvFslwl72JtrniDZTlxmOzsJK7SwMx4a1hnlEv+nuc4eS0PggL5vAIuCx4uE5QcoAKtIKuGJAKxrrlJ16EHrTUUhwY2ytzlEFMynQzvZt76nXQ1ogVp0azuiH7RIPmD17e/dehVptBOXZ7lYlgTxO6fs4SyvoWu3G/AVtVkcPH/SGLPhbwi/y3DWw8RrtV1xQO17vJLY7FcsT3YhySxIACieg3pXhXaws2QIiXBJGdCTMGUlbmhAJ+fvyON9o/qW5MEgtIBgqVI1BB3iue/XzHLcRCj3GnNnBZAQdIyDSARPXMTrpWRiKznOIabflQyvSAJlfVONcR/2EXWUFmto4QEjMWyghTvAL79K5zBYq+L6LeZbv0ZUZQFFsSWkdTOUg+Sg9IPAXLBgszOzCSvfYwd1jfQad3bTpXVtxR7TW7lxc1zVbhS5NtX5ZCJpoWGYsY2LASYqG1HOcHDQT/wAq5Qr4d+HqVD1+C7FVrjsamV2XwZh89KdwfbMNAe3HiVOnrBpXjDg3nI2JDfFQa1sNWZU+UrNZWZU+UpC4aAxojtQTVxGpUrypUqFFarqaArUVda42XBanBbsXk9Y+IIrp7+IVNXZV/vMFn0muHbGC2QxMQRHUkjWABqTXScJeyX5mcFbpLW7q5e8zatbuXCCyXFOgXu6AQJBFU64B1v1JrG7fFPpxG0dmn0DsPiFNIcP7TW7l17bK1krqpuwodc2WVnboYOsGu64cyAEd8SIM3HOnlmbT3RWZxhLFtDIeNgOZcLO3RFDMQzHw+Ogms4sbPRblO8WPh+bK0Ba5njdIg1lYVf8ApDEHww+GX4teb3U9gMJy11gFmLlUEIpaO6g8BG/WSdNqTwKf7fij/wALCD3Zbh/rVvD1HOzMf8w8RsPb5gpDmASW6Efke+Cd4gqG0wf2SPUzuIHUyNB1isDhGKVr4d7vcIaE5SItoxkKOV1VvpDE5Z705jrT/HRLqNzlYqInvhliB1OwpbFYRVDG/bBLWyotzLAH61wjRAJIGpOpqq9wkO2gm2+/4R03Ouz6YEndb8o+Ixt04ewLVx0UWhnuWhmdcouIrAbEF7QHh3vSsrkriGFzFWObcRijXFvBF0JU9wtAG4jTc1p9nrltUtB7quVUXGiTqSxsW8oliRmdyT1APhXPcVvd/wCiTMxuXWdSpZiBcJh11ySCIMeFV8A1rajrRG3iVYx5ORo1n0XTjHr+lWkt2UsrldSFuKzMoUsCwWeo/GtjLqawbL2rmIwrWRbt+1rAhF5T5s2ojWBqd61MLxAPedAVbKoJZJyjWAJO/XUeFXa/z027QZ8HBUqAlj3DTTySnCtcZjdNmwwnzFjb3T86p2n4rykCgSzA+g6TTHCF/wBpxp/41kfDDW/zrme2WNDXSAJyCN9+p8hU4yoWMtqYVTGvLGW1MDwWPh7WdgCQBMsT0Re85/hDfKquxZixABYliBsJ2UeSiFHkopjD8Pujmc1DZBtnLzdFcMACsrOkdPOqcI4Fevtlz2wU1aWcd4+QTYHSJ2rNbhaoZpx69wVOnhqjacbNSN+4e9J3oVtyGQggHmJBO3tDfyigrjkS3ctEiDf5ts6gBS5V1230mOoJrYxPYu8IzXLcg6r38seIIE5vwpTG9lGRQcouLqCVz90zOuxOpOtWWUqtOmZbrrwiFdogNZkJuZkawIi2093elwfMVr3sXzO9EaKPgoH9KwsPgAqho12n8dCa0rDd0UPJlqpb1LPwfRqFo93V2NUY16TQmavQhahXs1KHNSjhDKimj2jv5D8TFKKaZw50Yf7s/wAJB/AGgqmGzw87qWapd8MHvpmkqQAdYyjNG/QEsOonKfKt7HcNVWcTykfdbMpa5irbLoqgS8sWWSCYKjSAKyMNetrcPOGlwBFdZLWyATsNcvXw3B3rZwuHtXrrFnU2LVkh2zuxcSCUQOSLY1AJBJHTWCPP41zhWIuFu4VoNEHVJWuMKeTbvWXyc22xTNcOYBjocM3dLFT7KEidhG292cv2tLeR7d5M65bobOFDEnIWnKsEd0RA6RWdwHhPO5zi3aQNdIghy1hQqlAi6DOQwYtmkEwSYArcwfZ7LiOe917tyCJYKC0gCWbdoA22qxSLjeFUrc2AWzft1Wmw0rNwCxicW0T/APD7bmLEx8/nWpc8PGsm1cZbuLZBmbPh1A1gfQ29TGsANPurqZnEVCNjWjtlx8iO9JA/6QG+f/n32JLjC/QLfZ2Lr9KuUnunwQDbukjT30ocWpJtgXCWgswBDQzZcxY6z5+VATg1x7zZrtyAbjqoWbYbmOsG3EbjQedGTB3uYzi0Q4W2oJVshy3mM6axAnx1qvTD2XN5OvbdXa+Hp1IEx1TbqTdjCsuFD23uK+UliSG7w1IZSMradfCNa1rXDrq6riNT42LR9JoWBvZLNy29tybhuNKquWXXuwoMqIgRGhma0cNcLIpKwxVZB0CtAzDz1pNN1Jpdzl920ngBdHiRVbGW3l3rke0/Cs1u5exDK7WWtqCLSW0CXGWXaO65IJBnaBBFaXZDDlUJghSCEBBHcFwxAP1ZJiveLcMuX7moflhSCglRcGbZoIJ0BIGw08a2cBh2UDOdQpTXUlQ5Kknr3YGuulWMMSSSQRx2e/ZKr13dACQUtwkfTYv/ALwvyw1iuf432autcY2xIJzaET49a6Lgpl8V/wB7cfCzZH9K3EZQIqzXpioIKza1AVbFcRZ4txA6FFePq3LZyT4kBvWmr/FMZGmEtL4eA9ygT8a643h0FCdiaBrXj6vJQabiIznwXJWP0y4CClpJ6lG09AWj40HE9krt2c5tkndsryfDQPlGw2UV2UV6BR5SRDiSoFEbT5Lhr3Y82rLPduA5ZYQsT4Lv41igRXVds+I+zZHk7/8AlH4n4VyTNVvDUGs6QFyoFNrXEjVRmoTGozUNmq6AoJXs1KHNSphQvFaj2L2VgRuD8fI+R299KK1EV65zQ4QVDXRcLSwHDFvYj2iFtpzFKmGV2MLPSQFOh0M0i/FCcYCwQo21xUUNo2XNEFTLgatPSIq2HxTpnCFYuBQcwaRAI0KkdDVf1XYYal7blQpIAZQNdFX6q6zEHYGZ1rKxFE6uE9cT4C9+HctShXDRAMe+tb368bBX8uUPZuNbuXHZjzFL50Z9BDSbcn022jtzpXzTE4dLoXm3WJRQo5SFS28li7aSGZY8GNb3ZrjuUm3faVmLTEk5FgAK0+m8nfwpc1SDzbd2oLQO+CeA7wgfzZgk8YvK6tfH4UhwkHn4s9OegH+HDWZ+daoFTLXUaYpNiZJuTvPvuFktz8yGtkAkxqYBPUxtNEy17FeimygVa9AqwWvctQuVYr2KtFexUKUpgeHi3zNSeZde8fIvGg8gFGtNAVapXSu1XkVK9qVC5Sk+KcSWxbLtr0UfaboP9dKvxDiCWEL3DA6Dqx8FHU1884xxhsRczNoBoqzoo/qfE06nTLz1IXGEDFYou7OxlmJJPn5eVLM1RmqjNWgBCQSvGahsajNQ2aiQEr2pQ81SiQ5gqq9We5AJ8qVS5RZBBB1BEEeVQ9pIICGjUAcCRI3b17YxpkBomYOXUAz+EUT9YRIgk+Xrt6xQVwVvTuLpt5Ve7hUYexqSSxkayZ0B20n3+VZ9UVqbRBJ4CdnXw4raZXwlRxmnHEx5eWiIOKjorH06axrV/wBbAT3SI+evT5mg/oQK/uzBMbAgxqdj0JGnnXpwSxqvTQACJganWTqNPI1XNesBPS/inj4SfkH8zp78FvcF7ctZOVla5a2A2Zd5ZSfqabHzrfT+0G0VkWnPdU6EbnVx5ZR16xXDNhEMdyeozAARJI2O2p+NS3gFGi2/cQJnQ6Dw0nWkkvdfpbfp3e7dyIHDA3YNn1H3xX0DiPbFbOIKFGKAAFhGrNkYEeQVtupIqlzteUfCK0fTW3d4idiLeUHxZfnXL3+KXHYtctoXOQF+WoeEMrqCAPZXYeIre4NiLd8lL4w6qbQQQAlxCHzKiySIBJaQd4pYNVx0PGLKc+Ha0S0dfSvpEx2z2cEyn9oNvl5jacdcpImJXXbwY/w11dYuC7HYZbQRra3oGXO4klcxYCVMQCa2wkCIiNKcwOHzFVcQ+g4/9FpGu2Z3cFKxeP8AHjhnt9wurLclV9osrWwsH/EZrby0DFcOS5BuIGyzBYbTEx8B8KlwJFil0XNa8F4kbuxc1+36gkGy5PeKwQc4D5EA6ydfePOvL3bxBiMi95OQ7lYy3BeVj3IOx7pHqRReO4XC20JtchLuYQdCQCRJKyZAKoY300rmrvaN2H0lizcY5S7tbhnZAQpJDd3QnYCkEVZygE9YFldbUwvzZBtsXevgujPb62IDWbinv6EjQKs/NpX3TSV7+0oKGHJZm1I2AQEgKtzxMSdPKuXx+Ke77QXdohAohhrmKwW1Zx09OlI3cIp1KAnXp003g+I8dIqWl5EnN/A+iLNhpjIP5+XYnuI9oHvZrrkkqYIOgC6+yNgKQTip1lT/AO4KCwI9TRBYUAqF7piYAggGdZPhOnj6VS/hUYiVnUnbqSM3nrrv4CrDqlQfLm/jb3HiEtj8NBDqbYn7rxFhPG++LKycRDMFhpJj00mT4eFAt8QOzDXfu9AZifPSiJYVfZBB9P8Ad166CQPd40I4G2BAUDWdJ0bx/wCdWKZq1RIJBG8R4JDquFpktdTkGNHTETeddotI0R0vBhI21+RiqM1UXugAdBFDe5WkxpgTqsSq9uYlumzgiZ6lL8ypR5UjnFQGipcr6H+yeF+6/mf86n7J4X7r+Z/zrxx/WeB+x/c3+y3R+n8SPqb4+i4JXoqvXc/srhvu/wCZvzqDsvhvu/5n/OhP6xwP2v7m/wBkwch4ne3vPouLt3SNiRvsfEQaIt9vtHUzv18fWux/ZnD/AHf8z/nQbvBsMpI5XsgEnOdAQSIBaW9k7UdL9T4TEOy06TyYn5W6D/ZE7kuvSEueAOJ9FyzYhjuSfU++rc8kzJnxnXea6X9Awfe09kZt373kuup1/DxE2wvCsNcJi0RoG1LiQZg7+R0qxW5bpUGl9Sg8AanK214+7egZgqlQgNqNJPWeO5cwbpO5J9fhUzV1z8Bw4iUiSFks8CepgzFCw/B8OzOvL1QxINyCD1EmYoW/qGgcOcQ2k/ILTDeH3IncnVOc5svGbifRc1bvMvssR6Ej8DTK8Yvja9cH+NvzrZ4jw7DWVDNbMFsu7nU7aAySdvfVOGcPsXgTyShBAILNOs7idDpt4EUn/KMIafO82/Lvhv8AZM/aK8xmHefRZTcavne9d/jb86Wu4lm9pmb+8xP4mt7iuAw9lJ5ckz1eAFEsTBkxpoPGqcHwmHvqSLYkQdGeCpnKdTpsdDtRD9SYbmefFN+XSYb/AGUftVbNlzCeJ9Fz814Wrp8fw7C2gCygZmCglmiT/ipXCW8LcXS3rnNvUuoBicxkyFywffTqPL9KswPp0nkEwLN1/klP5Pexxa57QQJ1OncsE3DEeHpXj3Sd/wAB4DwHlXR4HB4Z7jWzbGZde6zwRMDrTOM4Lh0Qty+oHtPGpjxpFb9RYSjV5upSdm4N2/7JrOTsRUZma8RxPouR57STOpkk+s/nVLl0nfz/ABmuj4NYwuJGlojeZZ/BD4+Dj0II6Vp/szh/u/5n/OgqfqjBUXw+m8EdTf7Lv2rEvbZwjifRcIz0J3rvj2Ww33f8z/nXn7K4b7r+ZvzqP8xwP2v7m/2SzyHifub3n0Xzx3oRavpH7KYb7r+Z/wA68/ZPC/dfzP8AnRD9Z4H7H9zf7JZ/T+JP1N8fRfNqlfSf2Swv3X8z/nUov80wP2P7m/2Uf4/iPub4+i16lSpXyde2UqVKlcuUod7Dho1IImCDBFSpRAkGQo1QTw8/e3do9r/0/wBQKZRIEST6kn8dqlSjdUc6xK4ABEs3irBlMEVL10uxZjJMCfIaAelSpRDEVRT5oOOXdsQ5Gl2aL70DE4cXFKkkTrIidDPUEVXCYQW1ygk6k6x19APCpUoecdkybNUUXleY3ArdXK40mR5GIO+hBBgg6GvMFgEsrCDfUk7mNBtoAB0FeVKnnqmTm8xy6xsUZRM7V7j+HpeQpcEqfx6EeB86AvBLQtcoAhZnQnNPjmOs1KlHTxNam0NY4gAyL7d6F1NjjJHV2K3D+D27JJSSW3LGT06+4fCmr1oMpU7H0/r6V7UoKlapUfne6TvKJrGtGUCyFh8GEJIJMgAzHTbYUepUoHOLjJRAAKVKlSgXKVKlSuXKTUqVK5Qv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83" name="Picture 35" descr="http://t2.gstatic.com/images?q=tbn:ANd9GcTLOdBqIcPcgaZ1mMzv8fKcgJnM-8lSNjS0mHw0PblH4u7n1qJ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9" y="2840978"/>
            <a:ext cx="1800225" cy="10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-139155"/>
            <a:ext cx="8599487" cy="423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2463527"/>
            <a:ext cx="7772400" cy="1362075"/>
          </a:xfrm>
        </p:spPr>
        <p:txBody>
          <a:bodyPr/>
          <a:lstStyle/>
          <a:p>
            <a:r>
              <a:rPr lang="es-EC" dirty="0" smtClean="0">
                <a:ln>
                  <a:solidFill>
                    <a:srgbClr val="00B050"/>
                  </a:solidFill>
                </a:ln>
              </a:rPr>
              <a:t>Matriz </a:t>
            </a:r>
            <a:r>
              <a:rPr lang="es-EC" dirty="0" err="1" smtClean="0">
                <a:ln>
                  <a:solidFill>
                    <a:srgbClr val="00B050"/>
                  </a:solidFill>
                </a:ln>
              </a:rPr>
              <a:t>foda</a:t>
            </a:r>
            <a:endParaRPr lang="es-EC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69" y="3428999"/>
            <a:ext cx="21050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0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18658"/>
              </p:ext>
            </p:extLst>
          </p:nvPr>
        </p:nvGraphicFramePr>
        <p:xfrm>
          <a:off x="323528" y="764704"/>
          <a:ext cx="8532440" cy="5040560"/>
        </p:xfrm>
        <a:graphic>
          <a:graphicData uri="http://schemas.openxmlformats.org/drawingml/2006/table">
            <a:tbl>
              <a:tblPr firstRow="1" firstCol="1" bandRow="1"/>
              <a:tblGrid>
                <a:gridCol w="293252"/>
                <a:gridCol w="2581884"/>
                <a:gridCol w="269723"/>
                <a:gridCol w="2467108"/>
                <a:gridCol w="292679"/>
                <a:gridCol w="2627794"/>
              </a:tblGrid>
              <a:tr h="1299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Fortalezas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Debilidades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99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F1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Las especies de flora y fauna, varias de estas consideradas especies endémicas, son un potencial turístico.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D1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Especies de flora y fauna consideradas en peligro de extinción.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</a:tr>
              <a:tr h="3441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F2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Financiamiento por parte de organismos que conforman el Sistema Nacional de Planificación Participativa para programas y proyectos contemplados en el Plan de Desarrollo y Ordenamiento Territorial.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D2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existe control a los turistas que arrojan desechos sólidos durante los recorridos a los senderos Cóndor Machay y Vilatuña.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99"/>
                    </a:solidFill>
                  </a:tcPr>
                </a:tc>
              </a:tr>
              <a:tr h="6499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Las prácticas comunes para la eliminación de desechos sólidos, líquidos o gaseosos de procedencia agropecuaria, ganadera y doméstica son: la quema a cielo abierto y la descarga de aguas residuales y basura al Río Pita.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3899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D4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Falta de contenedores para ser almacenada la basura de una manera correcta evitando la generación de vectores y olores desagradables.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299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D5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Recolección de basura tradicional a pie de vereda.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</a:tr>
              <a:tr h="1299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Oportunidades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 Explote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  Busque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199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Dirección de Protección Ambiental del Gobierno Municipal de Rumiñahui controla a los gestores ambientales y registra los procesos en el SIAR.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E1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Gestionar con los organismos que conforman el Sistema Nacional de Planificación Participativa para obtener el presupuesto necesario que permita la implementación de un plan de manejo y reciclaje de los desechos sólidos:  F2 con O5, O6, O7.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E2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Capacitar a los habitantes en el manejo y reciclaje de desechos sólidos para la conservación del ambiente: D1, con O5, O6, O7.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99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O4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EC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Empresa Pública Municipal de Residuos Sólidos puede prestar prestar el servicio de recolección diferenciada.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E3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Capacitar a los turistas en la correcta eliminación de desechos:  D2 con O5, O6.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9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O5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aplicación de las 4Rs permite lograr consumidores responsables en el uso ecológico de los desechos orgánicos e inorgánicos.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E4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Capacitar a los habitantes que se dedican a la agricultura o ganadería en la aplicación de la lombricultura:  D3 con O7.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O6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separación de desechos por colores permite de acuerdo al material colocar en contenedores especiales los desechos.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E5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Gestionar con la Dirección de Protección Ambiental del Gobierno Municipal de Rumiñahui para obtener contenedores que serán utilizados en la separación y almacenamiento de desechos:  D4 con O4, O5, 06.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247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O7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 compostaje y la lombricultura permiten el tratamiento de desechos producidos por la ganadería y agricultura para obtener compost y/o humus.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9947"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E6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Gestionar con la Empresa Pública Municipal de Residuos Sólidos para que preste el servicio de recolección de basura diferenciada: D6 con O4,05,06.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Amenazas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 Confronte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 Evite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369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A1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B5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disminución de la inflación permite que el poder adquisitivo de las personas se mantenga, lo que evidencia que la cantidad de productos que usan y consumen también producen desechos que al no ser tratados adecuadamente son fuentes de contaminación.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B5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E7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E8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Crear campañas de concienciación para los habitantes en la correcta eliminación de los desechos: A1 con D3.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Colocar contenedores en los senderos Cóndor Machay y Vilatuña para que los turistas eliminen los desechos sólidos: A1 con D2, D4.</a:t>
                      </a:r>
                      <a:endParaRPr lang="es-EC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9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717032"/>
            <a:ext cx="7772400" cy="1362075"/>
          </a:xfrm>
        </p:spPr>
        <p:txBody>
          <a:bodyPr/>
          <a:lstStyle/>
          <a:p>
            <a:pPr algn="r"/>
            <a:r>
              <a:rPr lang="es-EC" dirty="0" smtClean="0">
                <a:solidFill>
                  <a:srgbClr val="00B050"/>
                </a:solidFill>
              </a:rPr>
              <a:t>Investigación de mercados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23981"/>
      </p:ext>
    </p:extLst>
  </p:cSld>
  <p:clrMapOvr>
    <a:masterClrMapping/>
  </p:clrMapOvr>
</p:sld>
</file>

<file path=ppt/theme/theme1.xml><?xml version="1.0" encoding="utf-8"?>
<a:theme xmlns:a="http://schemas.openxmlformats.org/drawingml/2006/main" name="Tesis - Jennyfer Jácom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Tesis - Jennyfer Jácome</Template>
  <TotalTime>1934</TotalTime>
  <Words>1861</Words>
  <Application>Microsoft Office PowerPoint</Application>
  <PresentationFormat>Presentación en pantalla (4:3)</PresentationFormat>
  <Paragraphs>564</Paragraphs>
  <Slides>37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Tesis - Jennyfer Jácome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Árbol de problemas</vt:lpstr>
      <vt:lpstr>Árbol de Problemas</vt:lpstr>
      <vt:lpstr>Matriz foda</vt:lpstr>
      <vt:lpstr>Presentación de PowerPoint</vt:lpstr>
      <vt:lpstr>Investigación de mercados</vt:lpstr>
      <vt:lpstr>Presentación de PowerPoint</vt:lpstr>
      <vt:lpstr>Plan de comunicación integral</vt:lpstr>
      <vt:lpstr>Presentación de PowerPoint</vt:lpstr>
      <vt:lpstr>Presentación de PowerPoint</vt:lpstr>
      <vt:lpstr>Presentación de PowerPoint</vt:lpstr>
      <vt:lpstr>Objetivos y público objetivo</vt:lpstr>
      <vt:lpstr>Presentación de PowerPoint</vt:lpstr>
      <vt:lpstr>Objetivos – estrategias  - proyectos</vt:lpstr>
      <vt:lpstr>Presentación de PowerPoint</vt:lpstr>
      <vt:lpstr>cronograma</vt:lpstr>
      <vt:lpstr>Presentación de PowerPoint</vt:lpstr>
      <vt:lpstr>Concepto comunicacional</vt:lpstr>
      <vt:lpstr>Material de concienciación</vt:lpstr>
      <vt:lpstr>Habitantes</vt:lpstr>
      <vt:lpstr>Fuerzas ecológicas y ambientales</vt:lpstr>
      <vt:lpstr>Presentación de PowerPoint</vt:lpstr>
      <vt:lpstr>Separación de desechos de acuerdo al color del recipiente</vt:lpstr>
      <vt:lpstr>Presentación de PowerPoint</vt:lpstr>
      <vt:lpstr>                      Lombricultura</vt:lpstr>
      <vt:lpstr>Presentación de PowerPoint</vt:lpstr>
      <vt:lpstr>Invitación</vt:lpstr>
      <vt:lpstr>Certificado de participación</vt:lpstr>
      <vt:lpstr>turistas</vt:lpstr>
      <vt:lpstr>Presentación de PowerPoint</vt:lpstr>
      <vt:lpstr>presupuesto</vt:lpstr>
      <vt:lpstr>Presentación de PowerPoint</vt:lpstr>
      <vt:lpstr>Auspiciantes 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comunicación integral para el manejo y reciclaje de los desechos sólidos en la Parroquia Rumipamba</dc:title>
  <dc:creator>Usuario</dc:creator>
  <cp:lastModifiedBy>pc usuario</cp:lastModifiedBy>
  <cp:revision>102</cp:revision>
  <dcterms:created xsi:type="dcterms:W3CDTF">2013-01-16T02:00:05Z</dcterms:created>
  <dcterms:modified xsi:type="dcterms:W3CDTF">2013-06-14T16:56:33Z</dcterms:modified>
</cp:coreProperties>
</file>