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72" r:id="rId32"/>
    <p:sldId id="288" r:id="rId33"/>
    <p:sldId id="289" r:id="rId34"/>
    <p:sldId id="290" r:id="rId35"/>
    <p:sldId id="291" r:id="rId36"/>
    <p:sldId id="292"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F2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38" autoAdjust="0"/>
    <p:restoredTop sz="94660"/>
  </p:normalViewPr>
  <p:slideViewPr>
    <p:cSldViewPr>
      <p:cViewPr varScale="1">
        <p:scale>
          <a:sx n="68" d="100"/>
          <a:sy n="68"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D233D-115C-48D1-B4A0-D794F96E6067}" type="doc">
      <dgm:prSet loTypeId="urn:microsoft.com/office/officeart/2005/8/layout/hierarchy1" loCatId="hierarchy" qsTypeId="urn:microsoft.com/office/officeart/2005/8/quickstyle/3d8" qsCatId="3D" csTypeId="urn:microsoft.com/office/officeart/2005/8/colors/colorful3" csCatId="colorful" phldr="1"/>
      <dgm:spPr/>
      <dgm:t>
        <a:bodyPr/>
        <a:lstStyle/>
        <a:p>
          <a:endParaRPr lang="es-EC"/>
        </a:p>
      </dgm:t>
    </dgm:pt>
    <dgm:pt modelId="{D5C2D12E-D500-4978-AC9C-59B84C633C5E}">
      <dgm:prSet phldrT="[Texto]"/>
      <dgm:spPr>
        <a:blipFill rotWithShape="0">
          <a:blip xmlns:r="http://schemas.openxmlformats.org/officeDocument/2006/relationships" r:embed="rId1"/>
          <a:stretch>
            <a:fillRect/>
          </a:stretch>
        </a:blipFill>
      </dgm:spPr>
      <dgm:t>
        <a:bodyPr/>
        <a:lstStyle/>
        <a:p>
          <a:r>
            <a:rPr lang="es-EC" b="1" i="1" dirty="0" smtClean="0">
              <a:solidFill>
                <a:srgbClr val="FFFF00"/>
              </a:solidFill>
              <a:effectLst>
                <a:glow rad="101600">
                  <a:srgbClr val="FF0000">
                    <a:alpha val="60000"/>
                  </a:srgbClr>
                </a:glow>
              </a:effectLst>
            </a:rPr>
            <a:t>PLANIFICACIO</a:t>
          </a:r>
          <a:r>
            <a:rPr lang="es-EC" dirty="0" smtClean="0">
              <a:effectLst>
                <a:glow rad="101600">
                  <a:srgbClr val="FF0000">
                    <a:alpha val="60000"/>
                  </a:srgbClr>
                </a:glow>
              </a:effectLst>
            </a:rPr>
            <a:t>N</a:t>
          </a:r>
          <a:endParaRPr lang="es-EC" dirty="0">
            <a:effectLst>
              <a:glow rad="101600">
                <a:srgbClr val="FF0000">
                  <a:alpha val="60000"/>
                </a:srgbClr>
              </a:glow>
            </a:effectLst>
          </a:endParaRPr>
        </a:p>
      </dgm:t>
    </dgm:pt>
    <dgm:pt modelId="{FEEE582D-BA14-4199-B11C-A630582A96E8}" type="parTrans" cxnId="{5F9B6B2D-8DAD-4E08-BF3F-93A24E92D5BF}">
      <dgm:prSet/>
      <dgm:spPr/>
      <dgm:t>
        <a:bodyPr/>
        <a:lstStyle/>
        <a:p>
          <a:endParaRPr lang="es-EC"/>
        </a:p>
      </dgm:t>
    </dgm:pt>
    <dgm:pt modelId="{8A8B1EB3-7F84-49B2-A373-78A9E80B271C}" type="sibTrans" cxnId="{5F9B6B2D-8DAD-4E08-BF3F-93A24E92D5BF}">
      <dgm:prSet/>
      <dgm:spPr/>
      <dgm:t>
        <a:bodyPr/>
        <a:lstStyle/>
        <a:p>
          <a:endParaRPr lang="es-EC"/>
        </a:p>
      </dgm:t>
    </dgm:pt>
    <dgm:pt modelId="{D3A93F47-528D-41B4-8520-004A8CF912A6}">
      <dgm:prSet phldrT="[Texto]"/>
      <dgm:spPr>
        <a:blipFill rotWithShape="0">
          <a:blip xmlns:r="http://schemas.openxmlformats.org/officeDocument/2006/relationships" r:embed="rId1"/>
          <a:stretch>
            <a:fillRect/>
          </a:stretch>
        </a:blipFill>
      </dgm:spPr>
      <dgm:t>
        <a:bodyPr/>
        <a:lstStyle/>
        <a:p>
          <a:r>
            <a:rPr lang="es-EC" b="1" i="1" dirty="0" smtClean="0">
              <a:solidFill>
                <a:srgbClr val="FFFF00"/>
              </a:solidFill>
              <a:effectLst>
                <a:glow rad="101600">
                  <a:srgbClr val="FF0000">
                    <a:alpha val="60000"/>
                  </a:srgbClr>
                </a:glow>
              </a:effectLst>
            </a:rPr>
            <a:t>FISICO</a:t>
          </a:r>
          <a:endParaRPr lang="es-EC" b="1" i="1" dirty="0">
            <a:solidFill>
              <a:srgbClr val="FFFF00"/>
            </a:solidFill>
            <a:effectLst>
              <a:glow rad="101600">
                <a:srgbClr val="FF0000">
                  <a:alpha val="60000"/>
                </a:srgbClr>
              </a:glow>
            </a:effectLst>
          </a:endParaRPr>
        </a:p>
      </dgm:t>
    </dgm:pt>
    <dgm:pt modelId="{10BA669E-3CED-4CAC-815D-D307F02481EC}" type="parTrans" cxnId="{98145940-6286-422E-90DA-282257F9C252}">
      <dgm:prSet>
        <dgm:style>
          <a:lnRef idx="3">
            <a:schemeClr val="accent2"/>
          </a:lnRef>
          <a:fillRef idx="0">
            <a:schemeClr val="accent2"/>
          </a:fillRef>
          <a:effectRef idx="2">
            <a:schemeClr val="accent2"/>
          </a:effectRef>
          <a:fontRef idx="minor">
            <a:schemeClr val="tx1"/>
          </a:fontRef>
        </dgm:style>
      </dgm:prSet>
      <dgm:spPr/>
      <dgm:t>
        <a:bodyPr/>
        <a:lstStyle/>
        <a:p>
          <a:endParaRPr lang="es-EC"/>
        </a:p>
      </dgm:t>
    </dgm:pt>
    <dgm:pt modelId="{C6BD3522-5F5F-4D87-AD11-514DADEEB6BA}" type="sibTrans" cxnId="{98145940-6286-422E-90DA-282257F9C252}">
      <dgm:prSet/>
      <dgm:spPr/>
      <dgm:t>
        <a:bodyPr/>
        <a:lstStyle/>
        <a:p>
          <a:endParaRPr lang="es-EC"/>
        </a:p>
      </dgm:t>
    </dgm:pt>
    <dgm:pt modelId="{99760168-41D3-4E26-BEFE-CB5C68487058}">
      <dgm:prSet phldrT="[Texto]"/>
      <dgm:spPr>
        <a:blipFill rotWithShape="0">
          <a:blip xmlns:r="http://schemas.openxmlformats.org/officeDocument/2006/relationships" r:embed="rId1"/>
          <a:stretch>
            <a:fillRect/>
          </a:stretch>
        </a:blipFill>
      </dgm:spPr>
      <dgm:t>
        <a:bodyPr/>
        <a:lstStyle/>
        <a:p>
          <a:r>
            <a:rPr lang="es-EC" b="1" i="1" dirty="0" smtClean="0">
              <a:solidFill>
                <a:srgbClr val="FFFF00"/>
              </a:solidFill>
              <a:effectLst>
                <a:glow rad="101600">
                  <a:srgbClr val="FF0000">
                    <a:alpha val="60000"/>
                  </a:srgbClr>
                </a:glow>
              </a:effectLst>
            </a:rPr>
            <a:t>TECNICO</a:t>
          </a:r>
          <a:endParaRPr lang="es-EC" b="1" i="1" dirty="0">
            <a:solidFill>
              <a:srgbClr val="FFFF00"/>
            </a:solidFill>
            <a:effectLst>
              <a:glow rad="101600">
                <a:srgbClr val="FF0000">
                  <a:alpha val="60000"/>
                </a:srgbClr>
              </a:glow>
            </a:effectLst>
          </a:endParaRPr>
        </a:p>
      </dgm:t>
    </dgm:pt>
    <dgm:pt modelId="{FA00A79E-D3E3-491A-A035-E8E06A6E772E}" type="parTrans" cxnId="{96C49837-E3DF-4C01-8445-FF76D6678897}">
      <dgm:prSet>
        <dgm:style>
          <a:lnRef idx="3">
            <a:schemeClr val="accent1"/>
          </a:lnRef>
          <a:fillRef idx="0">
            <a:schemeClr val="accent1"/>
          </a:fillRef>
          <a:effectRef idx="2">
            <a:schemeClr val="accent1"/>
          </a:effectRef>
          <a:fontRef idx="minor">
            <a:schemeClr val="tx1"/>
          </a:fontRef>
        </dgm:style>
      </dgm:prSet>
      <dgm:spPr/>
      <dgm:t>
        <a:bodyPr/>
        <a:lstStyle/>
        <a:p>
          <a:endParaRPr lang="es-EC"/>
        </a:p>
      </dgm:t>
    </dgm:pt>
    <dgm:pt modelId="{CC89BC13-0B10-4308-8C1E-51B7680722C5}" type="sibTrans" cxnId="{96C49837-E3DF-4C01-8445-FF76D6678897}">
      <dgm:prSet/>
      <dgm:spPr/>
      <dgm:t>
        <a:bodyPr/>
        <a:lstStyle/>
        <a:p>
          <a:endParaRPr lang="es-EC"/>
        </a:p>
      </dgm:t>
    </dgm:pt>
    <dgm:pt modelId="{6E1DF22B-4A25-47F3-8F26-DCB3FD30BC02}">
      <dgm:prSet phldrT="[Texto]"/>
      <dgm:spPr>
        <a:blipFill rotWithShape="0">
          <a:blip xmlns:r="http://schemas.openxmlformats.org/officeDocument/2006/relationships" r:embed="rId1"/>
          <a:stretch>
            <a:fillRect/>
          </a:stretch>
        </a:blipFill>
      </dgm:spPr>
      <dgm:t>
        <a:bodyPr/>
        <a:lstStyle/>
        <a:p>
          <a:r>
            <a:rPr lang="es-EC" b="1" i="1" dirty="0" smtClean="0">
              <a:solidFill>
                <a:srgbClr val="FFFF00"/>
              </a:solidFill>
              <a:effectLst>
                <a:glow rad="228600">
                  <a:srgbClr val="FF0000">
                    <a:alpha val="40000"/>
                  </a:srgbClr>
                </a:glow>
              </a:effectLst>
            </a:rPr>
            <a:t>TACTICO</a:t>
          </a:r>
          <a:endParaRPr lang="es-EC" b="1" i="1" dirty="0">
            <a:solidFill>
              <a:srgbClr val="FFFF00"/>
            </a:solidFill>
            <a:effectLst>
              <a:glow rad="228600">
                <a:srgbClr val="FF0000">
                  <a:alpha val="40000"/>
                </a:srgbClr>
              </a:glow>
            </a:effectLst>
          </a:endParaRPr>
        </a:p>
      </dgm:t>
    </dgm:pt>
    <dgm:pt modelId="{77468E56-AD70-4D70-B769-B555647EA00C}" type="parTrans" cxnId="{876772EE-2E86-49EC-815B-F19332B50636}">
      <dgm:prSet>
        <dgm:style>
          <a:lnRef idx="2">
            <a:schemeClr val="accent2"/>
          </a:lnRef>
          <a:fillRef idx="0">
            <a:schemeClr val="accent2"/>
          </a:fillRef>
          <a:effectRef idx="1">
            <a:schemeClr val="accent2"/>
          </a:effectRef>
          <a:fontRef idx="minor">
            <a:schemeClr val="tx1"/>
          </a:fontRef>
        </dgm:style>
      </dgm:prSet>
      <dgm:spPr/>
      <dgm:t>
        <a:bodyPr/>
        <a:lstStyle/>
        <a:p>
          <a:endParaRPr lang="es-EC"/>
        </a:p>
      </dgm:t>
    </dgm:pt>
    <dgm:pt modelId="{E71C9646-2426-411D-828A-B06CA9396ECE}" type="sibTrans" cxnId="{876772EE-2E86-49EC-815B-F19332B50636}">
      <dgm:prSet/>
      <dgm:spPr/>
      <dgm:t>
        <a:bodyPr/>
        <a:lstStyle/>
        <a:p>
          <a:endParaRPr lang="es-EC"/>
        </a:p>
      </dgm:t>
    </dgm:pt>
    <dgm:pt modelId="{6746882A-626D-4347-91DC-7FBF5905A715}">
      <dgm:prSet phldrT="[Texto]"/>
      <dgm:spPr>
        <a:blipFill rotWithShape="0">
          <a:blip xmlns:r="http://schemas.openxmlformats.org/officeDocument/2006/relationships" r:embed="rId1"/>
          <a:stretch>
            <a:fillRect/>
          </a:stretch>
        </a:blipFill>
      </dgm:spPr>
      <dgm:t>
        <a:bodyPr/>
        <a:lstStyle/>
        <a:p>
          <a:r>
            <a:rPr lang="es-EC" b="1" i="1" dirty="0" smtClean="0">
              <a:solidFill>
                <a:srgbClr val="FFFF00"/>
              </a:solidFill>
              <a:effectLst>
                <a:glow rad="101600">
                  <a:srgbClr val="FF0000">
                    <a:alpha val="60000"/>
                  </a:srgbClr>
                </a:glow>
              </a:effectLst>
            </a:rPr>
            <a:t>PSICOLOGICO</a:t>
          </a:r>
          <a:endParaRPr lang="es-EC" b="1" i="1" dirty="0">
            <a:solidFill>
              <a:srgbClr val="FFFF00"/>
            </a:solidFill>
            <a:effectLst>
              <a:glow rad="101600">
                <a:srgbClr val="FF0000">
                  <a:alpha val="60000"/>
                </a:srgbClr>
              </a:glow>
            </a:effectLst>
          </a:endParaRPr>
        </a:p>
      </dgm:t>
    </dgm:pt>
    <dgm:pt modelId="{B8DBE502-5786-416F-9820-78F2B92FB5B3}" type="parTrans" cxnId="{C9DB2EC6-1099-4022-908D-ED5519A9F0BC}">
      <dgm:prSet/>
      <dgm:spPr/>
      <dgm:t>
        <a:bodyPr/>
        <a:lstStyle/>
        <a:p>
          <a:endParaRPr lang="es-EC"/>
        </a:p>
      </dgm:t>
    </dgm:pt>
    <dgm:pt modelId="{30405209-35D4-4D9D-BF54-FED74D4C65D2}" type="sibTrans" cxnId="{C9DB2EC6-1099-4022-908D-ED5519A9F0BC}">
      <dgm:prSet/>
      <dgm:spPr/>
      <dgm:t>
        <a:bodyPr/>
        <a:lstStyle/>
        <a:p>
          <a:endParaRPr lang="es-EC"/>
        </a:p>
      </dgm:t>
    </dgm:pt>
    <dgm:pt modelId="{47588A78-ED87-4CC3-B165-8309C33AA63E}">
      <dgm:prSet phldrT="[Texto]"/>
      <dgm:spPr>
        <a:blipFill rotWithShape="0">
          <a:blip xmlns:r="http://schemas.openxmlformats.org/officeDocument/2006/relationships" r:embed="rId1"/>
          <a:stretch>
            <a:fillRect/>
          </a:stretch>
        </a:blipFill>
      </dgm:spPr>
      <dgm:t>
        <a:bodyPr/>
        <a:lstStyle/>
        <a:p>
          <a:r>
            <a:rPr lang="es-EC" b="1" i="1" dirty="0" smtClean="0">
              <a:solidFill>
                <a:srgbClr val="FFFF00"/>
              </a:solidFill>
              <a:effectLst>
                <a:glow rad="101600">
                  <a:srgbClr val="FF0000">
                    <a:alpha val="60000"/>
                  </a:srgbClr>
                </a:glow>
              </a:effectLst>
            </a:rPr>
            <a:t>TEORICO</a:t>
          </a:r>
          <a:endParaRPr lang="es-EC" b="1" i="1" dirty="0">
            <a:solidFill>
              <a:srgbClr val="FFFF00"/>
            </a:solidFill>
            <a:effectLst>
              <a:glow rad="101600">
                <a:srgbClr val="FF0000">
                  <a:alpha val="60000"/>
                </a:srgbClr>
              </a:glow>
            </a:effectLst>
          </a:endParaRPr>
        </a:p>
      </dgm:t>
    </dgm:pt>
    <dgm:pt modelId="{D65B8A13-2343-49A4-9A3A-A7D80F81F476}" type="parTrans" cxnId="{0E58BF6D-9C80-491E-B227-956BCE228031}">
      <dgm:prSet>
        <dgm:style>
          <a:lnRef idx="2">
            <a:schemeClr val="accent2"/>
          </a:lnRef>
          <a:fillRef idx="0">
            <a:schemeClr val="accent2"/>
          </a:fillRef>
          <a:effectRef idx="1">
            <a:schemeClr val="accent2"/>
          </a:effectRef>
          <a:fontRef idx="minor">
            <a:schemeClr val="tx1"/>
          </a:fontRef>
        </dgm:style>
      </dgm:prSet>
      <dgm:spPr/>
      <dgm:t>
        <a:bodyPr/>
        <a:lstStyle/>
        <a:p>
          <a:endParaRPr lang="es-EC"/>
        </a:p>
      </dgm:t>
    </dgm:pt>
    <dgm:pt modelId="{0D91581A-DD0A-462A-A078-51324087C2EC}" type="sibTrans" cxnId="{0E58BF6D-9C80-491E-B227-956BCE228031}">
      <dgm:prSet/>
      <dgm:spPr/>
      <dgm:t>
        <a:bodyPr/>
        <a:lstStyle/>
        <a:p>
          <a:endParaRPr lang="es-EC"/>
        </a:p>
      </dgm:t>
    </dgm:pt>
    <dgm:pt modelId="{A63FAB7B-14ED-4621-8910-4857D75F3015}" type="pres">
      <dgm:prSet presAssocID="{B45D233D-115C-48D1-B4A0-D794F96E6067}" presName="hierChild1" presStyleCnt="0">
        <dgm:presLayoutVars>
          <dgm:chPref val="1"/>
          <dgm:dir/>
          <dgm:animOne val="branch"/>
          <dgm:animLvl val="lvl"/>
          <dgm:resizeHandles/>
        </dgm:presLayoutVars>
      </dgm:prSet>
      <dgm:spPr/>
      <dgm:t>
        <a:bodyPr/>
        <a:lstStyle/>
        <a:p>
          <a:endParaRPr lang="es-EC"/>
        </a:p>
      </dgm:t>
    </dgm:pt>
    <dgm:pt modelId="{8C7C6719-28A1-4D0D-B276-F9C86CEC27D2}" type="pres">
      <dgm:prSet presAssocID="{D5C2D12E-D500-4978-AC9C-59B84C633C5E}" presName="hierRoot1" presStyleCnt="0"/>
      <dgm:spPr/>
    </dgm:pt>
    <dgm:pt modelId="{14E35EB9-222D-4F2C-9202-9146693827AB}" type="pres">
      <dgm:prSet presAssocID="{D5C2D12E-D500-4978-AC9C-59B84C633C5E}" presName="composite" presStyleCnt="0"/>
      <dgm:spPr/>
    </dgm:pt>
    <dgm:pt modelId="{7F391249-FE8A-4D68-8A29-FF505A8CC716}" type="pres">
      <dgm:prSet presAssocID="{D5C2D12E-D500-4978-AC9C-59B84C633C5E}" presName="background" presStyleLbl="node0" presStyleIdx="0" presStyleCnt="1"/>
      <dgm:spPr/>
    </dgm:pt>
    <dgm:pt modelId="{0C98990B-7980-4FB8-8542-1204A025920A}" type="pres">
      <dgm:prSet presAssocID="{D5C2D12E-D500-4978-AC9C-59B84C633C5E}" presName="text" presStyleLbl="fgAcc0" presStyleIdx="0" presStyleCnt="1">
        <dgm:presLayoutVars>
          <dgm:chPref val="3"/>
        </dgm:presLayoutVars>
      </dgm:prSet>
      <dgm:spPr/>
      <dgm:t>
        <a:bodyPr/>
        <a:lstStyle/>
        <a:p>
          <a:endParaRPr lang="es-EC"/>
        </a:p>
      </dgm:t>
    </dgm:pt>
    <dgm:pt modelId="{A9B5C334-F2C6-410B-B214-DDADECBE3060}" type="pres">
      <dgm:prSet presAssocID="{D5C2D12E-D500-4978-AC9C-59B84C633C5E}" presName="hierChild2" presStyleCnt="0"/>
      <dgm:spPr/>
    </dgm:pt>
    <dgm:pt modelId="{AF9F3150-DB7B-4FED-AF6D-DB151EBC75F8}" type="pres">
      <dgm:prSet presAssocID="{10BA669E-3CED-4CAC-815D-D307F02481EC}" presName="Name10" presStyleLbl="parChTrans1D2" presStyleIdx="0" presStyleCnt="2"/>
      <dgm:spPr/>
      <dgm:t>
        <a:bodyPr/>
        <a:lstStyle/>
        <a:p>
          <a:endParaRPr lang="es-EC"/>
        </a:p>
      </dgm:t>
    </dgm:pt>
    <dgm:pt modelId="{4773FD88-5CB0-45D5-9F44-A0C96FAB2DD4}" type="pres">
      <dgm:prSet presAssocID="{D3A93F47-528D-41B4-8520-004A8CF912A6}" presName="hierRoot2" presStyleCnt="0"/>
      <dgm:spPr/>
    </dgm:pt>
    <dgm:pt modelId="{51A7CFB9-5D70-48E7-B8ED-88BD71A570F2}" type="pres">
      <dgm:prSet presAssocID="{D3A93F47-528D-41B4-8520-004A8CF912A6}" presName="composite2" presStyleCnt="0"/>
      <dgm:spPr/>
    </dgm:pt>
    <dgm:pt modelId="{12F3D652-6C31-4CB4-AB12-258FD094DE9F}" type="pres">
      <dgm:prSet presAssocID="{D3A93F47-528D-41B4-8520-004A8CF912A6}" presName="background2" presStyleLbl="node2" presStyleIdx="0" presStyleCnt="2"/>
      <dgm:spPr/>
    </dgm:pt>
    <dgm:pt modelId="{FA7EE59F-320E-467E-952E-1F38B0837227}" type="pres">
      <dgm:prSet presAssocID="{D3A93F47-528D-41B4-8520-004A8CF912A6}" presName="text2" presStyleLbl="fgAcc2" presStyleIdx="0" presStyleCnt="2">
        <dgm:presLayoutVars>
          <dgm:chPref val="3"/>
        </dgm:presLayoutVars>
      </dgm:prSet>
      <dgm:spPr/>
      <dgm:t>
        <a:bodyPr/>
        <a:lstStyle/>
        <a:p>
          <a:endParaRPr lang="es-EC"/>
        </a:p>
      </dgm:t>
    </dgm:pt>
    <dgm:pt modelId="{0FE588A2-2F37-4996-BADC-61796B55F12C}" type="pres">
      <dgm:prSet presAssocID="{D3A93F47-528D-41B4-8520-004A8CF912A6}" presName="hierChild3" presStyleCnt="0"/>
      <dgm:spPr/>
    </dgm:pt>
    <dgm:pt modelId="{711A5D4F-E5ED-42A1-B875-469CEF5B4320}" type="pres">
      <dgm:prSet presAssocID="{FA00A79E-D3E3-491A-A035-E8E06A6E772E}" presName="Name17" presStyleLbl="parChTrans1D3" presStyleIdx="0" presStyleCnt="3"/>
      <dgm:spPr/>
      <dgm:t>
        <a:bodyPr/>
        <a:lstStyle/>
        <a:p>
          <a:endParaRPr lang="es-EC"/>
        </a:p>
      </dgm:t>
    </dgm:pt>
    <dgm:pt modelId="{BA7DBAA9-1F0F-46CE-858B-6DD578A2C537}" type="pres">
      <dgm:prSet presAssocID="{99760168-41D3-4E26-BEFE-CB5C68487058}" presName="hierRoot3" presStyleCnt="0"/>
      <dgm:spPr/>
    </dgm:pt>
    <dgm:pt modelId="{2AE048B9-BC88-4BC6-9CDE-195C4AC37D3B}" type="pres">
      <dgm:prSet presAssocID="{99760168-41D3-4E26-BEFE-CB5C68487058}" presName="composite3" presStyleCnt="0"/>
      <dgm:spPr/>
    </dgm:pt>
    <dgm:pt modelId="{1F631984-79A2-4643-98B9-C8063F053CF1}" type="pres">
      <dgm:prSet presAssocID="{99760168-41D3-4E26-BEFE-CB5C68487058}" presName="background3" presStyleLbl="node3" presStyleIdx="0" presStyleCnt="3"/>
      <dgm:spPr/>
    </dgm:pt>
    <dgm:pt modelId="{350258A4-7B7F-473D-9A0B-C8E19D4809FB}" type="pres">
      <dgm:prSet presAssocID="{99760168-41D3-4E26-BEFE-CB5C68487058}" presName="text3" presStyleLbl="fgAcc3" presStyleIdx="0" presStyleCnt="3">
        <dgm:presLayoutVars>
          <dgm:chPref val="3"/>
        </dgm:presLayoutVars>
      </dgm:prSet>
      <dgm:spPr/>
      <dgm:t>
        <a:bodyPr/>
        <a:lstStyle/>
        <a:p>
          <a:endParaRPr lang="es-EC"/>
        </a:p>
      </dgm:t>
    </dgm:pt>
    <dgm:pt modelId="{31E0CD0A-9EA5-4CE3-AC29-34CAF42E041B}" type="pres">
      <dgm:prSet presAssocID="{99760168-41D3-4E26-BEFE-CB5C68487058}" presName="hierChild4" presStyleCnt="0"/>
      <dgm:spPr/>
    </dgm:pt>
    <dgm:pt modelId="{BA3E8E64-4371-4B9D-98CC-5F6B18540B05}" type="pres">
      <dgm:prSet presAssocID="{77468E56-AD70-4D70-B769-B555647EA00C}" presName="Name17" presStyleLbl="parChTrans1D3" presStyleIdx="1" presStyleCnt="3"/>
      <dgm:spPr/>
      <dgm:t>
        <a:bodyPr/>
        <a:lstStyle/>
        <a:p>
          <a:endParaRPr lang="es-EC"/>
        </a:p>
      </dgm:t>
    </dgm:pt>
    <dgm:pt modelId="{A9EAA07B-D871-439B-BC86-C3B3ACE83F66}" type="pres">
      <dgm:prSet presAssocID="{6E1DF22B-4A25-47F3-8F26-DCB3FD30BC02}" presName="hierRoot3" presStyleCnt="0"/>
      <dgm:spPr/>
    </dgm:pt>
    <dgm:pt modelId="{4CF2AEA4-B004-425D-9A2A-589BB010F2CB}" type="pres">
      <dgm:prSet presAssocID="{6E1DF22B-4A25-47F3-8F26-DCB3FD30BC02}" presName="composite3" presStyleCnt="0"/>
      <dgm:spPr/>
    </dgm:pt>
    <dgm:pt modelId="{678A93AF-759A-4E95-A397-BCA1B0E3A92F}" type="pres">
      <dgm:prSet presAssocID="{6E1DF22B-4A25-47F3-8F26-DCB3FD30BC02}" presName="background3" presStyleLbl="node3" presStyleIdx="1" presStyleCnt="3"/>
      <dgm:spPr/>
    </dgm:pt>
    <dgm:pt modelId="{72B01763-22BA-442C-BACF-57954BED80A6}" type="pres">
      <dgm:prSet presAssocID="{6E1DF22B-4A25-47F3-8F26-DCB3FD30BC02}" presName="text3" presStyleLbl="fgAcc3" presStyleIdx="1" presStyleCnt="3">
        <dgm:presLayoutVars>
          <dgm:chPref val="3"/>
        </dgm:presLayoutVars>
      </dgm:prSet>
      <dgm:spPr/>
      <dgm:t>
        <a:bodyPr/>
        <a:lstStyle/>
        <a:p>
          <a:endParaRPr lang="es-EC"/>
        </a:p>
      </dgm:t>
    </dgm:pt>
    <dgm:pt modelId="{4F2E22AA-DC36-4D57-A973-290EADBCD9AF}" type="pres">
      <dgm:prSet presAssocID="{6E1DF22B-4A25-47F3-8F26-DCB3FD30BC02}" presName="hierChild4" presStyleCnt="0"/>
      <dgm:spPr/>
    </dgm:pt>
    <dgm:pt modelId="{41E441C0-EFB4-428B-B13F-1411095CFA7B}" type="pres">
      <dgm:prSet presAssocID="{B8DBE502-5786-416F-9820-78F2B92FB5B3}" presName="Name10" presStyleLbl="parChTrans1D2" presStyleIdx="1" presStyleCnt="2"/>
      <dgm:spPr/>
      <dgm:t>
        <a:bodyPr/>
        <a:lstStyle/>
        <a:p>
          <a:endParaRPr lang="es-EC"/>
        </a:p>
      </dgm:t>
    </dgm:pt>
    <dgm:pt modelId="{FD895FAD-44D5-4E9E-838E-BD319C1D8FF8}" type="pres">
      <dgm:prSet presAssocID="{6746882A-626D-4347-91DC-7FBF5905A715}" presName="hierRoot2" presStyleCnt="0"/>
      <dgm:spPr/>
    </dgm:pt>
    <dgm:pt modelId="{DF6E6BD9-42D6-45DD-AFB0-98E17A7F1A40}" type="pres">
      <dgm:prSet presAssocID="{6746882A-626D-4347-91DC-7FBF5905A715}" presName="composite2" presStyleCnt="0"/>
      <dgm:spPr/>
    </dgm:pt>
    <dgm:pt modelId="{2B47BEB1-A687-4C1D-A164-5F312A9E8013}" type="pres">
      <dgm:prSet presAssocID="{6746882A-626D-4347-91DC-7FBF5905A715}" presName="background2" presStyleLbl="node2" presStyleIdx="1" presStyleCnt="2"/>
      <dgm:spPr/>
    </dgm:pt>
    <dgm:pt modelId="{33908CB4-C6DB-4CC6-90D1-E028EAD651FA}" type="pres">
      <dgm:prSet presAssocID="{6746882A-626D-4347-91DC-7FBF5905A715}" presName="text2" presStyleLbl="fgAcc2" presStyleIdx="1" presStyleCnt="2">
        <dgm:presLayoutVars>
          <dgm:chPref val="3"/>
        </dgm:presLayoutVars>
      </dgm:prSet>
      <dgm:spPr/>
      <dgm:t>
        <a:bodyPr/>
        <a:lstStyle/>
        <a:p>
          <a:endParaRPr lang="es-EC"/>
        </a:p>
      </dgm:t>
    </dgm:pt>
    <dgm:pt modelId="{9033320F-B5D3-48A5-8077-2622806BF009}" type="pres">
      <dgm:prSet presAssocID="{6746882A-626D-4347-91DC-7FBF5905A715}" presName="hierChild3" presStyleCnt="0"/>
      <dgm:spPr/>
    </dgm:pt>
    <dgm:pt modelId="{115DD61E-CBFC-4B53-8B09-C07A7B6E4C9B}" type="pres">
      <dgm:prSet presAssocID="{D65B8A13-2343-49A4-9A3A-A7D80F81F476}" presName="Name17" presStyleLbl="parChTrans1D3" presStyleIdx="2" presStyleCnt="3"/>
      <dgm:spPr/>
      <dgm:t>
        <a:bodyPr/>
        <a:lstStyle/>
        <a:p>
          <a:endParaRPr lang="es-EC"/>
        </a:p>
      </dgm:t>
    </dgm:pt>
    <dgm:pt modelId="{FB8D5657-5964-420E-987A-BD1CD664DF7E}" type="pres">
      <dgm:prSet presAssocID="{47588A78-ED87-4CC3-B165-8309C33AA63E}" presName="hierRoot3" presStyleCnt="0"/>
      <dgm:spPr/>
    </dgm:pt>
    <dgm:pt modelId="{84DCC6A2-421B-4DAE-A102-42449ABA7906}" type="pres">
      <dgm:prSet presAssocID="{47588A78-ED87-4CC3-B165-8309C33AA63E}" presName="composite3" presStyleCnt="0"/>
      <dgm:spPr/>
    </dgm:pt>
    <dgm:pt modelId="{7E063FF4-9D3A-4542-808D-9F41CDE6E84B}" type="pres">
      <dgm:prSet presAssocID="{47588A78-ED87-4CC3-B165-8309C33AA63E}" presName="background3" presStyleLbl="node3" presStyleIdx="2" presStyleCnt="3"/>
      <dgm:spPr/>
    </dgm:pt>
    <dgm:pt modelId="{FC5431C0-725A-4F30-94A6-DCC77BBFC1DB}" type="pres">
      <dgm:prSet presAssocID="{47588A78-ED87-4CC3-B165-8309C33AA63E}" presName="text3" presStyleLbl="fgAcc3" presStyleIdx="2" presStyleCnt="3">
        <dgm:presLayoutVars>
          <dgm:chPref val="3"/>
        </dgm:presLayoutVars>
      </dgm:prSet>
      <dgm:spPr/>
      <dgm:t>
        <a:bodyPr/>
        <a:lstStyle/>
        <a:p>
          <a:endParaRPr lang="es-EC"/>
        </a:p>
      </dgm:t>
    </dgm:pt>
    <dgm:pt modelId="{2032A9BB-CFCF-4DA8-BE3B-557996F3ACD9}" type="pres">
      <dgm:prSet presAssocID="{47588A78-ED87-4CC3-B165-8309C33AA63E}" presName="hierChild4" presStyleCnt="0"/>
      <dgm:spPr/>
    </dgm:pt>
  </dgm:ptLst>
  <dgm:cxnLst>
    <dgm:cxn modelId="{98145940-6286-422E-90DA-282257F9C252}" srcId="{D5C2D12E-D500-4978-AC9C-59B84C633C5E}" destId="{D3A93F47-528D-41B4-8520-004A8CF912A6}" srcOrd="0" destOrd="0" parTransId="{10BA669E-3CED-4CAC-815D-D307F02481EC}" sibTransId="{C6BD3522-5F5F-4D87-AD11-514DADEEB6BA}"/>
    <dgm:cxn modelId="{876772EE-2E86-49EC-815B-F19332B50636}" srcId="{D3A93F47-528D-41B4-8520-004A8CF912A6}" destId="{6E1DF22B-4A25-47F3-8F26-DCB3FD30BC02}" srcOrd="1" destOrd="0" parTransId="{77468E56-AD70-4D70-B769-B555647EA00C}" sibTransId="{E71C9646-2426-411D-828A-B06CA9396ECE}"/>
    <dgm:cxn modelId="{8D441CB0-2CD5-4A7A-BFEC-8D9CB64137F0}" type="presOf" srcId="{99760168-41D3-4E26-BEFE-CB5C68487058}" destId="{350258A4-7B7F-473D-9A0B-C8E19D4809FB}" srcOrd="0" destOrd="0" presId="urn:microsoft.com/office/officeart/2005/8/layout/hierarchy1"/>
    <dgm:cxn modelId="{96CDE22B-7A85-454C-8D45-FB16AF1800E1}" type="presOf" srcId="{FA00A79E-D3E3-491A-A035-E8E06A6E772E}" destId="{711A5D4F-E5ED-42A1-B875-469CEF5B4320}" srcOrd="0" destOrd="0" presId="urn:microsoft.com/office/officeart/2005/8/layout/hierarchy1"/>
    <dgm:cxn modelId="{073EE3A1-5984-4EF3-9749-5DC592A11369}" type="presOf" srcId="{10BA669E-3CED-4CAC-815D-D307F02481EC}" destId="{AF9F3150-DB7B-4FED-AF6D-DB151EBC75F8}" srcOrd="0" destOrd="0" presId="urn:microsoft.com/office/officeart/2005/8/layout/hierarchy1"/>
    <dgm:cxn modelId="{21B9ED3E-32ED-4765-A5F4-DB79D3504949}" type="presOf" srcId="{D3A93F47-528D-41B4-8520-004A8CF912A6}" destId="{FA7EE59F-320E-467E-952E-1F38B0837227}" srcOrd="0" destOrd="0" presId="urn:microsoft.com/office/officeart/2005/8/layout/hierarchy1"/>
    <dgm:cxn modelId="{5F9B6B2D-8DAD-4E08-BF3F-93A24E92D5BF}" srcId="{B45D233D-115C-48D1-B4A0-D794F96E6067}" destId="{D5C2D12E-D500-4978-AC9C-59B84C633C5E}" srcOrd="0" destOrd="0" parTransId="{FEEE582D-BA14-4199-B11C-A630582A96E8}" sibTransId="{8A8B1EB3-7F84-49B2-A373-78A9E80B271C}"/>
    <dgm:cxn modelId="{96C49837-E3DF-4C01-8445-FF76D6678897}" srcId="{D3A93F47-528D-41B4-8520-004A8CF912A6}" destId="{99760168-41D3-4E26-BEFE-CB5C68487058}" srcOrd="0" destOrd="0" parTransId="{FA00A79E-D3E3-491A-A035-E8E06A6E772E}" sibTransId="{CC89BC13-0B10-4308-8C1E-51B7680722C5}"/>
    <dgm:cxn modelId="{7CE35535-895D-419A-9856-0A08EC90AB24}" type="presOf" srcId="{D65B8A13-2343-49A4-9A3A-A7D80F81F476}" destId="{115DD61E-CBFC-4B53-8B09-C07A7B6E4C9B}" srcOrd="0" destOrd="0" presId="urn:microsoft.com/office/officeart/2005/8/layout/hierarchy1"/>
    <dgm:cxn modelId="{D425B49C-7792-4A5F-9EC8-5A30D725A1DF}" type="presOf" srcId="{B45D233D-115C-48D1-B4A0-D794F96E6067}" destId="{A63FAB7B-14ED-4621-8910-4857D75F3015}" srcOrd="0" destOrd="0" presId="urn:microsoft.com/office/officeart/2005/8/layout/hierarchy1"/>
    <dgm:cxn modelId="{DFF5ECEB-F01E-4446-8BE9-4480943D2988}" type="presOf" srcId="{77468E56-AD70-4D70-B769-B555647EA00C}" destId="{BA3E8E64-4371-4B9D-98CC-5F6B18540B05}" srcOrd="0" destOrd="0" presId="urn:microsoft.com/office/officeart/2005/8/layout/hierarchy1"/>
    <dgm:cxn modelId="{7CEDE0B8-3C7B-42B9-8467-2DC3FD14EB37}" type="presOf" srcId="{B8DBE502-5786-416F-9820-78F2B92FB5B3}" destId="{41E441C0-EFB4-428B-B13F-1411095CFA7B}" srcOrd="0" destOrd="0" presId="urn:microsoft.com/office/officeart/2005/8/layout/hierarchy1"/>
    <dgm:cxn modelId="{F8AACAFC-9DD9-4338-A545-76D2DD0CB206}" type="presOf" srcId="{D5C2D12E-D500-4978-AC9C-59B84C633C5E}" destId="{0C98990B-7980-4FB8-8542-1204A025920A}" srcOrd="0" destOrd="0" presId="urn:microsoft.com/office/officeart/2005/8/layout/hierarchy1"/>
    <dgm:cxn modelId="{0756B65A-BFAE-4C35-843A-4671558290F0}" type="presOf" srcId="{6E1DF22B-4A25-47F3-8F26-DCB3FD30BC02}" destId="{72B01763-22BA-442C-BACF-57954BED80A6}" srcOrd="0" destOrd="0" presId="urn:microsoft.com/office/officeart/2005/8/layout/hierarchy1"/>
    <dgm:cxn modelId="{0E58BF6D-9C80-491E-B227-956BCE228031}" srcId="{6746882A-626D-4347-91DC-7FBF5905A715}" destId="{47588A78-ED87-4CC3-B165-8309C33AA63E}" srcOrd="0" destOrd="0" parTransId="{D65B8A13-2343-49A4-9A3A-A7D80F81F476}" sibTransId="{0D91581A-DD0A-462A-A078-51324087C2EC}"/>
    <dgm:cxn modelId="{3A6DA4D1-5800-4154-B3C9-7E65CB3F2974}" type="presOf" srcId="{47588A78-ED87-4CC3-B165-8309C33AA63E}" destId="{FC5431C0-725A-4F30-94A6-DCC77BBFC1DB}" srcOrd="0" destOrd="0" presId="urn:microsoft.com/office/officeart/2005/8/layout/hierarchy1"/>
    <dgm:cxn modelId="{F74F0999-6B6D-42F5-B74C-0BC0AF9600D4}" type="presOf" srcId="{6746882A-626D-4347-91DC-7FBF5905A715}" destId="{33908CB4-C6DB-4CC6-90D1-E028EAD651FA}" srcOrd="0" destOrd="0" presId="urn:microsoft.com/office/officeart/2005/8/layout/hierarchy1"/>
    <dgm:cxn modelId="{C9DB2EC6-1099-4022-908D-ED5519A9F0BC}" srcId="{D5C2D12E-D500-4978-AC9C-59B84C633C5E}" destId="{6746882A-626D-4347-91DC-7FBF5905A715}" srcOrd="1" destOrd="0" parTransId="{B8DBE502-5786-416F-9820-78F2B92FB5B3}" sibTransId="{30405209-35D4-4D9D-BF54-FED74D4C65D2}"/>
    <dgm:cxn modelId="{DCD4F20E-C0A8-4648-873F-BC4E5D80B64D}" type="presParOf" srcId="{A63FAB7B-14ED-4621-8910-4857D75F3015}" destId="{8C7C6719-28A1-4D0D-B276-F9C86CEC27D2}" srcOrd="0" destOrd="0" presId="urn:microsoft.com/office/officeart/2005/8/layout/hierarchy1"/>
    <dgm:cxn modelId="{AD330CC4-3520-4B09-B063-FB07E9027BB5}" type="presParOf" srcId="{8C7C6719-28A1-4D0D-B276-F9C86CEC27D2}" destId="{14E35EB9-222D-4F2C-9202-9146693827AB}" srcOrd="0" destOrd="0" presId="urn:microsoft.com/office/officeart/2005/8/layout/hierarchy1"/>
    <dgm:cxn modelId="{6C770C07-D553-4456-98F6-1309CE497C57}" type="presParOf" srcId="{14E35EB9-222D-4F2C-9202-9146693827AB}" destId="{7F391249-FE8A-4D68-8A29-FF505A8CC716}" srcOrd="0" destOrd="0" presId="urn:microsoft.com/office/officeart/2005/8/layout/hierarchy1"/>
    <dgm:cxn modelId="{F20F05B9-7E1D-446E-A557-C9707C303414}" type="presParOf" srcId="{14E35EB9-222D-4F2C-9202-9146693827AB}" destId="{0C98990B-7980-4FB8-8542-1204A025920A}" srcOrd="1" destOrd="0" presId="urn:microsoft.com/office/officeart/2005/8/layout/hierarchy1"/>
    <dgm:cxn modelId="{E6E864F8-D16A-4C4A-B577-6D0194CCF768}" type="presParOf" srcId="{8C7C6719-28A1-4D0D-B276-F9C86CEC27D2}" destId="{A9B5C334-F2C6-410B-B214-DDADECBE3060}" srcOrd="1" destOrd="0" presId="urn:microsoft.com/office/officeart/2005/8/layout/hierarchy1"/>
    <dgm:cxn modelId="{73A2D311-F46C-42E1-97AB-6B38688AF674}" type="presParOf" srcId="{A9B5C334-F2C6-410B-B214-DDADECBE3060}" destId="{AF9F3150-DB7B-4FED-AF6D-DB151EBC75F8}" srcOrd="0" destOrd="0" presId="urn:microsoft.com/office/officeart/2005/8/layout/hierarchy1"/>
    <dgm:cxn modelId="{14664156-C42C-4952-8585-9C0E84CB73F8}" type="presParOf" srcId="{A9B5C334-F2C6-410B-B214-DDADECBE3060}" destId="{4773FD88-5CB0-45D5-9F44-A0C96FAB2DD4}" srcOrd="1" destOrd="0" presId="urn:microsoft.com/office/officeart/2005/8/layout/hierarchy1"/>
    <dgm:cxn modelId="{0708D5BF-BA88-47CF-B09F-6D498378A920}" type="presParOf" srcId="{4773FD88-5CB0-45D5-9F44-A0C96FAB2DD4}" destId="{51A7CFB9-5D70-48E7-B8ED-88BD71A570F2}" srcOrd="0" destOrd="0" presId="urn:microsoft.com/office/officeart/2005/8/layout/hierarchy1"/>
    <dgm:cxn modelId="{CB50F157-11B6-4C2C-842C-CA9ABC2AA853}" type="presParOf" srcId="{51A7CFB9-5D70-48E7-B8ED-88BD71A570F2}" destId="{12F3D652-6C31-4CB4-AB12-258FD094DE9F}" srcOrd="0" destOrd="0" presId="urn:microsoft.com/office/officeart/2005/8/layout/hierarchy1"/>
    <dgm:cxn modelId="{809862A7-34E4-4E09-8B1F-376A6A662D26}" type="presParOf" srcId="{51A7CFB9-5D70-48E7-B8ED-88BD71A570F2}" destId="{FA7EE59F-320E-467E-952E-1F38B0837227}" srcOrd="1" destOrd="0" presId="urn:microsoft.com/office/officeart/2005/8/layout/hierarchy1"/>
    <dgm:cxn modelId="{F0CB6007-1E11-463D-8FC5-AED886EC7D2C}" type="presParOf" srcId="{4773FD88-5CB0-45D5-9F44-A0C96FAB2DD4}" destId="{0FE588A2-2F37-4996-BADC-61796B55F12C}" srcOrd="1" destOrd="0" presId="urn:microsoft.com/office/officeart/2005/8/layout/hierarchy1"/>
    <dgm:cxn modelId="{5A55B8DF-EE4D-4921-8211-96ACD7EE6BA2}" type="presParOf" srcId="{0FE588A2-2F37-4996-BADC-61796B55F12C}" destId="{711A5D4F-E5ED-42A1-B875-469CEF5B4320}" srcOrd="0" destOrd="0" presId="urn:microsoft.com/office/officeart/2005/8/layout/hierarchy1"/>
    <dgm:cxn modelId="{F4496742-7483-4B64-AFB3-52C128903235}" type="presParOf" srcId="{0FE588A2-2F37-4996-BADC-61796B55F12C}" destId="{BA7DBAA9-1F0F-46CE-858B-6DD578A2C537}" srcOrd="1" destOrd="0" presId="urn:microsoft.com/office/officeart/2005/8/layout/hierarchy1"/>
    <dgm:cxn modelId="{20FDD18D-6E68-4280-90E7-C9920C6C4F36}" type="presParOf" srcId="{BA7DBAA9-1F0F-46CE-858B-6DD578A2C537}" destId="{2AE048B9-BC88-4BC6-9CDE-195C4AC37D3B}" srcOrd="0" destOrd="0" presId="urn:microsoft.com/office/officeart/2005/8/layout/hierarchy1"/>
    <dgm:cxn modelId="{D6CD8626-6366-4105-9BB5-45AFB303E047}" type="presParOf" srcId="{2AE048B9-BC88-4BC6-9CDE-195C4AC37D3B}" destId="{1F631984-79A2-4643-98B9-C8063F053CF1}" srcOrd="0" destOrd="0" presId="urn:microsoft.com/office/officeart/2005/8/layout/hierarchy1"/>
    <dgm:cxn modelId="{4AB4BC50-6598-4B19-9F50-92253F3850A7}" type="presParOf" srcId="{2AE048B9-BC88-4BC6-9CDE-195C4AC37D3B}" destId="{350258A4-7B7F-473D-9A0B-C8E19D4809FB}" srcOrd="1" destOrd="0" presId="urn:microsoft.com/office/officeart/2005/8/layout/hierarchy1"/>
    <dgm:cxn modelId="{F2041CD2-DA05-4781-9EE1-56D73A6D84DD}" type="presParOf" srcId="{BA7DBAA9-1F0F-46CE-858B-6DD578A2C537}" destId="{31E0CD0A-9EA5-4CE3-AC29-34CAF42E041B}" srcOrd="1" destOrd="0" presId="urn:microsoft.com/office/officeart/2005/8/layout/hierarchy1"/>
    <dgm:cxn modelId="{BA3415E5-07A4-410F-A3F2-E3EC85554678}" type="presParOf" srcId="{0FE588A2-2F37-4996-BADC-61796B55F12C}" destId="{BA3E8E64-4371-4B9D-98CC-5F6B18540B05}" srcOrd="2" destOrd="0" presId="urn:microsoft.com/office/officeart/2005/8/layout/hierarchy1"/>
    <dgm:cxn modelId="{3FCCB688-4B2A-4B3C-8397-3611B0863FE3}" type="presParOf" srcId="{0FE588A2-2F37-4996-BADC-61796B55F12C}" destId="{A9EAA07B-D871-439B-BC86-C3B3ACE83F66}" srcOrd="3" destOrd="0" presId="urn:microsoft.com/office/officeart/2005/8/layout/hierarchy1"/>
    <dgm:cxn modelId="{E9A05156-AD40-4DBD-B993-BD368ED83FAB}" type="presParOf" srcId="{A9EAA07B-D871-439B-BC86-C3B3ACE83F66}" destId="{4CF2AEA4-B004-425D-9A2A-589BB010F2CB}" srcOrd="0" destOrd="0" presId="urn:microsoft.com/office/officeart/2005/8/layout/hierarchy1"/>
    <dgm:cxn modelId="{795DF6D8-B273-48E5-82C0-03A9E24949AD}" type="presParOf" srcId="{4CF2AEA4-B004-425D-9A2A-589BB010F2CB}" destId="{678A93AF-759A-4E95-A397-BCA1B0E3A92F}" srcOrd="0" destOrd="0" presId="urn:microsoft.com/office/officeart/2005/8/layout/hierarchy1"/>
    <dgm:cxn modelId="{86754EAB-48F8-410F-82D2-3000AC640A26}" type="presParOf" srcId="{4CF2AEA4-B004-425D-9A2A-589BB010F2CB}" destId="{72B01763-22BA-442C-BACF-57954BED80A6}" srcOrd="1" destOrd="0" presId="urn:microsoft.com/office/officeart/2005/8/layout/hierarchy1"/>
    <dgm:cxn modelId="{6315D935-6A51-4D64-B16E-352D7D7887B3}" type="presParOf" srcId="{A9EAA07B-D871-439B-BC86-C3B3ACE83F66}" destId="{4F2E22AA-DC36-4D57-A973-290EADBCD9AF}" srcOrd="1" destOrd="0" presId="urn:microsoft.com/office/officeart/2005/8/layout/hierarchy1"/>
    <dgm:cxn modelId="{1ABE3501-20C6-4808-8AAA-04EF41EE0635}" type="presParOf" srcId="{A9B5C334-F2C6-410B-B214-DDADECBE3060}" destId="{41E441C0-EFB4-428B-B13F-1411095CFA7B}" srcOrd="2" destOrd="0" presId="urn:microsoft.com/office/officeart/2005/8/layout/hierarchy1"/>
    <dgm:cxn modelId="{DA51AF87-1175-4037-88EE-9E4D96DAFD73}" type="presParOf" srcId="{A9B5C334-F2C6-410B-B214-DDADECBE3060}" destId="{FD895FAD-44D5-4E9E-838E-BD319C1D8FF8}" srcOrd="3" destOrd="0" presId="urn:microsoft.com/office/officeart/2005/8/layout/hierarchy1"/>
    <dgm:cxn modelId="{DC723A73-F4A4-4A63-BB96-299080BF36B2}" type="presParOf" srcId="{FD895FAD-44D5-4E9E-838E-BD319C1D8FF8}" destId="{DF6E6BD9-42D6-45DD-AFB0-98E17A7F1A40}" srcOrd="0" destOrd="0" presId="urn:microsoft.com/office/officeart/2005/8/layout/hierarchy1"/>
    <dgm:cxn modelId="{0E8B5F6D-795C-4A83-B4E4-77CBD232D0E7}" type="presParOf" srcId="{DF6E6BD9-42D6-45DD-AFB0-98E17A7F1A40}" destId="{2B47BEB1-A687-4C1D-A164-5F312A9E8013}" srcOrd="0" destOrd="0" presId="urn:microsoft.com/office/officeart/2005/8/layout/hierarchy1"/>
    <dgm:cxn modelId="{DCD37783-96B9-4384-B448-E358C7BD9A11}" type="presParOf" srcId="{DF6E6BD9-42D6-45DD-AFB0-98E17A7F1A40}" destId="{33908CB4-C6DB-4CC6-90D1-E028EAD651FA}" srcOrd="1" destOrd="0" presId="urn:microsoft.com/office/officeart/2005/8/layout/hierarchy1"/>
    <dgm:cxn modelId="{3FB62338-7A9D-4DE9-AEFB-AC72A3A81239}" type="presParOf" srcId="{FD895FAD-44D5-4E9E-838E-BD319C1D8FF8}" destId="{9033320F-B5D3-48A5-8077-2622806BF009}" srcOrd="1" destOrd="0" presId="urn:microsoft.com/office/officeart/2005/8/layout/hierarchy1"/>
    <dgm:cxn modelId="{6610A2F1-EE46-41F2-B3C1-9A9B07E1291F}" type="presParOf" srcId="{9033320F-B5D3-48A5-8077-2622806BF009}" destId="{115DD61E-CBFC-4B53-8B09-C07A7B6E4C9B}" srcOrd="0" destOrd="0" presId="urn:microsoft.com/office/officeart/2005/8/layout/hierarchy1"/>
    <dgm:cxn modelId="{A94726A7-9BBB-4668-910C-BAAB12CA2F66}" type="presParOf" srcId="{9033320F-B5D3-48A5-8077-2622806BF009}" destId="{FB8D5657-5964-420E-987A-BD1CD664DF7E}" srcOrd="1" destOrd="0" presId="urn:microsoft.com/office/officeart/2005/8/layout/hierarchy1"/>
    <dgm:cxn modelId="{6D1566D1-3B95-4573-AA7F-4BF8AA432C3E}" type="presParOf" srcId="{FB8D5657-5964-420E-987A-BD1CD664DF7E}" destId="{84DCC6A2-421B-4DAE-A102-42449ABA7906}" srcOrd="0" destOrd="0" presId="urn:microsoft.com/office/officeart/2005/8/layout/hierarchy1"/>
    <dgm:cxn modelId="{735EB91D-5326-42F3-9DF0-83859607D5AB}" type="presParOf" srcId="{84DCC6A2-421B-4DAE-A102-42449ABA7906}" destId="{7E063FF4-9D3A-4542-808D-9F41CDE6E84B}" srcOrd="0" destOrd="0" presId="urn:microsoft.com/office/officeart/2005/8/layout/hierarchy1"/>
    <dgm:cxn modelId="{B0E0BF42-2322-4F11-B94A-D5AE992D1828}" type="presParOf" srcId="{84DCC6A2-421B-4DAE-A102-42449ABA7906}" destId="{FC5431C0-725A-4F30-94A6-DCC77BBFC1DB}" srcOrd="1" destOrd="0" presId="urn:microsoft.com/office/officeart/2005/8/layout/hierarchy1"/>
    <dgm:cxn modelId="{39164D81-DB87-40BE-AC76-9E63C113F062}" type="presParOf" srcId="{FB8D5657-5964-420E-987A-BD1CD664DF7E}" destId="{2032A9BB-CFCF-4DA8-BE3B-557996F3ACD9}"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A2EF6380-5028-4032-9EBC-58A6206F760A}"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es-EC"/>
        </a:p>
      </dgm:t>
    </dgm:pt>
    <dgm:pt modelId="{CD4508BE-6EE5-493B-8BBD-C5C29DC3B03B}">
      <dgm:prSet phldrT="[Texto]"/>
      <dgm:spPr/>
      <dgm:t>
        <a:bodyPr/>
        <a:lstStyle/>
        <a:p>
          <a:r>
            <a:rPr lang="es-EC" b="1" i="1" u="sng" dirty="0" smtClean="0"/>
            <a:t>PERIODIZACION </a:t>
          </a:r>
          <a:endParaRPr lang="es-EC" b="1" i="1" u="sng" dirty="0"/>
        </a:p>
      </dgm:t>
    </dgm:pt>
    <dgm:pt modelId="{54248D55-0839-4D5F-8A43-976C06ABE798}" type="parTrans" cxnId="{55A19B27-88FB-4B69-9CD4-702257BA61EB}">
      <dgm:prSet/>
      <dgm:spPr/>
      <dgm:t>
        <a:bodyPr/>
        <a:lstStyle/>
        <a:p>
          <a:endParaRPr lang="es-EC"/>
        </a:p>
      </dgm:t>
    </dgm:pt>
    <dgm:pt modelId="{549B452D-6C1D-494B-90E1-F24A3AA5EA5E}" type="sibTrans" cxnId="{55A19B27-88FB-4B69-9CD4-702257BA61EB}">
      <dgm:prSet/>
      <dgm:spPr/>
      <dgm:t>
        <a:bodyPr/>
        <a:lstStyle/>
        <a:p>
          <a:endParaRPr lang="es-EC"/>
        </a:p>
      </dgm:t>
    </dgm:pt>
    <dgm:pt modelId="{29FB0F09-60EA-48B4-A42F-C4BB3354B602}" type="asst">
      <dgm:prSet phldrT="[Texto]"/>
      <dgm:spPr/>
      <dgm:t>
        <a:bodyPr/>
        <a:lstStyle/>
        <a:p>
          <a:r>
            <a:rPr lang="es-EC" b="1" i="1" u="sng" dirty="0" smtClean="0"/>
            <a:t>MACROCICLO</a:t>
          </a:r>
          <a:endParaRPr lang="es-EC" b="1" i="1" u="sng" dirty="0"/>
        </a:p>
      </dgm:t>
    </dgm:pt>
    <dgm:pt modelId="{8FF019D3-1B1A-44B2-B77B-778F14D342AA}" type="parTrans" cxnId="{D7F8F426-B9D8-441B-BF16-96950CA2043A}">
      <dgm:prSet/>
      <dgm:spPr/>
      <dgm:t>
        <a:bodyPr/>
        <a:lstStyle/>
        <a:p>
          <a:endParaRPr lang="es-EC"/>
        </a:p>
      </dgm:t>
    </dgm:pt>
    <dgm:pt modelId="{4D85A4C9-12A5-418E-BAC9-85586AA99D56}" type="sibTrans" cxnId="{D7F8F426-B9D8-441B-BF16-96950CA2043A}">
      <dgm:prSet/>
      <dgm:spPr/>
      <dgm:t>
        <a:bodyPr/>
        <a:lstStyle/>
        <a:p>
          <a:endParaRPr lang="es-EC"/>
        </a:p>
      </dgm:t>
    </dgm:pt>
    <dgm:pt modelId="{5CC61D5C-D86F-4CC6-8336-A70233C800E8}">
      <dgm:prSet phldrT="[Texto]"/>
      <dgm:spPr/>
      <dgm:t>
        <a:bodyPr/>
        <a:lstStyle/>
        <a:p>
          <a:r>
            <a:rPr lang="es-EC" b="1" i="1" u="sng" dirty="0" smtClean="0"/>
            <a:t>MESOSICLO</a:t>
          </a:r>
          <a:endParaRPr lang="es-EC" b="1" i="1" u="sng" dirty="0"/>
        </a:p>
      </dgm:t>
    </dgm:pt>
    <dgm:pt modelId="{F1F59D3A-CF24-427D-BEB6-3834236D2D53}" type="parTrans" cxnId="{9661FEC3-3CCD-45FD-9E53-887410857985}">
      <dgm:prSet/>
      <dgm:spPr/>
      <dgm:t>
        <a:bodyPr/>
        <a:lstStyle/>
        <a:p>
          <a:endParaRPr lang="es-EC"/>
        </a:p>
      </dgm:t>
    </dgm:pt>
    <dgm:pt modelId="{CE5322DA-1F55-4C94-B392-6A127F9D0921}" type="sibTrans" cxnId="{9661FEC3-3CCD-45FD-9E53-887410857985}">
      <dgm:prSet/>
      <dgm:spPr/>
      <dgm:t>
        <a:bodyPr/>
        <a:lstStyle/>
        <a:p>
          <a:endParaRPr lang="es-EC"/>
        </a:p>
      </dgm:t>
    </dgm:pt>
    <dgm:pt modelId="{3BBCE25F-89D9-40B8-A551-F9DCD5253F90}">
      <dgm:prSet/>
      <dgm:spPr/>
      <dgm:t>
        <a:bodyPr/>
        <a:lstStyle/>
        <a:p>
          <a:r>
            <a:rPr lang="es-EC" b="1" i="1" u="sng" dirty="0" smtClean="0"/>
            <a:t>MICROCICLO</a:t>
          </a:r>
          <a:endParaRPr lang="es-EC" b="1" i="1" u="sng" dirty="0"/>
        </a:p>
      </dgm:t>
    </dgm:pt>
    <dgm:pt modelId="{F5333B94-92D9-44DA-B473-9042AC317714}" type="parTrans" cxnId="{D386A2AA-4B24-471E-8074-BC446BBEC510}">
      <dgm:prSet/>
      <dgm:spPr/>
      <dgm:t>
        <a:bodyPr/>
        <a:lstStyle/>
        <a:p>
          <a:endParaRPr lang="es-EC"/>
        </a:p>
      </dgm:t>
    </dgm:pt>
    <dgm:pt modelId="{F2FB5A5E-5BC6-4EAB-B89F-A5A3A775550E}" type="sibTrans" cxnId="{D386A2AA-4B24-471E-8074-BC446BBEC510}">
      <dgm:prSet/>
      <dgm:spPr/>
      <dgm:t>
        <a:bodyPr/>
        <a:lstStyle/>
        <a:p>
          <a:endParaRPr lang="es-EC"/>
        </a:p>
      </dgm:t>
    </dgm:pt>
    <dgm:pt modelId="{6B96A12A-AFE6-4BC9-AE51-B388A75A87D8}" type="asst">
      <dgm:prSet/>
      <dgm:spPr/>
      <dgm:t>
        <a:bodyPr/>
        <a:lstStyle/>
        <a:p>
          <a:r>
            <a:rPr lang="es-EC" b="1" i="1" u="sng" dirty="0" smtClean="0"/>
            <a:t>P. FINAL </a:t>
          </a:r>
          <a:endParaRPr lang="es-EC" b="1" i="1" u="sng" dirty="0"/>
        </a:p>
      </dgm:t>
    </dgm:pt>
    <dgm:pt modelId="{FDFB3570-5010-4584-A306-2235FDF8180B}" type="parTrans" cxnId="{ECA4D09D-69CF-433E-9884-D3C64ABE623A}">
      <dgm:prSet/>
      <dgm:spPr/>
      <dgm:t>
        <a:bodyPr/>
        <a:lstStyle/>
        <a:p>
          <a:endParaRPr lang="es-EC"/>
        </a:p>
      </dgm:t>
    </dgm:pt>
    <dgm:pt modelId="{9739364F-D87E-4AC6-A185-241C0D3958AC}" type="sibTrans" cxnId="{ECA4D09D-69CF-433E-9884-D3C64ABE623A}">
      <dgm:prSet/>
      <dgm:spPr/>
      <dgm:t>
        <a:bodyPr/>
        <a:lstStyle/>
        <a:p>
          <a:endParaRPr lang="es-EC"/>
        </a:p>
      </dgm:t>
    </dgm:pt>
    <dgm:pt modelId="{E68AFCFE-0D4F-4B04-93A6-D8E343D1A5AF}" type="asst">
      <dgm:prSet/>
      <dgm:spPr/>
      <dgm:t>
        <a:bodyPr/>
        <a:lstStyle/>
        <a:p>
          <a:r>
            <a:rPr lang="es-EC" b="1" i="1" u="sng" dirty="0" smtClean="0"/>
            <a:t>P. PRINCIPAL </a:t>
          </a:r>
          <a:endParaRPr lang="es-EC" b="1" i="1" u="sng" dirty="0"/>
        </a:p>
      </dgm:t>
    </dgm:pt>
    <dgm:pt modelId="{6A6D7FD2-5A33-4A6B-A66D-3F1023E98A4A}" type="parTrans" cxnId="{C3FCFDCA-C46C-40D2-B875-8FAEA419D6D6}">
      <dgm:prSet/>
      <dgm:spPr/>
      <dgm:t>
        <a:bodyPr/>
        <a:lstStyle/>
        <a:p>
          <a:endParaRPr lang="es-EC"/>
        </a:p>
      </dgm:t>
    </dgm:pt>
    <dgm:pt modelId="{5ED0A697-EB9E-4601-B357-000EC1FE203D}" type="sibTrans" cxnId="{C3FCFDCA-C46C-40D2-B875-8FAEA419D6D6}">
      <dgm:prSet/>
      <dgm:spPr/>
      <dgm:t>
        <a:bodyPr/>
        <a:lstStyle/>
        <a:p>
          <a:endParaRPr lang="es-EC"/>
        </a:p>
      </dgm:t>
    </dgm:pt>
    <dgm:pt modelId="{A560DA56-4972-4CE7-BDA3-4042E1DF0407}" type="asst">
      <dgm:prSet/>
      <dgm:spPr/>
      <dgm:t>
        <a:bodyPr/>
        <a:lstStyle/>
        <a:p>
          <a:r>
            <a:rPr lang="es-EC" b="1" i="1" u="sng" dirty="0" smtClean="0"/>
            <a:t>SESION </a:t>
          </a:r>
          <a:endParaRPr lang="es-EC" b="1" i="1" u="sng" dirty="0"/>
        </a:p>
      </dgm:t>
    </dgm:pt>
    <dgm:pt modelId="{2D98562A-7FF4-4C61-B04C-B234AC65A50A}" type="parTrans" cxnId="{ACE2235B-1425-404E-A29A-AAACA88EFC2D}">
      <dgm:prSet/>
      <dgm:spPr/>
      <dgm:t>
        <a:bodyPr/>
        <a:lstStyle/>
        <a:p>
          <a:endParaRPr lang="es-EC"/>
        </a:p>
      </dgm:t>
    </dgm:pt>
    <dgm:pt modelId="{798B964C-8C11-409B-B9A3-7EB1E4567A24}" type="sibTrans" cxnId="{ACE2235B-1425-404E-A29A-AAACA88EFC2D}">
      <dgm:prSet/>
      <dgm:spPr/>
      <dgm:t>
        <a:bodyPr/>
        <a:lstStyle/>
        <a:p>
          <a:endParaRPr lang="es-EC"/>
        </a:p>
      </dgm:t>
    </dgm:pt>
    <dgm:pt modelId="{404156D0-1051-4CC1-917A-29AA608F0810}" type="asst">
      <dgm:prSet/>
      <dgm:spPr/>
      <dgm:t>
        <a:bodyPr/>
        <a:lstStyle/>
        <a:p>
          <a:r>
            <a:rPr lang="es-EC" b="1" i="1" u="sng" dirty="0" smtClean="0"/>
            <a:t>P. INICIAL </a:t>
          </a:r>
          <a:endParaRPr lang="es-EC" b="1" i="1" u="sng" dirty="0"/>
        </a:p>
      </dgm:t>
    </dgm:pt>
    <dgm:pt modelId="{79D4A216-E68D-4672-B87C-1729D5770D19}" type="parTrans" cxnId="{E8A5E933-8ABF-44FB-B21E-C9483EB963A6}">
      <dgm:prSet/>
      <dgm:spPr/>
      <dgm:t>
        <a:bodyPr/>
        <a:lstStyle/>
        <a:p>
          <a:endParaRPr lang="es-EC"/>
        </a:p>
      </dgm:t>
    </dgm:pt>
    <dgm:pt modelId="{A14B3A94-65F5-4E43-A560-5B50B9918149}" type="sibTrans" cxnId="{E8A5E933-8ABF-44FB-B21E-C9483EB963A6}">
      <dgm:prSet/>
      <dgm:spPr/>
      <dgm:t>
        <a:bodyPr/>
        <a:lstStyle/>
        <a:p>
          <a:endParaRPr lang="es-EC"/>
        </a:p>
      </dgm:t>
    </dgm:pt>
    <dgm:pt modelId="{C2DD8CAD-A62A-4E3A-9AEE-262304893016}" type="pres">
      <dgm:prSet presAssocID="{A2EF6380-5028-4032-9EBC-58A6206F760A}" presName="hierChild1" presStyleCnt="0">
        <dgm:presLayoutVars>
          <dgm:orgChart val="1"/>
          <dgm:chPref val="1"/>
          <dgm:dir/>
          <dgm:animOne val="branch"/>
          <dgm:animLvl val="lvl"/>
          <dgm:resizeHandles/>
        </dgm:presLayoutVars>
      </dgm:prSet>
      <dgm:spPr/>
      <dgm:t>
        <a:bodyPr/>
        <a:lstStyle/>
        <a:p>
          <a:endParaRPr lang="es-EC"/>
        </a:p>
      </dgm:t>
    </dgm:pt>
    <dgm:pt modelId="{66D42409-1045-415B-8D64-459CAF1D7CB2}" type="pres">
      <dgm:prSet presAssocID="{CD4508BE-6EE5-493B-8BBD-C5C29DC3B03B}" presName="hierRoot1" presStyleCnt="0">
        <dgm:presLayoutVars>
          <dgm:hierBranch val="init"/>
        </dgm:presLayoutVars>
      </dgm:prSet>
      <dgm:spPr/>
    </dgm:pt>
    <dgm:pt modelId="{59E2B60F-DEF0-4ABB-BF16-E808D572334C}" type="pres">
      <dgm:prSet presAssocID="{CD4508BE-6EE5-493B-8BBD-C5C29DC3B03B}" presName="rootComposite1" presStyleCnt="0"/>
      <dgm:spPr/>
    </dgm:pt>
    <dgm:pt modelId="{8D0C84B6-308B-43F8-8E93-1F330159D33C}" type="pres">
      <dgm:prSet presAssocID="{CD4508BE-6EE5-493B-8BBD-C5C29DC3B03B}" presName="rootText1" presStyleLbl="node0" presStyleIdx="0" presStyleCnt="1">
        <dgm:presLayoutVars>
          <dgm:chPref val="3"/>
        </dgm:presLayoutVars>
      </dgm:prSet>
      <dgm:spPr/>
      <dgm:t>
        <a:bodyPr/>
        <a:lstStyle/>
        <a:p>
          <a:endParaRPr lang="es-EC"/>
        </a:p>
      </dgm:t>
    </dgm:pt>
    <dgm:pt modelId="{ED5F3C82-B3D0-44B2-97C0-3251C8CF1E76}" type="pres">
      <dgm:prSet presAssocID="{CD4508BE-6EE5-493B-8BBD-C5C29DC3B03B}" presName="rootConnector1" presStyleLbl="node1" presStyleIdx="0" presStyleCnt="0"/>
      <dgm:spPr/>
      <dgm:t>
        <a:bodyPr/>
        <a:lstStyle/>
        <a:p>
          <a:endParaRPr lang="es-EC"/>
        </a:p>
      </dgm:t>
    </dgm:pt>
    <dgm:pt modelId="{1DC8DD58-6402-410C-AEED-45574C38905F}" type="pres">
      <dgm:prSet presAssocID="{CD4508BE-6EE5-493B-8BBD-C5C29DC3B03B}" presName="hierChild2" presStyleCnt="0"/>
      <dgm:spPr/>
    </dgm:pt>
    <dgm:pt modelId="{11EF5A09-6D93-4D19-BC16-8292699F5562}" type="pres">
      <dgm:prSet presAssocID="{F1F59D3A-CF24-427D-BEB6-3834236D2D53}" presName="Name37" presStyleLbl="parChTrans1D2" presStyleIdx="0" presStyleCnt="2"/>
      <dgm:spPr/>
      <dgm:t>
        <a:bodyPr/>
        <a:lstStyle/>
        <a:p>
          <a:endParaRPr lang="es-EC"/>
        </a:p>
      </dgm:t>
    </dgm:pt>
    <dgm:pt modelId="{2215D07E-0BFA-4FDE-A72F-7278C9373ED3}" type="pres">
      <dgm:prSet presAssocID="{5CC61D5C-D86F-4CC6-8336-A70233C800E8}" presName="hierRoot2" presStyleCnt="0">
        <dgm:presLayoutVars>
          <dgm:hierBranch val="init"/>
        </dgm:presLayoutVars>
      </dgm:prSet>
      <dgm:spPr/>
    </dgm:pt>
    <dgm:pt modelId="{62C6CF09-AC58-4085-AA16-BB75A1A5C62E}" type="pres">
      <dgm:prSet presAssocID="{5CC61D5C-D86F-4CC6-8336-A70233C800E8}" presName="rootComposite" presStyleCnt="0"/>
      <dgm:spPr/>
    </dgm:pt>
    <dgm:pt modelId="{86366EC0-9548-4296-A3F0-28D132703527}" type="pres">
      <dgm:prSet presAssocID="{5CC61D5C-D86F-4CC6-8336-A70233C800E8}" presName="rootText" presStyleLbl="node2" presStyleIdx="0" presStyleCnt="1">
        <dgm:presLayoutVars>
          <dgm:chPref val="3"/>
        </dgm:presLayoutVars>
      </dgm:prSet>
      <dgm:spPr/>
      <dgm:t>
        <a:bodyPr/>
        <a:lstStyle/>
        <a:p>
          <a:endParaRPr lang="es-EC"/>
        </a:p>
      </dgm:t>
    </dgm:pt>
    <dgm:pt modelId="{A30C7FF9-0A01-4D84-8362-E5CB2F5AA784}" type="pres">
      <dgm:prSet presAssocID="{5CC61D5C-D86F-4CC6-8336-A70233C800E8}" presName="rootConnector" presStyleLbl="node2" presStyleIdx="0" presStyleCnt="1"/>
      <dgm:spPr/>
      <dgm:t>
        <a:bodyPr/>
        <a:lstStyle/>
        <a:p>
          <a:endParaRPr lang="es-EC"/>
        </a:p>
      </dgm:t>
    </dgm:pt>
    <dgm:pt modelId="{E10BCF58-8C7F-41C8-B998-4DB8B717847C}" type="pres">
      <dgm:prSet presAssocID="{5CC61D5C-D86F-4CC6-8336-A70233C800E8}" presName="hierChild4" presStyleCnt="0"/>
      <dgm:spPr/>
    </dgm:pt>
    <dgm:pt modelId="{FD9117C9-4E07-403B-8771-43280EE0250A}" type="pres">
      <dgm:prSet presAssocID="{F5333B94-92D9-44DA-B473-9042AC317714}" presName="Name37" presStyleLbl="parChTrans1D3" presStyleIdx="0" presStyleCnt="1"/>
      <dgm:spPr/>
      <dgm:t>
        <a:bodyPr/>
        <a:lstStyle/>
        <a:p>
          <a:endParaRPr lang="es-EC"/>
        </a:p>
      </dgm:t>
    </dgm:pt>
    <dgm:pt modelId="{45BC497C-E5DD-4B2B-AC6D-DA663713682D}" type="pres">
      <dgm:prSet presAssocID="{3BBCE25F-89D9-40B8-A551-F9DCD5253F90}" presName="hierRoot2" presStyleCnt="0">
        <dgm:presLayoutVars>
          <dgm:hierBranch val="init"/>
        </dgm:presLayoutVars>
      </dgm:prSet>
      <dgm:spPr/>
    </dgm:pt>
    <dgm:pt modelId="{722F7160-FF05-4D26-A0F3-5CAF006EC754}" type="pres">
      <dgm:prSet presAssocID="{3BBCE25F-89D9-40B8-A551-F9DCD5253F90}" presName="rootComposite" presStyleCnt="0"/>
      <dgm:spPr/>
    </dgm:pt>
    <dgm:pt modelId="{22C71025-40F6-4C24-B2B2-EF2615207139}" type="pres">
      <dgm:prSet presAssocID="{3BBCE25F-89D9-40B8-A551-F9DCD5253F90}" presName="rootText" presStyleLbl="node3" presStyleIdx="0" presStyleCnt="1">
        <dgm:presLayoutVars>
          <dgm:chPref val="3"/>
        </dgm:presLayoutVars>
      </dgm:prSet>
      <dgm:spPr/>
      <dgm:t>
        <a:bodyPr/>
        <a:lstStyle/>
        <a:p>
          <a:endParaRPr lang="es-EC"/>
        </a:p>
      </dgm:t>
    </dgm:pt>
    <dgm:pt modelId="{73049A60-F6AC-4D2C-9620-59F63280BDA0}" type="pres">
      <dgm:prSet presAssocID="{3BBCE25F-89D9-40B8-A551-F9DCD5253F90}" presName="rootConnector" presStyleLbl="node3" presStyleIdx="0" presStyleCnt="1"/>
      <dgm:spPr/>
      <dgm:t>
        <a:bodyPr/>
        <a:lstStyle/>
        <a:p>
          <a:endParaRPr lang="es-EC"/>
        </a:p>
      </dgm:t>
    </dgm:pt>
    <dgm:pt modelId="{429A5FEB-CCA3-4603-A607-61B0597E0A5E}" type="pres">
      <dgm:prSet presAssocID="{3BBCE25F-89D9-40B8-A551-F9DCD5253F90}" presName="hierChild4" presStyleCnt="0"/>
      <dgm:spPr/>
    </dgm:pt>
    <dgm:pt modelId="{0BD21218-9E4A-4B8C-8C08-A6564A3BE163}" type="pres">
      <dgm:prSet presAssocID="{3BBCE25F-89D9-40B8-A551-F9DCD5253F90}" presName="hierChild5" presStyleCnt="0"/>
      <dgm:spPr/>
    </dgm:pt>
    <dgm:pt modelId="{96A51A08-29AE-43EF-B656-60D4F0A4B51F}" type="pres">
      <dgm:prSet presAssocID="{FDFB3570-5010-4584-A306-2235FDF8180B}" presName="Name111" presStyleLbl="parChTrans1D4" presStyleIdx="0" presStyleCnt="4"/>
      <dgm:spPr/>
      <dgm:t>
        <a:bodyPr/>
        <a:lstStyle/>
        <a:p>
          <a:endParaRPr lang="es-EC"/>
        </a:p>
      </dgm:t>
    </dgm:pt>
    <dgm:pt modelId="{3D5236DA-9347-4A1E-9C51-E70455B87863}" type="pres">
      <dgm:prSet presAssocID="{6B96A12A-AFE6-4BC9-AE51-B388A75A87D8}" presName="hierRoot3" presStyleCnt="0">
        <dgm:presLayoutVars>
          <dgm:hierBranch val="init"/>
        </dgm:presLayoutVars>
      </dgm:prSet>
      <dgm:spPr/>
    </dgm:pt>
    <dgm:pt modelId="{56AD3AA2-ECF9-4E0E-A9A2-5BCA472A2EDD}" type="pres">
      <dgm:prSet presAssocID="{6B96A12A-AFE6-4BC9-AE51-B388A75A87D8}" presName="rootComposite3" presStyleCnt="0"/>
      <dgm:spPr/>
    </dgm:pt>
    <dgm:pt modelId="{1DC12F62-E8AC-4762-A077-B08E0DF120A2}" type="pres">
      <dgm:prSet presAssocID="{6B96A12A-AFE6-4BC9-AE51-B388A75A87D8}" presName="rootText3" presStyleLbl="asst3" presStyleIdx="0" presStyleCnt="4" custLinFactX="100000" custLinFactY="30534" custLinFactNeighborX="143290" custLinFactNeighborY="100000">
        <dgm:presLayoutVars>
          <dgm:chPref val="3"/>
        </dgm:presLayoutVars>
      </dgm:prSet>
      <dgm:spPr/>
      <dgm:t>
        <a:bodyPr/>
        <a:lstStyle/>
        <a:p>
          <a:endParaRPr lang="es-EC"/>
        </a:p>
      </dgm:t>
    </dgm:pt>
    <dgm:pt modelId="{13E08ED3-8CD5-41AD-BE05-A491B0FC5523}" type="pres">
      <dgm:prSet presAssocID="{6B96A12A-AFE6-4BC9-AE51-B388A75A87D8}" presName="rootConnector3" presStyleLbl="asst3" presStyleIdx="0" presStyleCnt="4"/>
      <dgm:spPr/>
      <dgm:t>
        <a:bodyPr/>
        <a:lstStyle/>
        <a:p>
          <a:endParaRPr lang="es-EC"/>
        </a:p>
      </dgm:t>
    </dgm:pt>
    <dgm:pt modelId="{0FA1DC53-E50D-4BD1-BDD6-16CBBA37BF42}" type="pres">
      <dgm:prSet presAssocID="{6B96A12A-AFE6-4BC9-AE51-B388A75A87D8}" presName="hierChild6" presStyleCnt="0"/>
      <dgm:spPr/>
    </dgm:pt>
    <dgm:pt modelId="{41B9A953-9099-4008-8898-282504D74CDE}" type="pres">
      <dgm:prSet presAssocID="{6B96A12A-AFE6-4BC9-AE51-B388A75A87D8}" presName="hierChild7" presStyleCnt="0"/>
      <dgm:spPr/>
    </dgm:pt>
    <dgm:pt modelId="{F3B578D6-42BD-45BE-B4FF-3A736808C842}" type="pres">
      <dgm:prSet presAssocID="{6A6D7FD2-5A33-4A6B-A66D-3F1023E98A4A}" presName="Name111" presStyleLbl="parChTrans1D4" presStyleIdx="1" presStyleCnt="4"/>
      <dgm:spPr/>
      <dgm:t>
        <a:bodyPr/>
        <a:lstStyle/>
        <a:p>
          <a:endParaRPr lang="es-EC"/>
        </a:p>
      </dgm:t>
    </dgm:pt>
    <dgm:pt modelId="{9712F48B-A8A6-4942-BD7D-2A9C40DFFF3B}" type="pres">
      <dgm:prSet presAssocID="{E68AFCFE-0D4F-4B04-93A6-D8E343D1A5AF}" presName="hierRoot3" presStyleCnt="0">
        <dgm:presLayoutVars>
          <dgm:hierBranch val="init"/>
        </dgm:presLayoutVars>
      </dgm:prSet>
      <dgm:spPr/>
    </dgm:pt>
    <dgm:pt modelId="{A2832406-8B68-4D29-B683-576218925588}" type="pres">
      <dgm:prSet presAssocID="{E68AFCFE-0D4F-4B04-93A6-D8E343D1A5AF}" presName="rootComposite3" presStyleCnt="0"/>
      <dgm:spPr/>
    </dgm:pt>
    <dgm:pt modelId="{61B46F93-8AC4-4EC2-96A0-5325FDFE0330}" type="pres">
      <dgm:prSet presAssocID="{E68AFCFE-0D4F-4B04-93A6-D8E343D1A5AF}" presName="rootText3" presStyleLbl="asst3" presStyleIdx="1" presStyleCnt="4" custLinFactX="-10673" custLinFactY="30534" custLinFactNeighborX="-100000" custLinFactNeighborY="100000">
        <dgm:presLayoutVars>
          <dgm:chPref val="3"/>
        </dgm:presLayoutVars>
      </dgm:prSet>
      <dgm:spPr/>
      <dgm:t>
        <a:bodyPr/>
        <a:lstStyle/>
        <a:p>
          <a:endParaRPr lang="es-EC"/>
        </a:p>
      </dgm:t>
    </dgm:pt>
    <dgm:pt modelId="{6D22A15E-A528-4B5C-8D91-9D7D1221A248}" type="pres">
      <dgm:prSet presAssocID="{E68AFCFE-0D4F-4B04-93A6-D8E343D1A5AF}" presName="rootConnector3" presStyleLbl="asst3" presStyleIdx="1" presStyleCnt="4"/>
      <dgm:spPr/>
      <dgm:t>
        <a:bodyPr/>
        <a:lstStyle/>
        <a:p>
          <a:endParaRPr lang="es-EC"/>
        </a:p>
      </dgm:t>
    </dgm:pt>
    <dgm:pt modelId="{6180E319-28A7-4D88-AD80-A134CD3520C0}" type="pres">
      <dgm:prSet presAssocID="{E68AFCFE-0D4F-4B04-93A6-D8E343D1A5AF}" presName="hierChild6" presStyleCnt="0"/>
      <dgm:spPr/>
    </dgm:pt>
    <dgm:pt modelId="{8A9FD593-F113-4A36-B079-68D82ED59E5A}" type="pres">
      <dgm:prSet presAssocID="{E68AFCFE-0D4F-4B04-93A6-D8E343D1A5AF}" presName="hierChild7" presStyleCnt="0"/>
      <dgm:spPr/>
    </dgm:pt>
    <dgm:pt modelId="{882F03A4-36C2-412E-8201-02CB8213295A}" type="pres">
      <dgm:prSet presAssocID="{2D98562A-7FF4-4C61-B04C-B234AC65A50A}" presName="Name111" presStyleLbl="parChTrans1D4" presStyleIdx="2" presStyleCnt="4"/>
      <dgm:spPr/>
      <dgm:t>
        <a:bodyPr/>
        <a:lstStyle/>
        <a:p>
          <a:endParaRPr lang="es-EC"/>
        </a:p>
      </dgm:t>
    </dgm:pt>
    <dgm:pt modelId="{A39CDF9A-A939-43F2-9465-25102C34F6AA}" type="pres">
      <dgm:prSet presAssocID="{A560DA56-4972-4CE7-BDA3-4042E1DF0407}" presName="hierRoot3" presStyleCnt="0">
        <dgm:presLayoutVars>
          <dgm:hierBranch val="init"/>
        </dgm:presLayoutVars>
      </dgm:prSet>
      <dgm:spPr/>
    </dgm:pt>
    <dgm:pt modelId="{344FC51A-C7CC-4610-A847-1DCFCA026951}" type="pres">
      <dgm:prSet presAssocID="{A560DA56-4972-4CE7-BDA3-4042E1DF0407}" presName="rootComposite3" presStyleCnt="0"/>
      <dgm:spPr/>
    </dgm:pt>
    <dgm:pt modelId="{5E2555F0-5C9D-46A1-AF7F-32FB27D97BF3}" type="pres">
      <dgm:prSet presAssocID="{A560DA56-4972-4CE7-BDA3-4042E1DF0407}" presName="rootText3" presStyleLbl="asst3" presStyleIdx="2" presStyleCnt="4" custLinFactY="-51244" custLinFactNeighborX="10327" custLinFactNeighborY="-100000">
        <dgm:presLayoutVars>
          <dgm:chPref val="3"/>
        </dgm:presLayoutVars>
      </dgm:prSet>
      <dgm:spPr/>
      <dgm:t>
        <a:bodyPr/>
        <a:lstStyle/>
        <a:p>
          <a:endParaRPr lang="es-EC"/>
        </a:p>
      </dgm:t>
    </dgm:pt>
    <dgm:pt modelId="{65A34976-1926-4920-93C3-C0940230B5FE}" type="pres">
      <dgm:prSet presAssocID="{A560DA56-4972-4CE7-BDA3-4042E1DF0407}" presName="rootConnector3" presStyleLbl="asst3" presStyleIdx="2" presStyleCnt="4"/>
      <dgm:spPr/>
      <dgm:t>
        <a:bodyPr/>
        <a:lstStyle/>
        <a:p>
          <a:endParaRPr lang="es-EC"/>
        </a:p>
      </dgm:t>
    </dgm:pt>
    <dgm:pt modelId="{9895E8F0-9320-4632-A92C-B73F95E46B3C}" type="pres">
      <dgm:prSet presAssocID="{A560DA56-4972-4CE7-BDA3-4042E1DF0407}" presName="hierChild6" presStyleCnt="0"/>
      <dgm:spPr/>
    </dgm:pt>
    <dgm:pt modelId="{8FEBC15C-26EA-4C77-83F5-4678E9F90E89}" type="pres">
      <dgm:prSet presAssocID="{A560DA56-4972-4CE7-BDA3-4042E1DF0407}" presName="hierChild7" presStyleCnt="0"/>
      <dgm:spPr/>
    </dgm:pt>
    <dgm:pt modelId="{CBF7B1CA-326C-4991-A793-061A973E974E}" type="pres">
      <dgm:prSet presAssocID="{79D4A216-E68D-4672-B87C-1729D5770D19}" presName="Name111" presStyleLbl="parChTrans1D4" presStyleIdx="3" presStyleCnt="4"/>
      <dgm:spPr/>
      <dgm:t>
        <a:bodyPr/>
        <a:lstStyle/>
        <a:p>
          <a:endParaRPr lang="es-EC"/>
        </a:p>
      </dgm:t>
    </dgm:pt>
    <dgm:pt modelId="{5C3A5928-FB59-4C7C-BF1E-B64F93CA8BFA}" type="pres">
      <dgm:prSet presAssocID="{404156D0-1051-4CC1-917A-29AA608F0810}" presName="hierRoot3" presStyleCnt="0">
        <dgm:presLayoutVars>
          <dgm:hierBranch val="init"/>
        </dgm:presLayoutVars>
      </dgm:prSet>
      <dgm:spPr/>
    </dgm:pt>
    <dgm:pt modelId="{32052FBE-1E7F-4BBA-AC55-BBA0098F201B}" type="pres">
      <dgm:prSet presAssocID="{404156D0-1051-4CC1-917A-29AA608F0810}" presName="rootComposite3" presStyleCnt="0"/>
      <dgm:spPr/>
    </dgm:pt>
    <dgm:pt modelId="{717A2EA6-215C-49B2-8CFC-0A104241F5D4}" type="pres">
      <dgm:prSet presAssocID="{404156D0-1051-4CC1-917A-29AA608F0810}" presName="rootText3" presStyleLbl="asst3" presStyleIdx="3" presStyleCnt="4" custLinFactX="-100000" custLinFactNeighborX="-159769" custLinFactNeighborY="-11466">
        <dgm:presLayoutVars>
          <dgm:chPref val="3"/>
        </dgm:presLayoutVars>
      </dgm:prSet>
      <dgm:spPr/>
      <dgm:t>
        <a:bodyPr/>
        <a:lstStyle/>
        <a:p>
          <a:endParaRPr lang="es-EC"/>
        </a:p>
      </dgm:t>
    </dgm:pt>
    <dgm:pt modelId="{65E053B8-D223-4E00-80E6-EC6A063A9772}" type="pres">
      <dgm:prSet presAssocID="{404156D0-1051-4CC1-917A-29AA608F0810}" presName="rootConnector3" presStyleLbl="asst3" presStyleIdx="3" presStyleCnt="4"/>
      <dgm:spPr/>
      <dgm:t>
        <a:bodyPr/>
        <a:lstStyle/>
        <a:p>
          <a:endParaRPr lang="es-EC"/>
        </a:p>
      </dgm:t>
    </dgm:pt>
    <dgm:pt modelId="{6B16FDAF-FDFF-4F5C-B682-BAE7703CE043}" type="pres">
      <dgm:prSet presAssocID="{404156D0-1051-4CC1-917A-29AA608F0810}" presName="hierChild6" presStyleCnt="0"/>
      <dgm:spPr/>
    </dgm:pt>
    <dgm:pt modelId="{40430C54-9958-43F7-9A9D-C04A1B1CA8CB}" type="pres">
      <dgm:prSet presAssocID="{404156D0-1051-4CC1-917A-29AA608F0810}" presName="hierChild7" presStyleCnt="0"/>
      <dgm:spPr/>
    </dgm:pt>
    <dgm:pt modelId="{F8EF155F-228D-45B2-B828-D567C62C4651}" type="pres">
      <dgm:prSet presAssocID="{5CC61D5C-D86F-4CC6-8336-A70233C800E8}" presName="hierChild5" presStyleCnt="0"/>
      <dgm:spPr/>
    </dgm:pt>
    <dgm:pt modelId="{AAC05AFA-BFE7-4EB2-BE5F-EE045D661E96}" type="pres">
      <dgm:prSet presAssocID="{CD4508BE-6EE5-493B-8BBD-C5C29DC3B03B}" presName="hierChild3" presStyleCnt="0"/>
      <dgm:spPr/>
    </dgm:pt>
    <dgm:pt modelId="{D238B0B0-5861-46B1-A7B8-8C64DED71119}" type="pres">
      <dgm:prSet presAssocID="{8FF019D3-1B1A-44B2-B77B-778F14D342AA}" presName="Name111" presStyleLbl="parChTrans1D2" presStyleIdx="1" presStyleCnt="2"/>
      <dgm:spPr/>
      <dgm:t>
        <a:bodyPr/>
        <a:lstStyle/>
        <a:p>
          <a:endParaRPr lang="es-EC"/>
        </a:p>
      </dgm:t>
    </dgm:pt>
    <dgm:pt modelId="{8E17600D-024C-4117-ACE5-4359CBA122AD}" type="pres">
      <dgm:prSet presAssocID="{29FB0F09-60EA-48B4-A42F-C4BB3354B602}" presName="hierRoot3" presStyleCnt="0">
        <dgm:presLayoutVars>
          <dgm:hierBranch val="init"/>
        </dgm:presLayoutVars>
      </dgm:prSet>
      <dgm:spPr/>
    </dgm:pt>
    <dgm:pt modelId="{F154E274-443E-4610-96CF-300BCE89FB47}" type="pres">
      <dgm:prSet presAssocID="{29FB0F09-60EA-48B4-A42F-C4BB3354B602}" presName="rootComposite3" presStyleCnt="0"/>
      <dgm:spPr/>
    </dgm:pt>
    <dgm:pt modelId="{458B6A06-48CB-4550-B83D-A2AEC29E9E82}" type="pres">
      <dgm:prSet presAssocID="{29FB0F09-60EA-48B4-A42F-C4BB3354B602}" presName="rootText3" presStyleLbl="asst1" presStyleIdx="0" presStyleCnt="1">
        <dgm:presLayoutVars>
          <dgm:chPref val="3"/>
        </dgm:presLayoutVars>
      </dgm:prSet>
      <dgm:spPr/>
      <dgm:t>
        <a:bodyPr/>
        <a:lstStyle/>
        <a:p>
          <a:endParaRPr lang="es-EC"/>
        </a:p>
      </dgm:t>
    </dgm:pt>
    <dgm:pt modelId="{8FC034F9-D52D-497D-9974-36FA31A7951F}" type="pres">
      <dgm:prSet presAssocID="{29FB0F09-60EA-48B4-A42F-C4BB3354B602}" presName="rootConnector3" presStyleLbl="asst1" presStyleIdx="0" presStyleCnt="1"/>
      <dgm:spPr/>
      <dgm:t>
        <a:bodyPr/>
        <a:lstStyle/>
        <a:p>
          <a:endParaRPr lang="es-EC"/>
        </a:p>
      </dgm:t>
    </dgm:pt>
    <dgm:pt modelId="{E8CDD868-86E5-45B7-88BF-1227EB546AB5}" type="pres">
      <dgm:prSet presAssocID="{29FB0F09-60EA-48B4-A42F-C4BB3354B602}" presName="hierChild6" presStyleCnt="0"/>
      <dgm:spPr/>
    </dgm:pt>
    <dgm:pt modelId="{34F95E47-D31D-4882-B29B-86B631848407}" type="pres">
      <dgm:prSet presAssocID="{29FB0F09-60EA-48B4-A42F-C4BB3354B602}" presName="hierChild7" presStyleCnt="0"/>
      <dgm:spPr/>
    </dgm:pt>
  </dgm:ptLst>
  <dgm:cxnLst>
    <dgm:cxn modelId="{6A41D44E-1073-452A-8157-CE316C45431B}" type="presOf" srcId="{3BBCE25F-89D9-40B8-A551-F9DCD5253F90}" destId="{22C71025-40F6-4C24-B2B2-EF2615207139}" srcOrd="0" destOrd="0" presId="urn:microsoft.com/office/officeart/2005/8/layout/orgChart1"/>
    <dgm:cxn modelId="{2FD41029-2F5F-43AD-8202-34B2EE43519F}" type="presOf" srcId="{CD4508BE-6EE5-493B-8BBD-C5C29DC3B03B}" destId="{8D0C84B6-308B-43F8-8E93-1F330159D33C}" srcOrd="0" destOrd="0" presId="urn:microsoft.com/office/officeart/2005/8/layout/orgChart1"/>
    <dgm:cxn modelId="{ACE2235B-1425-404E-A29A-AAACA88EFC2D}" srcId="{3BBCE25F-89D9-40B8-A551-F9DCD5253F90}" destId="{A560DA56-4972-4CE7-BDA3-4042E1DF0407}" srcOrd="2" destOrd="0" parTransId="{2D98562A-7FF4-4C61-B04C-B234AC65A50A}" sibTransId="{798B964C-8C11-409B-B9A3-7EB1E4567A24}"/>
    <dgm:cxn modelId="{4D47B479-384D-4484-8037-C0123CE53040}" type="presOf" srcId="{404156D0-1051-4CC1-917A-29AA608F0810}" destId="{717A2EA6-215C-49B2-8CFC-0A104241F5D4}" srcOrd="0" destOrd="0" presId="urn:microsoft.com/office/officeart/2005/8/layout/orgChart1"/>
    <dgm:cxn modelId="{F11A3520-D8CF-4A46-8657-2AC1F7A0C01E}" type="presOf" srcId="{79D4A216-E68D-4672-B87C-1729D5770D19}" destId="{CBF7B1CA-326C-4991-A793-061A973E974E}" srcOrd="0" destOrd="0" presId="urn:microsoft.com/office/officeart/2005/8/layout/orgChart1"/>
    <dgm:cxn modelId="{B2FB1B27-3901-4542-9933-123F774FBA12}" type="presOf" srcId="{29FB0F09-60EA-48B4-A42F-C4BB3354B602}" destId="{8FC034F9-D52D-497D-9974-36FA31A7951F}" srcOrd="1" destOrd="0" presId="urn:microsoft.com/office/officeart/2005/8/layout/orgChart1"/>
    <dgm:cxn modelId="{E8A5E933-8ABF-44FB-B21E-C9483EB963A6}" srcId="{3BBCE25F-89D9-40B8-A551-F9DCD5253F90}" destId="{404156D0-1051-4CC1-917A-29AA608F0810}" srcOrd="3" destOrd="0" parTransId="{79D4A216-E68D-4672-B87C-1729D5770D19}" sibTransId="{A14B3A94-65F5-4E43-A560-5B50B9918149}"/>
    <dgm:cxn modelId="{2CAF0695-AA8A-41FD-9BA0-0E3FE8B09023}" type="presOf" srcId="{5CC61D5C-D86F-4CC6-8336-A70233C800E8}" destId="{86366EC0-9548-4296-A3F0-28D132703527}" srcOrd="0" destOrd="0" presId="urn:microsoft.com/office/officeart/2005/8/layout/orgChart1"/>
    <dgm:cxn modelId="{ECA4D09D-69CF-433E-9884-D3C64ABE623A}" srcId="{3BBCE25F-89D9-40B8-A551-F9DCD5253F90}" destId="{6B96A12A-AFE6-4BC9-AE51-B388A75A87D8}" srcOrd="0" destOrd="0" parTransId="{FDFB3570-5010-4584-A306-2235FDF8180B}" sibTransId="{9739364F-D87E-4AC6-A185-241C0D3958AC}"/>
    <dgm:cxn modelId="{4FDC3B19-82DF-464C-9505-76ED7CFE6842}" type="presOf" srcId="{404156D0-1051-4CC1-917A-29AA608F0810}" destId="{65E053B8-D223-4E00-80E6-EC6A063A9772}" srcOrd="1" destOrd="0" presId="urn:microsoft.com/office/officeart/2005/8/layout/orgChart1"/>
    <dgm:cxn modelId="{B01E383E-5514-4870-B2E8-983543E945BD}" type="presOf" srcId="{6A6D7FD2-5A33-4A6B-A66D-3F1023E98A4A}" destId="{F3B578D6-42BD-45BE-B4FF-3A736808C842}" srcOrd="0" destOrd="0" presId="urn:microsoft.com/office/officeart/2005/8/layout/orgChart1"/>
    <dgm:cxn modelId="{68576BE4-EEBC-4A29-AD63-58486DF82960}" type="presOf" srcId="{E68AFCFE-0D4F-4B04-93A6-D8E343D1A5AF}" destId="{61B46F93-8AC4-4EC2-96A0-5325FDFE0330}" srcOrd="0" destOrd="0" presId="urn:microsoft.com/office/officeart/2005/8/layout/orgChart1"/>
    <dgm:cxn modelId="{C8A7AA77-8671-4F57-9748-BB44CA7BF124}" type="presOf" srcId="{2D98562A-7FF4-4C61-B04C-B234AC65A50A}" destId="{882F03A4-36C2-412E-8201-02CB8213295A}" srcOrd="0" destOrd="0" presId="urn:microsoft.com/office/officeart/2005/8/layout/orgChart1"/>
    <dgm:cxn modelId="{EBEE1FC0-E536-41A9-9F39-148362C45053}" type="presOf" srcId="{6B96A12A-AFE6-4BC9-AE51-B388A75A87D8}" destId="{1DC12F62-E8AC-4762-A077-B08E0DF120A2}" srcOrd="0" destOrd="0" presId="urn:microsoft.com/office/officeart/2005/8/layout/orgChart1"/>
    <dgm:cxn modelId="{C3FCFDCA-C46C-40D2-B875-8FAEA419D6D6}" srcId="{3BBCE25F-89D9-40B8-A551-F9DCD5253F90}" destId="{E68AFCFE-0D4F-4B04-93A6-D8E343D1A5AF}" srcOrd="1" destOrd="0" parTransId="{6A6D7FD2-5A33-4A6B-A66D-3F1023E98A4A}" sibTransId="{5ED0A697-EB9E-4601-B357-000EC1FE203D}"/>
    <dgm:cxn modelId="{D386A2AA-4B24-471E-8074-BC446BBEC510}" srcId="{5CC61D5C-D86F-4CC6-8336-A70233C800E8}" destId="{3BBCE25F-89D9-40B8-A551-F9DCD5253F90}" srcOrd="0" destOrd="0" parTransId="{F5333B94-92D9-44DA-B473-9042AC317714}" sibTransId="{F2FB5A5E-5BC6-4EAB-B89F-A5A3A775550E}"/>
    <dgm:cxn modelId="{D7F8F426-B9D8-441B-BF16-96950CA2043A}" srcId="{CD4508BE-6EE5-493B-8BBD-C5C29DC3B03B}" destId="{29FB0F09-60EA-48B4-A42F-C4BB3354B602}" srcOrd="0" destOrd="0" parTransId="{8FF019D3-1B1A-44B2-B77B-778F14D342AA}" sibTransId="{4D85A4C9-12A5-418E-BAC9-85586AA99D56}"/>
    <dgm:cxn modelId="{46258D33-C6E8-4682-8C2B-215AF8632663}" type="presOf" srcId="{FDFB3570-5010-4584-A306-2235FDF8180B}" destId="{96A51A08-29AE-43EF-B656-60D4F0A4B51F}" srcOrd="0" destOrd="0" presId="urn:microsoft.com/office/officeart/2005/8/layout/orgChart1"/>
    <dgm:cxn modelId="{519E9C38-E029-4ABF-AC0D-41D38D7E5E9B}" type="presOf" srcId="{F5333B94-92D9-44DA-B473-9042AC317714}" destId="{FD9117C9-4E07-403B-8771-43280EE0250A}" srcOrd="0" destOrd="0" presId="urn:microsoft.com/office/officeart/2005/8/layout/orgChart1"/>
    <dgm:cxn modelId="{9661FEC3-3CCD-45FD-9E53-887410857985}" srcId="{CD4508BE-6EE5-493B-8BBD-C5C29DC3B03B}" destId="{5CC61D5C-D86F-4CC6-8336-A70233C800E8}" srcOrd="1" destOrd="0" parTransId="{F1F59D3A-CF24-427D-BEB6-3834236D2D53}" sibTransId="{CE5322DA-1F55-4C94-B392-6A127F9D0921}"/>
    <dgm:cxn modelId="{7277C9BF-7F2B-44A0-B288-D591B0D638B5}" type="presOf" srcId="{29FB0F09-60EA-48B4-A42F-C4BB3354B602}" destId="{458B6A06-48CB-4550-B83D-A2AEC29E9E82}" srcOrd="0" destOrd="0" presId="urn:microsoft.com/office/officeart/2005/8/layout/orgChart1"/>
    <dgm:cxn modelId="{631E1072-2358-4F08-9586-3C6F8405E729}" type="presOf" srcId="{A560DA56-4972-4CE7-BDA3-4042E1DF0407}" destId="{5E2555F0-5C9D-46A1-AF7F-32FB27D97BF3}" srcOrd="0" destOrd="0" presId="urn:microsoft.com/office/officeart/2005/8/layout/orgChart1"/>
    <dgm:cxn modelId="{78F39266-CB6C-4230-AA10-0A00BD0004E5}" type="presOf" srcId="{A2EF6380-5028-4032-9EBC-58A6206F760A}" destId="{C2DD8CAD-A62A-4E3A-9AEE-262304893016}" srcOrd="0" destOrd="0" presId="urn:microsoft.com/office/officeart/2005/8/layout/orgChart1"/>
    <dgm:cxn modelId="{55A19B27-88FB-4B69-9CD4-702257BA61EB}" srcId="{A2EF6380-5028-4032-9EBC-58A6206F760A}" destId="{CD4508BE-6EE5-493B-8BBD-C5C29DC3B03B}" srcOrd="0" destOrd="0" parTransId="{54248D55-0839-4D5F-8A43-976C06ABE798}" sibTransId="{549B452D-6C1D-494B-90E1-F24A3AA5EA5E}"/>
    <dgm:cxn modelId="{3EC9E63D-A91F-49F7-A16D-73F92FF95F76}" type="presOf" srcId="{5CC61D5C-D86F-4CC6-8336-A70233C800E8}" destId="{A30C7FF9-0A01-4D84-8362-E5CB2F5AA784}" srcOrd="1" destOrd="0" presId="urn:microsoft.com/office/officeart/2005/8/layout/orgChart1"/>
    <dgm:cxn modelId="{253D84E2-8F20-4F2D-9F1A-50666E5A16DE}" type="presOf" srcId="{A560DA56-4972-4CE7-BDA3-4042E1DF0407}" destId="{65A34976-1926-4920-93C3-C0940230B5FE}" srcOrd="1" destOrd="0" presId="urn:microsoft.com/office/officeart/2005/8/layout/orgChart1"/>
    <dgm:cxn modelId="{D4541AE0-3041-40FC-9E80-B33E4D3CF17C}" type="presOf" srcId="{8FF019D3-1B1A-44B2-B77B-778F14D342AA}" destId="{D238B0B0-5861-46B1-A7B8-8C64DED71119}" srcOrd="0" destOrd="0" presId="urn:microsoft.com/office/officeart/2005/8/layout/orgChart1"/>
    <dgm:cxn modelId="{4B2DE989-B913-4F49-B641-BB19F940FF6A}" type="presOf" srcId="{CD4508BE-6EE5-493B-8BBD-C5C29DC3B03B}" destId="{ED5F3C82-B3D0-44B2-97C0-3251C8CF1E76}" srcOrd="1" destOrd="0" presId="urn:microsoft.com/office/officeart/2005/8/layout/orgChart1"/>
    <dgm:cxn modelId="{E8DCA20B-0229-488E-ADE6-CB41FC09B0FA}" type="presOf" srcId="{3BBCE25F-89D9-40B8-A551-F9DCD5253F90}" destId="{73049A60-F6AC-4D2C-9620-59F63280BDA0}" srcOrd="1" destOrd="0" presId="urn:microsoft.com/office/officeart/2005/8/layout/orgChart1"/>
    <dgm:cxn modelId="{FF12E5DC-EC1B-4071-957E-E8DD927BF083}" type="presOf" srcId="{6B96A12A-AFE6-4BC9-AE51-B388A75A87D8}" destId="{13E08ED3-8CD5-41AD-BE05-A491B0FC5523}" srcOrd="1" destOrd="0" presId="urn:microsoft.com/office/officeart/2005/8/layout/orgChart1"/>
    <dgm:cxn modelId="{8F12D0C5-CC67-49EF-86C8-A05161A9C832}" type="presOf" srcId="{E68AFCFE-0D4F-4B04-93A6-D8E343D1A5AF}" destId="{6D22A15E-A528-4B5C-8D91-9D7D1221A248}" srcOrd="1" destOrd="0" presId="urn:microsoft.com/office/officeart/2005/8/layout/orgChart1"/>
    <dgm:cxn modelId="{31596760-E651-4379-8B8D-F2DAC87F5434}" type="presOf" srcId="{F1F59D3A-CF24-427D-BEB6-3834236D2D53}" destId="{11EF5A09-6D93-4D19-BC16-8292699F5562}" srcOrd="0" destOrd="0" presId="urn:microsoft.com/office/officeart/2005/8/layout/orgChart1"/>
    <dgm:cxn modelId="{5E2D2CFA-A477-457A-AF5D-F727362A3F67}" type="presParOf" srcId="{C2DD8CAD-A62A-4E3A-9AEE-262304893016}" destId="{66D42409-1045-415B-8D64-459CAF1D7CB2}" srcOrd="0" destOrd="0" presId="urn:microsoft.com/office/officeart/2005/8/layout/orgChart1"/>
    <dgm:cxn modelId="{C0472B77-FE80-424C-8966-8757967B3526}" type="presParOf" srcId="{66D42409-1045-415B-8D64-459CAF1D7CB2}" destId="{59E2B60F-DEF0-4ABB-BF16-E808D572334C}" srcOrd="0" destOrd="0" presId="urn:microsoft.com/office/officeart/2005/8/layout/orgChart1"/>
    <dgm:cxn modelId="{27E839AA-70C5-446C-B2B9-19E996D0EE3F}" type="presParOf" srcId="{59E2B60F-DEF0-4ABB-BF16-E808D572334C}" destId="{8D0C84B6-308B-43F8-8E93-1F330159D33C}" srcOrd="0" destOrd="0" presId="urn:microsoft.com/office/officeart/2005/8/layout/orgChart1"/>
    <dgm:cxn modelId="{2379FB55-95B6-41A3-904D-185EE9EF91C2}" type="presParOf" srcId="{59E2B60F-DEF0-4ABB-BF16-E808D572334C}" destId="{ED5F3C82-B3D0-44B2-97C0-3251C8CF1E76}" srcOrd="1" destOrd="0" presId="urn:microsoft.com/office/officeart/2005/8/layout/orgChart1"/>
    <dgm:cxn modelId="{30CD64A2-D695-4DA1-B683-343E87019E96}" type="presParOf" srcId="{66D42409-1045-415B-8D64-459CAF1D7CB2}" destId="{1DC8DD58-6402-410C-AEED-45574C38905F}" srcOrd="1" destOrd="0" presId="urn:microsoft.com/office/officeart/2005/8/layout/orgChart1"/>
    <dgm:cxn modelId="{DF1F11AC-8D59-41CD-97C7-010DF3A63875}" type="presParOf" srcId="{1DC8DD58-6402-410C-AEED-45574C38905F}" destId="{11EF5A09-6D93-4D19-BC16-8292699F5562}" srcOrd="0" destOrd="0" presId="urn:microsoft.com/office/officeart/2005/8/layout/orgChart1"/>
    <dgm:cxn modelId="{7131A134-392C-4F17-98E0-B3D6B7BCE59C}" type="presParOf" srcId="{1DC8DD58-6402-410C-AEED-45574C38905F}" destId="{2215D07E-0BFA-4FDE-A72F-7278C9373ED3}" srcOrd="1" destOrd="0" presId="urn:microsoft.com/office/officeart/2005/8/layout/orgChart1"/>
    <dgm:cxn modelId="{1B435BFF-3705-43A8-B10D-2870DB22D874}" type="presParOf" srcId="{2215D07E-0BFA-4FDE-A72F-7278C9373ED3}" destId="{62C6CF09-AC58-4085-AA16-BB75A1A5C62E}" srcOrd="0" destOrd="0" presId="urn:microsoft.com/office/officeart/2005/8/layout/orgChart1"/>
    <dgm:cxn modelId="{69954FE6-9350-446E-8C6D-9CEB302B5D15}" type="presParOf" srcId="{62C6CF09-AC58-4085-AA16-BB75A1A5C62E}" destId="{86366EC0-9548-4296-A3F0-28D132703527}" srcOrd="0" destOrd="0" presId="urn:microsoft.com/office/officeart/2005/8/layout/orgChart1"/>
    <dgm:cxn modelId="{3931FF24-1979-4B01-9A9E-B536B3C6B4C6}" type="presParOf" srcId="{62C6CF09-AC58-4085-AA16-BB75A1A5C62E}" destId="{A30C7FF9-0A01-4D84-8362-E5CB2F5AA784}" srcOrd="1" destOrd="0" presId="urn:microsoft.com/office/officeart/2005/8/layout/orgChart1"/>
    <dgm:cxn modelId="{AF6DDCA9-8196-4AD8-BA37-C1CC48391B85}" type="presParOf" srcId="{2215D07E-0BFA-4FDE-A72F-7278C9373ED3}" destId="{E10BCF58-8C7F-41C8-B998-4DB8B717847C}" srcOrd="1" destOrd="0" presId="urn:microsoft.com/office/officeart/2005/8/layout/orgChart1"/>
    <dgm:cxn modelId="{33760E15-8CF8-4F39-9E01-1183B3CDB543}" type="presParOf" srcId="{E10BCF58-8C7F-41C8-B998-4DB8B717847C}" destId="{FD9117C9-4E07-403B-8771-43280EE0250A}" srcOrd="0" destOrd="0" presId="urn:microsoft.com/office/officeart/2005/8/layout/orgChart1"/>
    <dgm:cxn modelId="{9274748A-54BE-4372-86D0-C90A7954BA62}" type="presParOf" srcId="{E10BCF58-8C7F-41C8-B998-4DB8B717847C}" destId="{45BC497C-E5DD-4B2B-AC6D-DA663713682D}" srcOrd="1" destOrd="0" presId="urn:microsoft.com/office/officeart/2005/8/layout/orgChart1"/>
    <dgm:cxn modelId="{F0DEC33E-D9E2-4A6B-82B7-9DC94859615B}" type="presParOf" srcId="{45BC497C-E5DD-4B2B-AC6D-DA663713682D}" destId="{722F7160-FF05-4D26-A0F3-5CAF006EC754}" srcOrd="0" destOrd="0" presId="urn:microsoft.com/office/officeart/2005/8/layout/orgChart1"/>
    <dgm:cxn modelId="{0A393067-A342-4FF5-8B71-CB858DCE9B6A}" type="presParOf" srcId="{722F7160-FF05-4D26-A0F3-5CAF006EC754}" destId="{22C71025-40F6-4C24-B2B2-EF2615207139}" srcOrd="0" destOrd="0" presId="urn:microsoft.com/office/officeart/2005/8/layout/orgChart1"/>
    <dgm:cxn modelId="{1A4344A1-9017-4E53-9801-8FD6F30E9B5D}" type="presParOf" srcId="{722F7160-FF05-4D26-A0F3-5CAF006EC754}" destId="{73049A60-F6AC-4D2C-9620-59F63280BDA0}" srcOrd="1" destOrd="0" presId="urn:microsoft.com/office/officeart/2005/8/layout/orgChart1"/>
    <dgm:cxn modelId="{37789B39-6B60-4969-9C00-83A0859D36AA}" type="presParOf" srcId="{45BC497C-E5DD-4B2B-AC6D-DA663713682D}" destId="{429A5FEB-CCA3-4603-A607-61B0597E0A5E}" srcOrd="1" destOrd="0" presId="urn:microsoft.com/office/officeart/2005/8/layout/orgChart1"/>
    <dgm:cxn modelId="{346CB5C3-A6AF-4461-B418-A52B78C3C2CD}" type="presParOf" srcId="{45BC497C-E5DD-4B2B-AC6D-DA663713682D}" destId="{0BD21218-9E4A-4B8C-8C08-A6564A3BE163}" srcOrd="2" destOrd="0" presId="urn:microsoft.com/office/officeart/2005/8/layout/orgChart1"/>
    <dgm:cxn modelId="{0BE23125-C47B-4240-BBDC-81E8726F7965}" type="presParOf" srcId="{0BD21218-9E4A-4B8C-8C08-A6564A3BE163}" destId="{96A51A08-29AE-43EF-B656-60D4F0A4B51F}" srcOrd="0" destOrd="0" presId="urn:microsoft.com/office/officeart/2005/8/layout/orgChart1"/>
    <dgm:cxn modelId="{F13A5A1F-3895-4D7A-B312-92E13063CF94}" type="presParOf" srcId="{0BD21218-9E4A-4B8C-8C08-A6564A3BE163}" destId="{3D5236DA-9347-4A1E-9C51-E70455B87863}" srcOrd="1" destOrd="0" presId="urn:microsoft.com/office/officeart/2005/8/layout/orgChart1"/>
    <dgm:cxn modelId="{8658D044-F708-479C-A894-B909E85B31CC}" type="presParOf" srcId="{3D5236DA-9347-4A1E-9C51-E70455B87863}" destId="{56AD3AA2-ECF9-4E0E-A9A2-5BCA472A2EDD}" srcOrd="0" destOrd="0" presId="urn:microsoft.com/office/officeart/2005/8/layout/orgChart1"/>
    <dgm:cxn modelId="{B07204B7-D313-4424-B161-F886F7616BD7}" type="presParOf" srcId="{56AD3AA2-ECF9-4E0E-A9A2-5BCA472A2EDD}" destId="{1DC12F62-E8AC-4762-A077-B08E0DF120A2}" srcOrd="0" destOrd="0" presId="urn:microsoft.com/office/officeart/2005/8/layout/orgChart1"/>
    <dgm:cxn modelId="{644E19B2-D2E1-4BFB-8A5D-9638C6E4B8BD}" type="presParOf" srcId="{56AD3AA2-ECF9-4E0E-A9A2-5BCA472A2EDD}" destId="{13E08ED3-8CD5-41AD-BE05-A491B0FC5523}" srcOrd="1" destOrd="0" presId="urn:microsoft.com/office/officeart/2005/8/layout/orgChart1"/>
    <dgm:cxn modelId="{F540AAAF-51C5-48AA-B9B9-DC75068F2E16}" type="presParOf" srcId="{3D5236DA-9347-4A1E-9C51-E70455B87863}" destId="{0FA1DC53-E50D-4BD1-BDD6-16CBBA37BF42}" srcOrd="1" destOrd="0" presId="urn:microsoft.com/office/officeart/2005/8/layout/orgChart1"/>
    <dgm:cxn modelId="{DBB2370A-F2DB-4560-8CA8-8DAB371A37D6}" type="presParOf" srcId="{3D5236DA-9347-4A1E-9C51-E70455B87863}" destId="{41B9A953-9099-4008-8898-282504D74CDE}" srcOrd="2" destOrd="0" presId="urn:microsoft.com/office/officeart/2005/8/layout/orgChart1"/>
    <dgm:cxn modelId="{00E7D751-6AB4-4B36-A848-10EF792B95C5}" type="presParOf" srcId="{0BD21218-9E4A-4B8C-8C08-A6564A3BE163}" destId="{F3B578D6-42BD-45BE-B4FF-3A736808C842}" srcOrd="2" destOrd="0" presId="urn:microsoft.com/office/officeart/2005/8/layout/orgChart1"/>
    <dgm:cxn modelId="{EA0834D7-9327-46D8-80F8-F4B9566F1C8C}" type="presParOf" srcId="{0BD21218-9E4A-4B8C-8C08-A6564A3BE163}" destId="{9712F48B-A8A6-4942-BD7D-2A9C40DFFF3B}" srcOrd="3" destOrd="0" presId="urn:microsoft.com/office/officeart/2005/8/layout/orgChart1"/>
    <dgm:cxn modelId="{412A51CB-B843-4423-A28B-38E0D6704892}" type="presParOf" srcId="{9712F48B-A8A6-4942-BD7D-2A9C40DFFF3B}" destId="{A2832406-8B68-4D29-B683-576218925588}" srcOrd="0" destOrd="0" presId="urn:microsoft.com/office/officeart/2005/8/layout/orgChart1"/>
    <dgm:cxn modelId="{EDEF53CA-0873-48E9-8B01-BC2E69AB8996}" type="presParOf" srcId="{A2832406-8B68-4D29-B683-576218925588}" destId="{61B46F93-8AC4-4EC2-96A0-5325FDFE0330}" srcOrd="0" destOrd="0" presId="urn:microsoft.com/office/officeart/2005/8/layout/orgChart1"/>
    <dgm:cxn modelId="{0BD92C51-738A-492A-BDD2-1E6155D36557}" type="presParOf" srcId="{A2832406-8B68-4D29-B683-576218925588}" destId="{6D22A15E-A528-4B5C-8D91-9D7D1221A248}" srcOrd="1" destOrd="0" presId="urn:microsoft.com/office/officeart/2005/8/layout/orgChart1"/>
    <dgm:cxn modelId="{70F0EC63-03FE-4FE9-A6CC-FB8534E393B2}" type="presParOf" srcId="{9712F48B-A8A6-4942-BD7D-2A9C40DFFF3B}" destId="{6180E319-28A7-4D88-AD80-A134CD3520C0}" srcOrd="1" destOrd="0" presId="urn:microsoft.com/office/officeart/2005/8/layout/orgChart1"/>
    <dgm:cxn modelId="{5082F2B7-C0FC-4974-B7EB-B76FE93E97D4}" type="presParOf" srcId="{9712F48B-A8A6-4942-BD7D-2A9C40DFFF3B}" destId="{8A9FD593-F113-4A36-B079-68D82ED59E5A}" srcOrd="2" destOrd="0" presId="urn:microsoft.com/office/officeart/2005/8/layout/orgChart1"/>
    <dgm:cxn modelId="{A0C4CF23-169C-44E6-A3EC-8AC3D9D945E0}" type="presParOf" srcId="{0BD21218-9E4A-4B8C-8C08-A6564A3BE163}" destId="{882F03A4-36C2-412E-8201-02CB8213295A}" srcOrd="4" destOrd="0" presId="urn:microsoft.com/office/officeart/2005/8/layout/orgChart1"/>
    <dgm:cxn modelId="{725D8FCB-35DB-4A39-9767-EC2F382A0E77}" type="presParOf" srcId="{0BD21218-9E4A-4B8C-8C08-A6564A3BE163}" destId="{A39CDF9A-A939-43F2-9465-25102C34F6AA}" srcOrd="5" destOrd="0" presId="urn:microsoft.com/office/officeart/2005/8/layout/orgChart1"/>
    <dgm:cxn modelId="{2121E087-8037-4052-B9A7-1B3619E566EC}" type="presParOf" srcId="{A39CDF9A-A939-43F2-9465-25102C34F6AA}" destId="{344FC51A-C7CC-4610-A847-1DCFCA026951}" srcOrd="0" destOrd="0" presId="urn:microsoft.com/office/officeart/2005/8/layout/orgChart1"/>
    <dgm:cxn modelId="{7C9B2E85-B728-4B3D-88FB-0066BF3BBAD1}" type="presParOf" srcId="{344FC51A-C7CC-4610-A847-1DCFCA026951}" destId="{5E2555F0-5C9D-46A1-AF7F-32FB27D97BF3}" srcOrd="0" destOrd="0" presId="urn:microsoft.com/office/officeart/2005/8/layout/orgChart1"/>
    <dgm:cxn modelId="{79F3DA5A-ADF6-4507-A515-B1AD6D9EB84A}" type="presParOf" srcId="{344FC51A-C7CC-4610-A847-1DCFCA026951}" destId="{65A34976-1926-4920-93C3-C0940230B5FE}" srcOrd="1" destOrd="0" presId="urn:microsoft.com/office/officeart/2005/8/layout/orgChart1"/>
    <dgm:cxn modelId="{519EC7D4-E60C-4644-8757-81C547333AD1}" type="presParOf" srcId="{A39CDF9A-A939-43F2-9465-25102C34F6AA}" destId="{9895E8F0-9320-4632-A92C-B73F95E46B3C}" srcOrd="1" destOrd="0" presId="urn:microsoft.com/office/officeart/2005/8/layout/orgChart1"/>
    <dgm:cxn modelId="{D9862E39-DE64-4225-994B-D0E6320B6B55}" type="presParOf" srcId="{A39CDF9A-A939-43F2-9465-25102C34F6AA}" destId="{8FEBC15C-26EA-4C77-83F5-4678E9F90E89}" srcOrd="2" destOrd="0" presId="urn:microsoft.com/office/officeart/2005/8/layout/orgChart1"/>
    <dgm:cxn modelId="{92F7DD29-59EC-4E34-ABAA-1A584270C0BF}" type="presParOf" srcId="{0BD21218-9E4A-4B8C-8C08-A6564A3BE163}" destId="{CBF7B1CA-326C-4991-A793-061A973E974E}" srcOrd="6" destOrd="0" presId="urn:microsoft.com/office/officeart/2005/8/layout/orgChart1"/>
    <dgm:cxn modelId="{A156BE64-60A0-4B2F-8719-5AD90059EE79}" type="presParOf" srcId="{0BD21218-9E4A-4B8C-8C08-A6564A3BE163}" destId="{5C3A5928-FB59-4C7C-BF1E-B64F93CA8BFA}" srcOrd="7" destOrd="0" presId="urn:microsoft.com/office/officeart/2005/8/layout/orgChart1"/>
    <dgm:cxn modelId="{37ED2411-26DE-44DA-ACC9-9ECCA2FFA419}" type="presParOf" srcId="{5C3A5928-FB59-4C7C-BF1E-B64F93CA8BFA}" destId="{32052FBE-1E7F-4BBA-AC55-BBA0098F201B}" srcOrd="0" destOrd="0" presId="urn:microsoft.com/office/officeart/2005/8/layout/orgChart1"/>
    <dgm:cxn modelId="{A9CC7CDA-9BA1-448D-8E22-11E6BC738E74}" type="presParOf" srcId="{32052FBE-1E7F-4BBA-AC55-BBA0098F201B}" destId="{717A2EA6-215C-49B2-8CFC-0A104241F5D4}" srcOrd="0" destOrd="0" presId="urn:microsoft.com/office/officeart/2005/8/layout/orgChart1"/>
    <dgm:cxn modelId="{6D49722D-B7AF-4061-956C-5EFEA9C8ADA6}" type="presParOf" srcId="{32052FBE-1E7F-4BBA-AC55-BBA0098F201B}" destId="{65E053B8-D223-4E00-80E6-EC6A063A9772}" srcOrd="1" destOrd="0" presId="urn:microsoft.com/office/officeart/2005/8/layout/orgChart1"/>
    <dgm:cxn modelId="{E4FABBB4-F8D2-459D-86B7-3711A14ED9FD}" type="presParOf" srcId="{5C3A5928-FB59-4C7C-BF1E-B64F93CA8BFA}" destId="{6B16FDAF-FDFF-4F5C-B682-BAE7703CE043}" srcOrd="1" destOrd="0" presId="urn:microsoft.com/office/officeart/2005/8/layout/orgChart1"/>
    <dgm:cxn modelId="{E070A91C-22F4-4251-B17F-57DBF51D8932}" type="presParOf" srcId="{5C3A5928-FB59-4C7C-BF1E-B64F93CA8BFA}" destId="{40430C54-9958-43F7-9A9D-C04A1B1CA8CB}" srcOrd="2" destOrd="0" presId="urn:microsoft.com/office/officeart/2005/8/layout/orgChart1"/>
    <dgm:cxn modelId="{FBDD72F9-7A5A-405F-B7C2-ECECC0966A23}" type="presParOf" srcId="{2215D07E-0BFA-4FDE-A72F-7278C9373ED3}" destId="{F8EF155F-228D-45B2-B828-D567C62C4651}" srcOrd="2" destOrd="0" presId="urn:microsoft.com/office/officeart/2005/8/layout/orgChart1"/>
    <dgm:cxn modelId="{D77C53F3-843F-454D-98F3-0F745057EB3F}" type="presParOf" srcId="{66D42409-1045-415B-8D64-459CAF1D7CB2}" destId="{AAC05AFA-BFE7-4EB2-BE5F-EE045D661E96}" srcOrd="2" destOrd="0" presId="urn:microsoft.com/office/officeart/2005/8/layout/orgChart1"/>
    <dgm:cxn modelId="{0B4AE464-1068-480B-963D-B9F67A19BF11}" type="presParOf" srcId="{AAC05AFA-BFE7-4EB2-BE5F-EE045D661E96}" destId="{D238B0B0-5861-46B1-A7B8-8C64DED71119}" srcOrd="0" destOrd="0" presId="urn:microsoft.com/office/officeart/2005/8/layout/orgChart1"/>
    <dgm:cxn modelId="{86A89DFB-FABA-41DC-9A39-DA0C55ED2F81}" type="presParOf" srcId="{AAC05AFA-BFE7-4EB2-BE5F-EE045D661E96}" destId="{8E17600D-024C-4117-ACE5-4359CBA122AD}" srcOrd="1" destOrd="0" presId="urn:microsoft.com/office/officeart/2005/8/layout/orgChart1"/>
    <dgm:cxn modelId="{DA502BF6-B6BF-4D2D-B780-1EE19C55E56D}" type="presParOf" srcId="{8E17600D-024C-4117-ACE5-4359CBA122AD}" destId="{F154E274-443E-4610-96CF-300BCE89FB47}" srcOrd="0" destOrd="0" presId="urn:microsoft.com/office/officeart/2005/8/layout/orgChart1"/>
    <dgm:cxn modelId="{C60916BD-A4D4-483C-BC1F-DF4815383E8E}" type="presParOf" srcId="{F154E274-443E-4610-96CF-300BCE89FB47}" destId="{458B6A06-48CB-4550-B83D-A2AEC29E9E82}" srcOrd="0" destOrd="0" presId="urn:microsoft.com/office/officeart/2005/8/layout/orgChart1"/>
    <dgm:cxn modelId="{9CEE35E8-3914-4EA5-A7E2-3BDE50E74F0A}" type="presParOf" srcId="{F154E274-443E-4610-96CF-300BCE89FB47}" destId="{8FC034F9-D52D-497D-9974-36FA31A7951F}" srcOrd="1" destOrd="0" presId="urn:microsoft.com/office/officeart/2005/8/layout/orgChart1"/>
    <dgm:cxn modelId="{D701279A-0546-4783-BF05-C8795729E03E}" type="presParOf" srcId="{8E17600D-024C-4117-ACE5-4359CBA122AD}" destId="{E8CDD868-86E5-45B7-88BF-1227EB546AB5}" srcOrd="1" destOrd="0" presId="urn:microsoft.com/office/officeart/2005/8/layout/orgChart1"/>
    <dgm:cxn modelId="{21752EC0-2C85-45EA-A302-F353615B9444}" type="presParOf" srcId="{8E17600D-024C-4117-ACE5-4359CBA122AD}" destId="{34F95E47-D31D-4882-B29B-86B631848407}"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6E78C-E705-47BE-BAE6-228EC13A5B93}" type="datetimeFigureOut">
              <a:rPr lang="es-EC" smtClean="0"/>
              <a:pPr/>
              <a:t>08/02/2013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5B5B1-47AB-41DF-B784-96F73E0849BA}"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06858-71AD-417E-AFA8-5DC2629E85FF}" type="slidenum">
              <a:rPr lang="es-ES" smtClean="0">
                <a:latin typeface="Times New Roman" pitchFamily="18" charset="0"/>
                <a:cs typeface="Arial" charset="0"/>
              </a:rPr>
              <a:pPr/>
              <a:t>2</a:t>
            </a:fld>
            <a:endParaRPr lang="es-ES" smtClean="0">
              <a:latin typeface="Times New Roman"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6441BFD-710F-4CF7-8F04-623E5C895132}" type="slidenum">
              <a:rPr lang="es-EC" smtClean="0"/>
              <a:pPr/>
              <a:t>‹Nº›</a:t>
            </a:fld>
            <a:endParaRPr lang="es-EC"/>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4366A75-A601-4AC9-B7F9-920646C42830}" type="datetimeFigureOut">
              <a:rPr lang="es-EC" smtClean="0"/>
              <a:pPr/>
              <a:t>08/02/2013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86441BFD-710F-4CF7-8F04-623E5C895132}"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366A75-A601-4AC9-B7F9-920646C42830}" type="datetimeFigureOut">
              <a:rPr lang="es-EC" smtClean="0"/>
              <a:pPr/>
              <a:t>08/02/2013</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441BFD-710F-4CF7-8F04-623E5C895132}"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SOTFWARE%20S.E%20JIMMY%20FINAL.xlsx"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4).jpg"/>
          <p:cNvPicPr>
            <a:picLocks noChangeAspect="1"/>
          </p:cNvPicPr>
          <p:nvPr/>
        </p:nvPicPr>
        <p:blipFill>
          <a:blip r:embed="rId2"/>
          <a:stretch>
            <a:fillRect/>
          </a:stretch>
        </p:blipFill>
        <p:spPr>
          <a:xfrm>
            <a:off x="0" y="0"/>
            <a:ext cx="9156946" cy="6857999"/>
          </a:xfrm>
          <a:prstGeom prst="rect">
            <a:avLst/>
          </a:prstGeom>
        </p:spPr>
      </p:pic>
      <p:sp>
        <p:nvSpPr>
          <p:cNvPr id="5" name="AutoShape 5"/>
          <p:cNvSpPr>
            <a:spLocks noChangeArrowheads="1"/>
          </p:cNvSpPr>
          <p:nvPr/>
        </p:nvSpPr>
        <p:spPr bwMode="auto">
          <a:xfrm>
            <a:off x="857224" y="642918"/>
            <a:ext cx="7358114" cy="2214578"/>
          </a:xfrm>
          <a:prstGeom prst="roundRect">
            <a:avLst>
              <a:gd name="adj" fmla="val 8398"/>
            </a:avLst>
          </a:prstGeom>
          <a:solidFill>
            <a:srgbClr val="000000">
              <a:alpha val="28000"/>
            </a:srgbClr>
          </a:solidFill>
          <a:ln w="1016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a:buClr>
                <a:srgbClr val="FFFF00"/>
              </a:buClr>
              <a:buSzPct val="120000"/>
              <a:defRPr/>
            </a:pPr>
            <a:r>
              <a:rPr lang="es-EC" sz="2400" b="1" dirty="0">
                <a:solidFill>
                  <a:srgbClr val="FFFF00"/>
                </a:solidFill>
                <a:effectLst>
                  <a:glow rad="63500">
                    <a:schemeClr val="accent2">
                      <a:satMod val="175000"/>
                      <a:alpha val="40000"/>
                    </a:schemeClr>
                  </a:glow>
                  <a:outerShdw blurRad="50800" dist="38100" dir="5400000" algn="t" rotWithShape="0">
                    <a:prstClr val="black">
                      <a:alpha val="40000"/>
                    </a:prstClr>
                  </a:outerShdw>
                  <a:reflection blurRad="6350" stA="55000" endA="300" endPos="45500" dir="5400000" sy="-100000" algn="bl" rotWithShape="0"/>
                </a:effectLst>
              </a:rPr>
              <a:t>LA PLANIFICACIÓN  DEPORTIVA Y SU INCIDENCIA EN LA FORMACIÓN TÉCNICO TÁCTICA DE LOS ALUMNOS DE LA ESCUELA DE FUTBOL CATEGORÍA 13-14 Y 15-16 AÑOS DEL CLUB DEPORTIVO EL NACIONAL. PROPUESTA ALTERNATIVA.</a:t>
            </a:r>
          </a:p>
          <a:p>
            <a:pPr>
              <a:lnSpc>
                <a:spcPct val="100000"/>
              </a:lnSpc>
              <a:spcBef>
                <a:spcPts val="0"/>
              </a:spcBef>
              <a:spcAft>
                <a:spcPts val="0"/>
              </a:spcAft>
              <a:buClr>
                <a:srgbClr val="FFFF00"/>
              </a:buClr>
              <a:buSzPct val="120000"/>
              <a:buFont typeface="Wingdings" pitchFamily="2" charset="2"/>
              <a:buNone/>
              <a:defRPr/>
            </a:pPr>
            <a:endParaRPr lang="es-EC" sz="100" b="1" i="1" dirty="0">
              <a:solidFill>
                <a:srgbClr val="FFFF00"/>
              </a:solidFill>
              <a:effectLst>
                <a:glow rad="63500">
                  <a:schemeClr val="accent2">
                    <a:satMod val="175000"/>
                    <a:alpha val="40000"/>
                  </a:schemeClr>
                </a:glow>
                <a:outerShdw blurRad="50800" dist="38100" dir="5400000" algn="t" rotWithShape="0">
                  <a:prstClr val="black">
                    <a:alpha val="40000"/>
                  </a:prstClr>
                </a:outerShdw>
                <a:reflection blurRad="6350" stA="55000" endA="300" endPos="45500" dir="5400000" sy="-100000" algn="bl" rotWithShape="0"/>
              </a:effectLst>
            </a:endParaRPr>
          </a:p>
        </p:txBody>
      </p:sp>
      <p:pic>
        <p:nvPicPr>
          <p:cNvPr id="9" name="8 Imagen" descr="LOGO CAFDER.PNG"/>
          <p:cNvPicPr>
            <a:picLocks noChangeAspect="1"/>
          </p:cNvPicPr>
          <p:nvPr/>
        </p:nvPicPr>
        <p:blipFill>
          <a:blip r:embed="rId3"/>
          <a:stretch>
            <a:fillRect/>
          </a:stretch>
        </p:blipFill>
        <p:spPr>
          <a:xfrm>
            <a:off x="4857752" y="3071810"/>
            <a:ext cx="3071834" cy="3286148"/>
          </a:xfrm>
          <a:prstGeom prst="ellipse">
            <a:avLst/>
          </a:prstGeom>
          <a:ln>
            <a:noFill/>
          </a:ln>
          <a:effectLst>
            <a:softEdge rad="112500"/>
          </a:effectLst>
        </p:spPr>
      </p:pic>
      <p:sp>
        <p:nvSpPr>
          <p:cNvPr id="7" name="12 Título"/>
          <p:cNvSpPr txBox="1">
            <a:spLocks/>
          </p:cNvSpPr>
          <p:nvPr/>
        </p:nvSpPr>
        <p:spPr bwMode="auto">
          <a:xfrm>
            <a:off x="214282" y="3643314"/>
            <a:ext cx="5214974" cy="571504"/>
          </a:xfrm>
          <a:prstGeom prst="rect">
            <a:avLst/>
          </a:prstGeom>
          <a:solidFill>
            <a:srgbClr val="000000">
              <a:alpha val="28000"/>
            </a:srgbClr>
          </a:solidFill>
          <a:ln w="1016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prst="angle"/>
            </a:sp3d>
          </a:bodyPr>
          <a:lstStyle/>
          <a:p>
            <a:pPr eaLnBrk="0" hangingPunct="0">
              <a:lnSpc>
                <a:spcPct val="150000"/>
              </a:lnSpc>
              <a:spcBef>
                <a:spcPts val="1200"/>
              </a:spcBef>
              <a:spcAft>
                <a:spcPts val="0"/>
              </a:spcAft>
              <a:buClr>
                <a:srgbClr val="FFFF00"/>
              </a:buClr>
              <a:buSzPct val="120000"/>
              <a:defRPr/>
            </a:pPr>
            <a:r>
              <a:rPr lang="es-ES" sz="2800" b="1" dirty="0" smtClean="0">
                <a:solidFill>
                  <a:srgbClr val="FFFF00"/>
                </a:solidFill>
                <a:effectLst>
                  <a:outerShdw blurRad="38100" dist="38100" dir="2700000" algn="tl">
                    <a:srgbClr val="000000">
                      <a:alpha val="43137"/>
                    </a:srgbClr>
                  </a:outerShdw>
                </a:effectLst>
              </a:rPr>
              <a:t>INVESTIGADOR: </a:t>
            </a:r>
            <a:r>
              <a:rPr lang="es-ES" sz="2800" b="1" dirty="0" smtClean="0">
                <a:ln>
                  <a:solidFill>
                    <a:srgbClr val="00B0F0"/>
                  </a:solidFill>
                </a:ln>
                <a:solidFill>
                  <a:srgbClr val="00B0F0"/>
                </a:solidFill>
                <a:effectLst>
                  <a:glow rad="63500">
                    <a:schemeClr val="tx1">
                      <a:alpha val="40000"/>
                    </a:schemeClr>
                  </a:glow>
                  <a:outerShdw blurRad="50800" dist="38100" dir="2700000" algn="tl" rotWithShape="0">
                    <a:prstClr val="black">
                      <a:alpha val="40000"/>
                    </a:prstClr>
                  </a:outerShdw>
                  <a:reflection blurRad="6350" stA="55000" endA="300" endPos="45500" dir="5400000" sy="-100000" algn="bl" rotWithShape="0"/>
                </a:effectLst>
              </a:rPr>
              <a:t>JIMMY INTRIAGO</a:t>
            </a:r>
            <a:endParaRPr lang="es-ES" sz="2800" b="1" dirty="0">
              <a:ln>
                <a:solidFill>
                  <a:srgbClr val="00B0F0"/>
                </a:solidFill>
              </a:ln>
              <a:solidFill>
                <a:srgbClr val="00B0F0"/>
              </a:solidFill>
              <a:effectLst>
                <a:glow rad="63500">
                  <a:schemeClr val="tx1">
                    <a:alpha val="40000"/>
                  </a:schemeClr>
                </a:glow>
                <a:outerShdw blurRad="50800" dist="38100" dir="2700000" algn="tl" rotWithShape="0">
                  <a:prstClr val="black">
                    <a:alpha val="40000"/>
                  </a:prstClr>
                </a:outerShdw>
                <a:reflection blurRad="6350" stA="55000" endA="300" endPos="45500" dir="5400000" sy="-100000" algn="bl" rotWithShape="0"/>
              </a:effectLst>
            </a:endParaRPr>
          </a:p>
          <a:p>
            <a:pPr eaLnBrk="0" hangingPunct="0">
              <a:lnSpc>
                <a:spcPct val="100000"/>
              </a:lnSpc>
              <a:spcBef>
                <a:spcPts val="0"/>
              </a:spcBef>
              <a:spcAft>
                <a:spcPts val="0"/>
              </a:spcAft>
              <a:buClr>
                <a:srgbClr val="FFFF00"/>
              </a:buClr>
              <a:buSzPct val="120000"/>
              <a:defRPr/>
            </a:pPr>
            <a:endParaRPr lang="es-EC" sz="1400" dirty="0">
              <a:effectLst>
                <a:outerShdw blurRad="38100" dist="38100" dir="2700000" algn="tl">
                  <a:srgbClr val="000000">
                    <a:alpha val="43137"/>
                  </a:srgbClr>
                </a:outerShdw>
              </a:effectLst>
            </a:endParaRPr>
          </a:p>
        </p:txBody>
      </p:sp>
      <p:sp>
        <p:nvSpPr>
          <p:cNvPr id="6" name="12 Título"/>
          <p:cNvSpPr txBox="1">
            <a:spLocks noGrp="1"/>
          </p:cNvSpPr>
          <p:nvPr>
            <p:ph type="subTitle" idx="1"/>
          </p:nvPr>
        </p:nvSpPr>
        <p:spPr bwMode="auto">
          <a:xfrm>
            <a:off x="0" y="5600688"/>
            <a:ext cx="6400800" cy="1257312"/>
          </a:xfrm>
          <a:prstGeom prst="rect">
            <a:avLst/>
          </a:prstGeom>
          <a:solidFill>
            <a:srgbClr val="000000">
              <a:alpha val="28000"/>
            </a:srgbClr>
          </a:solidFill>
          <a:ln w="1016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85000" lnSpcReduction="10000"/>
            <a:scene3d>
              <a:camera prst="orthographicFront"/>
              <a:lightRig rig="threePt" dir="t"/>
            </a:scene3d>
            <a:sp3d extrusionH="57150">
              <a:bevelT w="69850" h="69850" prst="divot"/>
            </a:sp3d>
          </a:bodyPr>
          <a:lstStyle/>
          <a:p>
            <a:pPr eaLnBrk="0" hangingPunct="0">
              <a:lnSpc>
                <a:spcPct val="150000"/>
              </a:lnSpc>
              <a:spcBef>
                <a:spcPts val="1200"/>
              </a:spcBef>
              <a:spcAft>
                <a:spcPts val="0"/>
              </a:spcAft>
              <a:buClr>
                <a:srgbClr val="FFFF00"/>
              </a:buClr>
              <a:buSzPct val="120000"/>
              <a:defRPr/>
            </a:pPr>
            <a:r>
              <a:rPr lang="es-ES" sz="2800" b="1" dirty="0">
                <a:solidFill>
                  <a:srgbClr val="FFFF00"/>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DIRECTOR</a:t>
            </a:r>
            <a:r>
              <a:rPr lang="es-ES" sz="2800" b="1" dirty="0" smtClean="0">
                <a:solidFill>
                  <a:srgbClr val="FFFF00"/>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t>
            </a:r>
            <a:r>
              <a:rPr lang="es-ES" sz="2800" b="1" dirty="0">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a:t>
            </a:r>
            <a:r>
              <a:rPr lang="es-ES" sz="2800" b="1" dirty="0">
                <a:solidFill>
                  <a:srgbClr val="00B0F0"/>
                </a:solidFill>
                <a:effectLst>
                  <a:glow rad="63500">
                    <a:schemeClr val="tx1">
                      <a:alpha val="40000"/>
                    </a:schemeClr>
                  </a:glow>
                  <a:outerShdw blurRad="50800" dist="38100" dir="2700000" algn="tl" rotWithShape="0">
                    <a:prstClr val="black">
                      <a:alpha val="40000"/>
                    </a:prstClr>
                  </a:outerShdw>
                  <a:reflection blurRad="6350" stA="55000" endA="300" endPos="45500" dir="5400000" sy="-100000" algn="bl" rotWithShape="0"/>
                </a:effectLst>
              </a:rPr>
              <a:t>MSC. </a:t>
            </a:r>
            <a:r>
              <a:rPr lang="es-ES" sz="2800" b="1" dirty="0" smtClean="0">
                <a:solidFill>
                  <a:srgbClr val="00B0F0"/>
                </a:solidFill>
                <a:effectLst>
                  <a:glow rad="63500">
                    <a:schemeClr val="tx1">
                      <a:alpha val="40000"/>
                    </a:schemeClr>
                  </a:glow>
                  <a:outerShdw blurRad="50800" dist="38100" dir="2700000" algn="tl" rotWithShape="0">
                    <a:prstClr val="black">
                      <a:alpha val="40000"/>
                    </a:prstClr>
                  </a:outerShdw>
                  <a:reflection blurRad="6350" stA="55000" endA="300" endPos="45500" dir="5400000" sy="-100000" algn="bl" rotWithShape="0"/>
                </a:effectLst>
              </a:rPr>
              <a:t>MARIO VACA</a:t>
            </a:r>
            <a:endParaRPr lang="es-ES" sz="2800" b="1" dirty="0">
              <a:solidFill>
                <a:srgbClr val="00B0F0"/>
              </a:solidFill>
              <a:effectLst>
                <a:glow rad="63500">
                  <a:schemeClr val="tx1">
                    <a:alpha val="40000"/>
                  </a:schemeClr>
                </a:glow>
                <a:outerShdw blurRad="50800" dist="38100" dir="2700000" algn="tl" rotWithShape="0">
                  <a:prstClr val="black">
                    <a:alpha val="40000"/>
                  </a:prstClr>
                </a:outerShdw>
                <a:reflection blurRad="6350" stA="55000" endA="300" endPos="45500" dir="5400000" sy="-100000" algn="bl" rotWithShape="0"/>
              </a:effectLst>
            </a:endParaRPr>
          </a:p>
          <a:p>
            <a:pPr eaLnBrk="0" hangingPunct="0">
              <a:lnSpc>
                <a:spcPct val="150000"/>
              </a:lnSpc>
              <a:spcBef>
                <a:spcPts val="0"/>
              </a:spcBef>
              <a:spcAft>
                <a:spcPts val="0"/>
              </a:spcAft>
              <a:buClr>
                <a:srgbClr val="FFFF00"/>
              </a:buClr>
              <a:buSzPct val="120000"/>
              <a:defRPr/>
            </a:pPr>
            <a:r>
              <a:rPr lang="es-ES" sz="2800" b="1" dirty="0">
                <a:solidFill>
                  <a:srgbClr val="FFFF00"/>
                </a:solidFill>
                <a:effectLst>
                  <a:glow rad="63500">
                    <a:schemeClr val="accent4">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CODIRECTOR: </a:t>
            </a:r>
            <a:r>
              <a:rPr lang="es-ES" sz="2800" b="1" dirty="0" smtClean="0">
                <a:solidFill>
                  <a:srgbClr val="00B0F0"/>
                </a:solidFill>
                <a:effectLst>
                  <a:glow rad="63500">
                    <a:schemeClr val="tx1">
                      <a:alpha val="40000"/>
                    </a:schemeClr>
                  </a:glow>
                  <a:outerShdw blurRad="50800" dist="38100" dir="2700000" algn="tl" rotWithShape="0">
                    <a:prstClr val="black">
                      <a:alpha val="40000"/>
                    </a:prstClr>
                  </a:outerShdw>
                  <a:reflection blurRad="6350" stA="55000" endA="300" endPos="45500" dir="5400000" sy="-100000" algn="bl" rotWithShape="0"/>
                </a:effectLst>
              </a:rPr>
              <a:t>MSC. </a:t>
            </a:r>
            <a:r>
              <a:rPr lang="es-ES" sz="2800" b="1" dirty="0">
                <a:solidFill>
                  <a:srgbClr val="00B0F0"/>
                </a:solidFill>
                <a:effectLst>
                  <a:glow rad="63500">
                    <a:schemeClr val="tx1">
                      <a:alpha val="40000"/>
                    </a:schemeClr>
                  </a:glow>
                  <a:outerShdw blurRad="50800" dist="38100" dir="2700000" algn="tl" rotWithShape="0">
                    <a:prstClr val="black">
                      <a:alpha val="40000"/>
                    </a:prstClr>
                  </a:outerShdw>
                  <a:reflection blurRad="6350" stA="55000" endA="300" endPos="45500" dir="5400000" sy="-100000" algn="bl" rotWithShape="0"/>
                </a:effectLst>
              </a:rPr>
              <a:t>ORLANDO CARRASCO</a:t>
            </a:r>
            <a:endParaRPr lang="es-EC" sz="2800" b="1" dirty="0">
              <a:solidFill>
                <a:srgbClr val="00B0F0"/>
              </a:solidFill>
              <a:effectLst>
                <a:glow rad="63500">
                  <a:schemeClr val="tx1">
                    <a:alpha val="40000"/>
                  </a:schemeClr>
                </a:glow>
                <a:outerShdw blurRad="50800" dist="38100" dir="2700000" algn="tl" rotWithShape="0">
                  <a:prstClr val="black">
                    <a:alpha val="40000"/>
                  </a:prstClr>
                </a:outerShdw>
                <a:reflection blurRad="6350" stA="55000" endA="300" endPos="45500" dir="5400000" sy="-100000" algn="bl" rotWithShape="0"/>
              </a:effectLst>
            </a:endParaRPr>
          </a:p>
          <a:p>
            <a:pPr eaLnBrk="0" hangingPunct="0">
              <a:lnSpc>
                <a:spcPct val="100000"/>
              </a:lnSpc>
              <a:spcBef>
                <a:spcPts val="0"/>
              </a:spcBef>
              <a:spcAft>
                <a:spcPts val="0"/>
              </a:spcAft>
              <a:buClr>
                <a:srgbClr val="FFFF00"/>
              </a:buClr>
              <a:buSzPct val="120000"/>
              <a:defRPr/>
            </a:pPr>
            <a:endParaRPr lang="es-EC" sz="1400" b="1" dirty="0">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diamond(in)">
                                      <p:cBhvr>
                                        <p:cTn id="23" dur="2000"/>
                                        <p:tgtEl>
                                          <p:spTgt spid="6">
                                            <p:bg/>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diamond(in)">
                                      <p:cBhvr>
                                        <p:cTn id="28" dur="20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diamond(in)">
                                      <p:cBhvr>
                                        <p:cTn id="3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50_messi_02_arg_backdrop[1].jpg"/>
          <p:cNvPicPr>
            <a:picLocks noGrp="1" noChangeAspect="1"/>
          </p:cNvPicPr>
          <p:nvPr>
            <p:ph idx="1"/>
          </p:nvPr>
        </p:nvPicPr>
        <p:blipFill>
          <a:blip r:embed="rId2"/>
          <a:stretch>
            <a:fillRect/>
          </a:stretch>
        </p:blipFill>
        <p:spPr>
          <a:xfrm>
            <a:off x="0" y="-133509"/>
            <a:ext cx="9144000" cy="7061260"/>
          </a:xfrm>
        </p:spPr>
      </p:pic>
      <p:sp>
        <p:nvSpPr>
          <p:cNvPr id="2" name="1 Título"/>
          <p:cNvSpPr>
            <a:spLocks noGrp="1"/>
          </p:cNvSpPr>
          <p:nvPr>
            <p:ph type="title"/>
          </p:nvPr>
        </p:nvSpPr>
        <p:spPr/>
        <p:txBody>
          <a:bodyPr/>
          <a:lstStyle/>
          <a:p>
            <a:endParaRPr lang="es-EC"/>
          </a:p>
        </p:txBody>
      </p:sp>
      <p:graphicFrame>
        <p:nvGraphicFramePr>
          <p:cNvPr id="5" name="4 Diagrama"/>
          <p:cNvGraphicFramePr/>
          <p:nvPr/>
        </p:nvGraphicFramePr>
        <p:xfrm>
          <a:off x="428596" y="214290"/>
          <a:ext cx="8358246"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ristiano_Ronaldo_Superieve[1].jpg"/>
          <p:cNvPicPr>
            <a:picLocks noGrp="1" noChangeAspect="1"/>
          </p:cNvPicPr>
          <p:nvPr>
            <p:ph idx="1"/>
          </p:nvPr>
        </p:nvPicPr>
        <p:blipFill>
          <a:blip r:embed="rId2">
            <a:duotone>
              <a:prstClr val="black"/>
              <a:schemeClr val="accent2">
                <a:tint val="45000"/>
                <a:satMod val="400000"/>
              </a:schemeClr>
            </a:duotone>
          </a:blip>
          <a:stretch>
            <a:fillRect/>
          </a:stretch>
        </p:blipFill>
        <p:spPr>
          <a:xfrm>
            <a:off x="1" y="0"/>
            <a:ext cx="9144000" cy="6862385"/>
          </a:xfrm>
        </p:spPr>
      </p:pic>
      <p:sp>
        <p:nvSpPr>
          <p:cNvPr id="2" name="1 Título"/>
          <p:cNvSpPr>
            <a:spLocks noGrp="1"/>
          </p:cNvSpPr>
          <p:nvPr>
            <p:ph type="title"/>
          </p:nvPr>
        </p:nvSpPr>
        <p:spPr/>
        <p:txBody>
          <a:bodyPr/>
          <a:lstStyle/>
          <a:p>
            <a:endParaRPr lang="es-EC"/>
          </a:p>
        </p:txBody>
      </p:sp>
      <p:graphicFrame>
        <p:nvGraphicFramePr>
          <p:cNvPr id="5" name="4 Diagrama"/>
          <p:cNvGraphicFramePr/>
          <p:nvPr/>
        </p:nvGraphicFramePr>
        <p:xfrm>
          <a:off x="642910" y="285728"/>
          <a:ext cx="8501090"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1246294184_extras_portada_2[1].jpg"/>
          <p:cNvPicPr>
            <a:picLocks noGrp="1" noChangeAspect="1"/>
          </p:cNvPicPr>
          <p:nvPr>
            <p:ph idx="1"/>
          </p:nvPr>
        </p:nvPicPr>
        <p:blipFill>
          <a:blip r:embed="rId2"/>
          <a:stretch>
            <a:fillRect/>
          </a:stretch>
        </p:blipFill>
        <p:spPr>
          <a:xfrm>
            <a:off x="12798" y="-97598"/>
            <a:ext cx="9131202" cy="6959548"/>
          </a:xfrm>
        </p:spPr>
      </p:pic>
      <p:sp>
        <p:nvSpPr>
          <p:cNvPr id="2" name="1 Título"/>
          <p:cNvSpPr>
            <a:spLocks noGrp="1"/>
          </p:cNvSpPr>
          <p:nvPr>
            <p:ph type="title"/>
          </p:nvPr>
        </p:nvSpPr>
        <p:spPr/>
        <p:txBody>
          <a:bodyPr/>
          <a:lstStyle/>
          <a:p>
            <a:r>
              <a:rPr lang="es-EC" dirty="0" smtClean="0"/>
              <a:t>|</a:t>
            </a:r>
            <a:endParaRPr lang="es-EC" dirty="0"/>
          </a:p>
        </p:txBody>
      </p:sp>
      <p:sp>
        <p:nvSpPr>
          <p:cNvPr id="5" name="AutoShape 36"/>
          <p:cNvSpPr>
            <a:spLocks noChangeArrowheads="1"/>
          </p:cNvSpPr>
          <p:nvPr/>
        </p:nvSpPr>
        <p:spPr bwMode="auto">
          <a:xfrm>
            <a:off x="785786" y="1142984"/>
            <a:ext cx="8067675" cy="1623968"/>
          </a:xfrm>
          <a:prstGeom prst="roundRect">
            <a:avLst>
              <a:gd name="adj" fmla="val 14491"/>
            </a:avLst>
          </a:prstGeom>
          <a:solidFill>
            <a:srgbClr val="112737">
              <a:alpha val="60001"/>
            </a:srgb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130000"/>
              </a:lnSpc>
              <a:buClr>
                <a:srgbClr val="49788D"/>
              </a:buClr>
              <a:buSzPct val="135000"/>
              <a:buFont typeface="Wingdings" pitchFamily="2" charset="2"/>
              <a:buNone/>
              <a:defRPr/>
            </a:pPr>
            <a:r>
              <a:rPr lang="es-ES" sz="2400" b="1" dirty="0">
                <a:effectLst>
                  <a:glow rad="101600">
                    <a:srgbClr val="2AF22F">
                      <a:alpha val="60000"/>
                    </a:srgbClr>
                  </a:glow>
                </a:effectLst>
              </a:rPr>
              <a:t>Son los movimientos más adecuados para conseguir la mayor eficacia; es decir, los gestos y movimientos que son más eficaces con el mínimo gasto de energía</a:t>
            </a:r>
            <a:r>
              <a:rPr lang="es-ES" sz="2400" b="1" dirty="0" smtClean="0">
                <a:effectLst>
                  <a:glow rad="101600">
                    <a:srgbClr val="2AF22F">
                      <a:alpha val="60000"/>
                    </a:srgbClr>
                  </a:glow>
                </a:effectLst>
              </a:rPr>
              <a:t>.</a:t>
            </a:r>
            <a:endParaRPr lang="es-ES" sz="2400" b="1" dirty="0">
              <a:effectLst>
                <a:glow rad="101600">
                  <a:srgbClr val="2AF22F">
                    <a:alpha val="60000"/>
                  </a:srgbClr>
                </a:glow>
              </a:effectLst>
            </a:endParaRPr>
          </a:p>
        </p:txBody>
      </p:sp>
      <p:sp>
        <p:nvSpPr>
          <p:cNvPr id="6" name="5 Rectángulo"/>
          <p:cNvSpPr/>
          <p:nvPr/>
        </p:nvSpPr>
        <p:spPr>
          <a:xfrm>
            <a:off x="2571736" y="214290"/>
            <a:ext cx="420903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extrusionH="57150" contourW="6350" prstMaterial="metal">
              <a:bevelT w="127000" h="31750" prst="hardEdge"/>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6">
                      <a:satMod val="175000"/>
                      <a:alpha val="40000"/>
                    </a:schemeClr>
                  </a:glow>
                  <a:outerShdw blurRad="50800" dist="38100" algn="l" rotWithShape="0">
                    <a:prstClr val="black">
                      <a:alpha val="40000"/>
                    </a:prstClr>
                  </a:outerShdw>
                  <a:reflection blurRad="6350" stA="55000" endA="300" endPos="45500" dir="5400000" sy="-100000" algn="bl" rotWithShape="0"/>
                </a:effectLst>
              </a:rPr>
              <a:t>LA TECNICA</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6">
                    <a:satMod val="175000"/>
                    <a:alpha val="40000"/>
                  </a:schemeClr>
                </a:glow>
                <a:outerShdw blurRad="50800" dist="38100" algn="l" rotWithShape="0">
                  <a:prstClr val="black">
                    <a:alpha val="40000"/>
                  </a:prstClr>
                </a:outerShdw>
                <a:reflection blurRad="6350" stA="55000" endA="300" endPos="45500" dir="5400000" sy="-100000" algn="bl" rotWithShape="0"/>
              </a:effectLst>
            </a:endParaRPr>
          </a:p>
        </p:txBody>
      </p:sp>
      <p:sp>
        <p:nvSpPr>
          <p:cNvPr id="7" name="6 Rectángulo redondeado"/>
          <p:cNvSpPr/>
          <p:nvPr/>
        </p:nvSpPr>
        <p:spPr>
          <a:xfrm>
            <a:off x="214282" y="3214686"/>
            <a:ext cx="2214578"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TECNICA INDIVIDUAL</a:t>
            </a:r>
            <a:endParaRPr lang="es-EC" dirty="0"/>
          </a:p>
        </p:txBody>
      </p:sp>
      <p:sp>
        <p:nvSpPr>
          <p:cNvPr id="8" name="7 Rectángulo redondeado"/>
          <p:cNvSpPr/>
          <p:nvPr/>
        </p:nvSpPr>
        <p:spPr>
          <a:xfrm>
            <a:off x="285720" y="5143512"/>
            <a:ext cx="2214578"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TECNICA COLECTIVA</a:t>
            </a:r>
            <a:endParaRPr lang="es-EC" dirty="0"/>
          </a:p>
        </p:txBody>
      </p:sp>
      <p:sp>
        <p:nvSpPr>
          <p:cNvPr id="10" name="9 Rectángulo redondeado"/>
          <p:cNvSpPr/>
          <p:nvPr/>
        </p:nvSpPr>
        <p:spPr>
          <a:xfrm>
            <a:off x="3000364" y="2928934"/>
            <a:ext cx="3714776" cy="18573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i="1" dirty="0" smtClean="0"/>
              <a:t>CONTROL, HABILIDAD, CONDUCCION, GOLPE CON EL PIE , GOLPE CON LA CABEZA , REGATE , TIRO. DESPEJE, INTERCEPCION, ENTRADAS, CARGA , RELEVO</a:t>
            </a:r>
            <a:endParaRPr lang="es-EC" b="1" i="1" dirty="0"/>
          </a:p>
        </p:txBody>
      </p:sp>
      <p:sp>
        <p:nvSpPr>
          <p:cNvPr id="11" name="10 Rectángulo redondeado"/>
          <p:cNvSpPr/>
          <p:nvPr/>
        </p:nvSpPr>
        <p:spPr>
          <a:xfrm>
            <a:off x="3000364" y="5072074"/>
            <a:ext cx="3714776" cy="8572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i="1" dirty="0" smtClean="0"/>
              <a:t>PASES, FINTAS, ACCIONES COMBINADAS.</a:t>
            </a:r>
            <a:endParaRPr lang="es-EC" b="1" i="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iterate type="lt">
                                    <p:tmPct val="10000"/>
                                  </p:iterate>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anim calcmode="lin" valueType="num">
                                      <p:cBhvr>
                                        <p:cTn id="31" dur="2000" fill="hold"/>
                                        <p:tgtEl>
                                          <p:spTgt spid="11"/>
                                        </p:tgtEl>
                                        <p:attrNameLst>
                                          <p:attrName>ppt_w</p:attrName>
                                        </p:attrNameLst>
                                      </p:cBhvr>
                                      <p:tavLst>
                                        <p:tav tm="0" fmla="#ppt_w*sin(2.5*pi*$)">
                                          <p:val>
                                            <p:fltVal val="0"/>
                                          </p:val>
                                        </p:tav>
                                        <p:tav tm="100000">
                                          <p:val>
                                            <p:fltVal val="1"/>
                                          </p:val>
                                        </p:tav>
                                      </p:tavLst>
                                    </p:anim>
                                    <p:anim calcmode="lin" valueType="num">
                                      <p:cBhvr>
                                        <p:cTn id="3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wallpaper_nike[1].jpg"/>
          <p:cNvPicPr>
            <a:picLocks noGrp="1" noChangeAspect="1"/>
          </p:cNvPicPr>
          <p:nvPr>
            <p:ph idx="1"/>
          </p:nvPr>
        </p:nvPicPr>
        <p:blipFill>
          <a:blip r:embed="rId2"/>
          <a:stretch>
            <a:fillRect/>
          </a:stretch>
        </p:blipFill>
        <p:spPr>
          <a:xfrm>
            <a:off x="17967" y="0"/>
            <a:ext cx="9126033" cy="6862385"/>
          </a:xfrm>
        </p:spPr>
      </p:pic>
      <p:sp>
        <p:nvSpPr>
          <p:cNvPr id="2" name="1 Título"/>
          <p:cNvSpPr>
            <a:spLocks noGrp="1"/>
          </p:cNvSpPr>
          <p:nvPr>
            <p:ph type="title"/>
          </p:nvPr>
        </p:nvSpPr>
        <p:spPr/>
        <p:txBody>
          <a:bodyPr/>
          <a:lstStyle/>
          <a:p>
            <a:endParaRPr lang="es-EC"/>
          </a:p>
        </p:txBody>
      </p:sp>
      <p:sp>
        <p:nvSpPr>
          <p:cNvPr id="5" name="AutoShape 36"/>
          <p:cNvSpPr>
            <a:spLocks noChangeArrowheads="1"/>
          </p:cNvSpPr>
          <p:nvPr/>
        </p:nvSpPr>
        <p:spPr bwMode="auto">
          <a:xfrm>
            <a:off x="785786" y="1142984"/>
            <a:ext cx="8067675" cy="1144214"/>
          </a:xfrm>
          <a:prstGeom prst="roundRect">
            <a:avLst>
              <a:gd name="adj" fmla="val 14491"/>
            </a:avLst>
          </a:prstGeom>
          <a:solidFill>
            <a:schemeClr val="accent6">
              <a:lumMod val="75000"/>
              <a:alpha val="60001"/>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30000"/>
              </a:lnSpc>
              <a:buClr>
                <a:srgbClr val="49788D"/>
              </a:buClr>
              <a:buSzPct val="135000"/>
              <a:buFont typeface="Wingdings" pitchFamily="2" charset="2"/>
              <a:buNone/>
              <a:defRPr/>
            </a:pPr>
            <a:r>
              <a:rPr lang="es-ES" sz="2400" b="1" i="1" dirty="0" smtClean="0">
                <a:effectLst>
                  <a:glow rad="63500">
                    <a:schemeClr val="accent3">
                      <a:satMod val="175000"/>
                      <a:alpha val="40000"/>
                    </a:schemeClr>
                  </a:glow>
                </a:effectLst>
              </a:rPr>
              <a:t>Conjunto de estrategias y filosofías de fútbol que se utilizan en los partidos.</a:t>
            </a:r>
            <a:endParaRPr lang="es-ES" sz="2400" b="1" i="1" dirty="0">
              <a:effectLst>
                <a:glow rad="63500">
                  <a:schemeClr val="accent3">
                    <a:satMod val="175000"/>
                    <a:alpha val="40000"/>
                  </a:schemeClr>
                </a:glow>
              </a:effectLst>
            </a:endParaRPr>
          </a:p>
        </p:txBody>
      </p:sp>
      <p:sp>
        <p:nvSpPr>
          <p:cNvPr id="6" name="5 Rectángulo"/>
          <p:cNvSpPr/>
          <p:nvPr/>
        </p:nvSpPr>
        <p:spPr>
          <a:xfrm>
            <a:off x="2571736" y="214290"/>
            <a:ext cx="411734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extrusionH="57150" contourW="6350" prstMaterial="metal">
              <a:bevelT w="127000" h="31750" prst="hardEdge"/>
              <a:contourClr>
                <a:schemeClr val="accent1">
                  <a:shade val="75000"/>
                </a:schemeClr>
              </a:contourClr>
            </a:sp3d>
          </a:bodyPr>
          <a:lstStyle/>
          <a:p>
            <a:pPr algn="ctr"/>
            <a:r>
              <a:rPr lang="es-ES" sz="5400" b="1" cap="all" spc="0" dirty="0" smtClean="0">
                <a:ln w="0"/>
                <a:solidFill>
                  <a:schemeClr val="tx1">
                    <a:lumMod val="75000"/>
                    <a:lumOff val="25000"/>
                  </a:schemeClr>
                </a:solidFill>
                <a:effectLst>
                  <a:glow rad="101600">
                    <a:schemeClr val="accent6">
                      <a:satMod val="175000"/>
                      <a:alpha val="40000"/>
                    </a:schemeClr>
                  </a:glow>
                  <a:outerShdw blurRad="50800" dist="38100" algn="l" rotWithShape="0">
                    <a:prstClr val="black">
                      <a:alpha val="40000"/>
                    </a:prstClr>
                  </a:outerShdw>
                  <a:reflection blurRad="6350" stA="55000" endA="300" endPos="45500" dir="5400000" sy="-100000" algn="bl" rotWithShape="0"/>
                </a:effectLst>
              </a:rPr>
              <a:t>LA TACTICA</a:t>
            </a:r>
            <a:endParaRPr lang="es-ES" sz="5400" b="1" cap="all" spc="0" dirty="0">
              <a:ln w="0"/>
              <a:solidFill>
                <a:schemeClr val="tx1">
                  <a:lumMod val="75000"/>
                  <a:lumOff val="25000"/>
                </a:schemeClr>
              </a:solidFill>
              <a:effectLst>
                <a:glow rad="101600">
                  <a:schemeClr val="accent6">
                    <a:satMod val="175000"/>
                    <a:alpha val="40000"/>
                  </a:schemeClr>
                </a:glow>
                <a:outerShdw blurRad="50800" dist="38100" algn="l" rotWithShape="0">
                  <a:prstClr val="black">
                    <a:alpha val="40000"/>
                  </a:prstClr>
                </a:outerShdw>
                <a:reflection blurRad="6350" stA="55000" endA="300" endPos="45500" dir="5400000" sy="-100000" algn="bl" rotWithShape="0"/>
              </a:effectLst>
            </a:endParaRPr>
          </a:p>
        </p:txBody>
      </p:sp>
      <p:sp>
        <p:nvSpPr>
          <p:cNvPr id="7" name="AutoShape 36"/>
          <p:cNvSpPr>
            <a:spLocks noChangeArrowheads="1"/>
          </p:cNvSpPr>
          <p:nvPr/>
        </p:nvSpPr>
        <p:spPr bwMode="auto">
          <a:xfrm>
            <a:off x="285720" y="3357562"/>
            <a:ext cx="3214710" cy="535305"/>
          </a:xfrm>
          <a:prstGeom prst="roundRect">
            <a:avLst>
              <a:gd name="adj" fmla="val 14491"/>
            </a:avLst>
          </a:prstGeom>
          <a:solidFill>
            <a:schemeClr val="accent6">
              <a:lumMod val="75000"/>
              <a:alpha val="60001"/>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30000"/>
              </a:lnSpc>
              <a:buClr>
                <a:srgbClr val="49788D"/>
              </a:buClr>
              <a:buSzPct val="135000"/>
              <a:buFont typeface="Wingdings" pitchFamily="2" charset="2"/>
              <a:buNone/>
              <a:defRPr/>
            </a:pPr>
            <a:r>
              <a:rPr lang="es-ES" sz="2000" b="1" i="1" dirty="0" smtClean="0">
                <a:effectLst>
                  <a:glow rad="63500">
                    <a:schemeClr val="accent3">
                      <a:satMod val="175000"/>
                      <a:alpha val="40000"/>
                    </a:schemeClr>
                  </a:glow>
                </a:effectLst>
              </a:rPr>
              <a:t>PRINCIPIOS OFENSIVOS</a:t>
            </a:r>
            <a:endParaRPr lang="es-ES" sz="2000" b="1" i="1" dirty="0">
              <a:effectLst>
                <a:glow rad="63500">
                  <a:schemeClr val="accent3">
                    <a:satMod val="175000"/>
                    <a:alpha val="40000"/>
                  </a:schemeClr>
                </a:glow>
              </a:effectLst>
            </a:endParaRPr>
          </a:p>
        </p:txBody>
      </p:sp>
      <p:sp>
        <p:nvSpPr>
          <p:cNvPr id="8" name="AutoShape 36"/>
          <p:cNvSpPr>
            <a:spLocks noChangeArrowheads="1"/>
          </p:cNvSpPr>
          <p:nvPr/>
        </p:nvSpPr>
        <p:spPr bwMode="auto">
          <a:xfrm>
            <a:off x="5072066" y="3286124"/>
            <a:ext cx="3786214" cy="535305"/>
          </a:xfrm>
          <a:prstGeom prst="roundRect">
            <a:avLst>
              <a:gd name="adj" fmla="val 14491"/>
            </a:avLst>
          </a:prstGeom>
          <a:solidFill>
            <a:schemeClr val="accent6">
              <a:lumMod val="75000"/>
              <a:alpha val="60001"/>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30000"/>
              </a:lnSpc>
              <a:buClr>
                <a:srgbClr val="49788D"/>
              </a:buClr>
              <a:buSzPct val="135000"/>
              <a:buFont typeface="Wingdings" pitchFamily="2" charset="2"/>
              <a:buNone/>
              <a:defRPr/>
            </a:pPr>
            <a:r>
              <a:rPr lang="es-ES" sz="2000" b="1" i="1" dirty="0" smtClean="0">
                <a:effectLst>
                  <a:glow rad="63500">
                    <a:schemeClr val="accent3">
                      <a:satMod val="175000"/>
                      <a:alpha val="40000"/>
                    </a:schemeClr>
                  </a:glow>
                </a:effectLst>
              </a:rPr>
              <a:t>PRINCIPIOS DEFENSIVOS</a:t>
            </a:r>
            <a:endParaRPr lang="es-ES" sz="2000" b="1" i="1" dirty="0">
              <a:effectLst>
                <a:glow rad="63500">
                  <a:schemeClr val="accent3">
                    <a:satMod val="175000"/>
                    <a:alpha val="40000"/>
                  </a:schemeClr>
                </a:glow>
              </a:effectLst>
            </a:endParaRPr>
          </a:p>
        </p:txBody>
      </p:sp>
      <p:sp>
        <p:nvSpPr>
          <p:cNvPr id="9" name="AutoShape 36"/>
          <p:cNvSpPr>
            <a:spLocks noChangeArrowheads="1"/>
          </p:cNvSpPr>
          <p:nvPr/>
        </p:nvSpPr>
        <p:spPr bwMode="auto">
          <a:xfrm>
            <a:off x="285720" y="4071942"/>
            <a:ext cx="3286148" cy="1927098"/>
          </a:xfrm>
          <a:prstGeom prst="roundRect">
            <a:avLst>
              <a:gd name="adj" fmla="val 14491"/>
            </a:avLst>
          </a:prstGeom>
          <a:solidFill>
            <a:schemeClr val="accent6">
              <a:lumMod val="75000"/>
              <a:alpha val="60001"/>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buClr>
                <a:srgbClr val="49788D"/>
              </a:buClr>
              <a:buSzPct val="135000"/>
              <a:buFont typeface="Wingdings" pitchFamily="2" charset="2"/>
              <a:buChar char="ü"/>
              <a:defRPr/>
            </a:pPr>
            <a:r>
              <a:rPr lang="es-ES" sz="1400" b="1" i="1" dirty="0" smtClean="0">
                <a:effectLst>
                  <a:glow rad="63500">
                    <a:schemeClr val="accent3">
                      <a:satMod val="175000"/>
                      <a:alpha val="40000"/>
                    </a:schemeClr>
                  </a:glow>
                </a:effectLst>
              </a:rPr>
              <a:t>AMPLITUD</a:t>
            </a:r>
          </a:p>
          <a:p>
            <a:pPr algn="just">
              <a:lnSpc>
                <a:spcPct val="130000"/>
              </a:lnSpc>
              <a:buClr>
                <a:srgbClr val="49788D"/>
              </a:buClr>
              <a:buSzPct val="135000"/>
              <a:buFont typeface="Wingdings" pitchFamily="2" charset="2"/>
              <a:buChar char="ü"/>
              <a:defRPr/>
            </a:pPr>
            <a:r>
              <a:rPr lang="es-ES" sz="1400" b="1" i="1" dirty="0" smtClean="0">
                <a:effectLst>
                  <a:glow rad="63500">
                    <a:schemeClr val="accent3">
                      <a:satMod val="175000"/>
                      <a:alpha val="40000"/>
                    </a:schemeClr>
                  </a:glow>
                </a:effectLst>
              </a:rPr>
              <a:t>ATAQUE</a:t>
            </a:r>
          </a:p>
          <a:p>
            <a:pPr algn="just">
              <a:lnSpc>
                <a:spcPct val="130000"/>
              </a:lnSpc>
              <a:buClr>
                <a:srgbClr val="49788D"/>
              </a:buClr>
              <a:buSzPct val="135000"/>
              <a:buFont typeface="Wingdings" pitchFamily="2" charset="2"/>
              <a:buChar char="ü"/>
              <a:defRPr/>
            </a:pPr>
            <a:r>
              <a:rPr lang="es-ES" sz="1400" b="1" i="1" dirty="0" smtClean="0">
                <a:effectLst>
                  <a:glow rad="63500">
                    <a:schemeClr val="accent3">
                      <a:satMod val="175000"/>
                      <a:alpha val="40000"/>
                    </a:schemeClr>
                  </a:glow>
                </a:effectLst>
              </a:rPr>
              <a:t>CAMBIOS DE ORIENTACION</a:t>
            </a:r>
          </a:p>
          <a:p>
            <a:pPr algn="just">
              <a:lnSpc>
                <a:spcPct val="130000"/>
              </a:lnSpc>
              <a:buClr>
                <a:srgbClr val="49788D"/>
              </a:buClr>
              <a:buSzPct val="135000"/>
              <a:buFont typeface="Wingdings" pitchFamily="2" charset="2"/>
              <a:buChar char="ü"/>
              <a:defRPr/>
            </a:pPr>
            <a:r>
              <a:rPr lang="es-ES" sz="1400" b="1" i="1" dirty="0" smtClean="0">
                <a:effectLst>
                  <a:glow rad="63500">
                    <a:schemeClr val="accent3">
                      <a:satMod val="175000"/>
                      <a:alpha val="40000"/>
                    </a:schemeClr>
                  </a:glow>
                </a:effectLst>
              </a:rPr>
              <a:t>CONTRAATAQUE</a:t>
            </a:r>
          </a:p>
          <a:p>
            <a:pPr algn="just">
              <a:lnSpc>
                <a:spcPct val="130000"/>
              </a:lnSpc>
              <a:buClr>
                <a:srgbClr val="49788D"/>
              </a:buClr>
              <a:buSzPct val="135000"/>
              <a:buFont typeface="Wingdings" pitchFamily="2" charset="2"/>
              <a:buChar char="ü"/>
              <a:defRPr/>
            </a:pPr>
            <a:r>
              <a:rPr lang="es-ES" sz="1400" b="1" i="1" dirty="0" smtClean="0">
                <a:effectLst>
                  <a:glow rad="63500">
                    <a:schemeClr val="accent3">
                      <a:satMod val="175000"/>
                      <a:alpha val="40000"/>
                    </a:schemeClr>
                  </a:glow>
                </a:effectLst>
              </a:rPr>
              <a:t>DESMARQUE</a:t>
            </a:r>
          </a:p>
          <a:p>
            <a:pPr algn="just">
              <a:lnSpc>
                <a:spcPct val="130000"/>
              </a:lnSpc>
              <a:buClr>
                <a:srgbClr val="49788D"/>
              </a:buClr>
              <a:buSzPct val="135000"/>
              <a:buFont typeface="Wingdings" pitchFamily="2" charset="2"/>
              <a:buChar char="ü"/>
              <a:defRPr/>
            </a:pPr>
            <a:r>
              <a:rPr lang="es-ES" sz="1400" b="1" i="1" dirty="0" smtClean="0">
                <a:effectLst>
                  <a:glow rad="63500">
                    <a:schemeClr val="accent3">
                      <a:satMod val="175000"/>
                      <a:alpha val="40000"/>
                    </a:schemeClr>
                  </a:glow>
                </a:effectLst>
              </a:rPr>
              <a:t>VELOCIDAD DE JUEGO</a:t>
            </a:r>
          </a:p>
        </p:txBody>
      </p:sp>
      <p:sp>
        <p:nvSpPr>
          <p:cNvPr id="10" name="AutoShape 36"/>
          <p:cNvSpPr>
            <a:spLocks noChangeArrowheads="1"/>
          </p:cNvSpPr>
          <p:nvPr/>
        </p:nvSpPr>
        <p:spPr bwMode="auto">
          <a:xfrm>
            <a:off x="5715008" y="4000504"/>
            <a:ext cx="2857520" cy="2536007"/>
          </a:xfrm>
          <a:prstGeom prst="roundRect">
            <a:avLst>
              <a:gd name="adj" fmla="val 14491"/>
            </a:avLst>
          </a:prstGeom>
          <a:solidFill>
            <a:schemeClr val="accent6">
              <a:lumMod val="75000"/>
              <a:alpha val="60001"/>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buClr>
                <a:srgbClr val="49788D"/>
              </a:buClr>
              <a:buSzPct val="135000"/>
              <a:buFont typeface="Wingdings" pitchFamily="2" charset="2"/>
              <a:buChar char="v"/>
              <a:defRPr/>
            </a:pPr>
            <a:r>
              <a:rPr lang="es-ES" sz="1400" b="1" i="1" dirty="0" smtClean="0">
                <a:effectLst>
                  <a:glow rad="63500">
                    <a:schemeClr val="accent3">
                      <a:satMod val="175000"/>
                      <a:alpha val="40000"/>
                    </a:schemeClr>
                  </a:glow>
                </a:effectLst>
              </a:rPr>
              <a:t>PRESSING</a:t>
            </a:r>
          </a:p>
          <a:p>
            <a:pPr algn="just">
              <a:lnSpc>
                <a:spcPct val="130000"/>
              </a:lnSpc>
              <a:buClr>
                <a:srgbClr val="49788D"/>
              </a:buClr>
              <a:buSzPct val="135000"/>
              <a:buFont typeface="Wingdings" pitchFamily="2" charset="2"/>
              <a:buChar char="v"/>
              <a:defRPr/>
            </a:pPr>
            <a:r>
              <a:rPr lang="es-ES" sz="1400" b="1" i="1" dirty="0" smtClean="0">
                <a:effectLst>
                  <a:glow rad="63500">
                    <a:schemeClr val="accent3">
                      <a:satMod val="175000"/>
                      <a:alpha val="40000"/>
                    </a:schemeClr>
                  </a:glow>
                </a:effectLst>
              </a:rPr>
              <a:t>MARCAJE</a:t>
            </a:r>
          </a:p>
          <a:p>
            <a:pPr algn="just">
              <a:lnSpc>
                <a:spcPct val="130000"/>
              </a:lnSpc>
              <a:buClr>
                <a:srgbClr val="49788D"/>
              </a:buClr>
              <a:buSzPct val="135000"/>
              <a:buFont typeface="Wingdings" pitchFamily="2" charset="2"/>
              <a:buChar char="v"/>
              <a:defRPr/>
            </a:pPr>
            <a:r>
              <a:rPr lang="es-ES" sz="1400" b="1" i="1" dirty="0" smtClean="0">
                <a:effectLst>
                  <a:glow rad="63500">
                    <a:schemeClr val="accent3">
                      <a:satMod val="175000"/>
                      <a:alpha val="40000"/>
                    </a:schemeClr>
                  </a:glow>
                </a:effectLst>
              </a:rPr>
              <a:t>REPLIEGUE</a:t>
            </a:r>
          </a:p>
          <a:p>
            <a:pPr algn="just">
              <a:lnSpc>
                <a:spcPct val="130000"/>
              </a:lnSpc>
              <a:buClr>
                <a:srgbClr val="49788D"/>
              </a:buClr>
              <a:buSzPct val="135000"/>
              <a:buFont typeface="Wingdings" pitchFamily="2" charset="2"/>
              <a:buChar char="v"/>
              <a:defRPr/>
            </a:pPr>
            <a:r>
              <a:rPr lang="es-ES" sz="1400" b="1" i="1" dirty="0" smtClean="0">
                <a:effectLst>
                  <a:glow rad="63500">
                    <a:schemeClr val="accent3">
                      <a:satMod val="175000"/>
                      <a:alpha val="40000"/>
                    </a:schemeClr>
                  </a:glow>
                </a:effectLst>
              </a:rPr>
              <a:t>COBERTURA</a:t>
            </a:r>
          </a:p>
          <a:p>
            <a:pPr algn="just">
              <a:lnSpc>
                <a:spcPct val="130000"/>
              </a:lnSpc>
              <a:buClr>
                <a:srgbClr val="49788D"/>
              </a:buClr>
              <a:buSzPct val="135000"/>
              <a:buFont typeface="Wingdings" pitchFamily="2" charset="2"/>
              <a:buChar char="v"/>
              <a:defRPr/>
            </a:pPr>
            <a:r>
              <a:rPr lang="es-ES" sz="1400" b="1" i="1" dirty="0" smtClean="0">
                <a:effectLst>
                  <a:glow rad="63500">
                    <a:schemeClr val="accent3">
                      <a:satMod val="175000"/>
                      <a:alpha val="40000"/>
                    </a:schemeClr>
                  </a:glow>
                </a:effectLst>
              </a:rPr>
              <a:t>PERMUTA</a:t>
            </a:r>
          </a:p>
          <a:p>
            <a:pPr algn="just">
              <a:lnSpc>
                <a:spcPct val="130000"/>
              </a:lnSpc>
              <a:buClr>
                <a:srgbClr val="49788D"/>
              </a:buClr>
              <a:buSzPct val="135000"/>
              <a:buFont typeface="Wingdings" pitchFamily="2" charset="2"/>
              <a:buChar char="v"/>
              <a:defRPr/>
            </a:pPr>
            <a:r>
              <a:rPr lang="es-ES" sz="1400" b="1" i="1" dirty="0" smtClean="0">
                <a:effectLst>
                  <a:glow rad="63500">
                    <a:schemeClr val="accent3">
                      <a:satMod val="175000"/>
                      <a:alpha val="40000"/>
                    </a:schemeClr>
                  </a:glow>
                </a:effectLst>
              </a:rPr>
              <a:t>VIGILANCIA</a:t>
            </a:r>
          </a:p>
          <a:p>
            <a:pPr algn="just">
              <a:lnSpc>
                <a:spcPct val="130000"/>
              </a:lnSpc>
              <a:buClr>
                <a:srgbClr val="49788D"/>
              </a:buClr>
              <a:buSzPct val="135000"/>
              <a:buFont typeface="Wingdings" pitchFamily="2" charset="2"/>
              <a:buChar char="v"/>
              <a:defRPr/>
            </a:pPr>
            <a:r>
              <a:rPr lang="es-ES" sz="1400" b="1" i="1" dirty="0" smtClean="0">
                <a:effectLst>
                  <a:glow rad="63500">
                    <a:schemeClr val="accent3">
                      <a:satMod val="175000"/>
                      <a:alpha val="40000"/>
                    </a:schemeClr>
                  </a:glow>
                </a:effectLst>
              </a:rPr>
              <a:t>ANTICIPACION</a:t>
            </a:r>
          </a:p>
          <a:p>
            <a:pPr algn="just">
              <a:lnSpc>
                <a:spcPct val="130000"/>
              </a:lnSpc>
              <a:buClr>
                <a:srgbClr val="49788D"/>
              </a:buClr>
              <a:buSzPct val="135000"/>
              <a:buFont typeface="Wingdings" pitchFamily="2" charset="2"/>
              <a:buChar char="v"/>
              <a:defRPr/>
            </a:pPr>
            <a:r>
              <a:rPr lang="es-ES" sz="1400" b="1" i="1" dirty="0" smtClean="0">
                <a:effectLst>
                  <a:glow rad="63500">
                    <a:schemeClr val="accent3">
                      <a:satMod val="175000"/>
                      <a:alpha val="40000"/>
                    </a:schemeClr>
                  </a:glow>
                </a:effectLst>
              </a:rPr>
              <a:t>INTERCEPCION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16[1].jpg"/>
          <p:cNvPicPr>
            <a:picLocks noGrp="1" noChangeAspect="1"/>
          </p:cNvPicPr>
          <p:nvPr>
            <p:ph idx="1"/>
          </p:nvPr>
        </p:nvPicPr>
        <p:blipFill>
          <a:blip r:embed="rId2"/>
          <a:stretch>
            <a:fillRect/>
          </a:stretch>
        </p:blipFill>
        <p:spPr>
          <a:xfrm>
            <a:off x="555" y="0"/>
            <a:ext cx="9143445" cy="6906195"/>
          </a:xfrm>
        </p:spPr>
      </p:pic>
      <p:sp>
        <p:nvSpPr>
          <p:cNvPr id="2" name="1 Título"/>
          <p:cNvSpPr>
            <a:spLocks noGrp="1"/>
          </p:cNvSpPr>
          <p:nvPr>
            <p:ph type="title"/>
          </p:nvPr>
        </p:nvSpPr>
        <p:spPr/>
        <p:txBody>
          <a:bodyPr/>
          <a:lstStyle/>
          <a:p>
            <a:endParaRPr lang="es-EC"/>
          </a:p>
        </p:txBody>
      </p:sp>
      <p:sp>
        <p:nvSpPr>
          <p:cNvPr id="5" name="4 Rectángulo"/>
          <p:cNvSpPr/>
          <p:nvPr/>
        </p:nvSpPr>
        <p:spPr>
          <a:xfrm>
            <a:off x="785786" y="5103674"/>
            <a:ext cx="6928499" cy="1754326"/>
          </a:xfrm>
          <a:prstGeom prst="rect">
            <a:avLst/>
          </a:prstGeom>
          <a:noFill/>
        </p:spPr>
        <p:txBody>
          <a:bodyPr wrap="none" lIns="91440" tIns="45720" rIns="91440" bIns="45720">
            <a:spAutoFit/>
            <a:scene3d>
              <a:camera prst="orthographicFront"/>
              <a:lightRig rig="threePt" dir="t"/>
            </a:scene3d>
            <a:sp3d extrusionH="57150">
              <a:bevelT w="38100" h="38100" prst="convex"/>
            </a:sp3d>
          </a:bodyPr>
          <a:lstStyle/>
          <a:p>
            <a:pPr algn="ctr"/>
            <a:r>
              <a:rPr lang="es-E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3">
                      <a:satMod val="175000"/>
                      <a:alpha val="40000"/>
                    </a:schemeClr>
                  </a:glow>
                  <a:outerShdw blurRad="50800" algn="tl" rotWithShape="0">
                    <a:srgbClr val="000000"/>
                  </a:outerShdw>
                </a:effectLst>
                <a:latin typeface="Algerian" pitchFamily="82" charset="0"/>
              </a:rPr>
              <a:t>METODOLOGIA DE LA</a:t>
            </a:r>
          </a:p>
          <a:p>
            <a:pPr algn="ctr"/>
            <a:r>
              <a:rPr lang="es-E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3">
                      <a:satMod val="175000"/>
                      <a:alpha val="40000"/>
                    </a:schemeClr>
                  </a:glow>
                  <a:outerShdw blurRad="50800" algn="tl" rotWithShape="0">
                    <a:srgbClr val="000000"/>
                  </a:outerShdw>
                </a:effectLst>
                <a:latin typeface="Algerian" pitchFamily="82" charset="0"/>
              </a:rPr>
              <a:t> INVESTIGACION </a:t>
            </a:r>
            <a:endParaRPr lang="es-ES"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3">
                    <a:satMod val="175000"/>
                    <a:alpha val="40000"/>
                  </a:schemeClr>
                </a:glow>
                <a:outerShdw blurRad="50800" algn="tl" rotWithShape="0">
                  <a:srgbClr val="000000"/>
                </a:outerShdw>
              </a:effectLst>
              <a:latin typeface="Algerian" pitchFamily="8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antonio_valencia_left_from_manchester_united_vies__1512307764[1].jpg"/>
          <p:cNvPicPr>
            <a:picLocks noGrp="1" noChangeAspect="1"/>
          </p:cNvPicPr>
          <p:nvPr>
            <p:ph idx="1"/>
          </p:nvPr>
        </p:nvPicPr>
        <p:blipFill>
          <a:blip r:embed="rId2"/>
          <a:stretch>
            <a:fillRect/>
          </a:stretch>
        </p:blipFill>
        <p:spPr>
          <a:xfrm>
            <a:off x="0" y="1473"/>
            <a:ext cx="9170072" cy="6856527"/>
          </a:xfrm>
        </p:spPr>
      </p:pic>
      <p:sp>
        <p:nvSpPr>
          <p:cNvPr id="5" name="4 Recortar rectángulo de esquina del mismo lado"/>
          <p:cNvSpPr/>
          <p:nvPr/>
        </p:nvSpPr>
        <p:spPr>
          <a:xfrm>
            <a:off x="2571736" y="2285992"/>
            <a:ext cx="4000528" cy="642942"/>
          </a:xfrm>
          <a:prstGeom prst="snip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effectLst>
                  <a:glow rad="101600">
                    <a:schemeClr val="tx1">
                      <a:alpha val="60000"/>
                    </a:schemeClr>
                  </a:glow>
                </a:effectLst>
              </a:rPr>
              <a:t>INVESTIGACION CORRELACIONAL</a:t>
            </a:r>
            <a:endParaRPr lang="es-EC" dirty="0">
              <a:effectLst>
                <a:glow rad="101600">
                  <a:schemeClr val="tx1">
                    <a:alpha val="60000"/>
                  </a:schemeClr>
                </a:glow>
              </a:effectLst>
            </a:endParaRPr>
          </a:p>
        </p:txBody>
      </p:sp>
      <p:sp>
        <p:nvSpPr>
          <p:cNvPr id="6" name="Freeform 9"/>
          <p:cNvSpPr>
            <a:spLocks/>
          </p:cNvSpPr>
          <p:nvPr/>
        </p:nvSpPr>
        <p:spPr bwMode="auto">
          <a:xfrm rot="4430993" flipV="1">
            <a:off x="6066466" y="1697859"/>
            <a:ext cx="840178" cy="768208"/>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w="9525">
            <a:noFill/>
            <a:round/>
            <a:headEnd/>
            <a:tailEnd/>
          </a:ln>
        </p:spPr>
        <p:txBody>
          <a:bodyPr vert="eaVert" wrap="none" anchor="ctr"/>
          <a:lstStyle/>
          <a:p>
            <a:endParaRPr lang="es-EC"/>
          </a:p>
        </p:txBody>
      </p:sp>
      <p:sp>
        <p:nvSpPr>
          <p:cNvPr id="7" name="6 Elipse"/>
          <p:cNvSpPr/>
          <p:nvPr/>
        </p:nvSpPr>
        <p:spPr>
          <a:xfrm>
            <a:off x="4071934" y="857232"/>
            <a:ext cx="2143140" cy="928694"/>
          </a:xfrm>
          <a:prstGeom prst="ellipse">
            <a:avLst/>
          </a:prstGeom>
          <a:scene3d>
            <a:camera prst="orthographicFront" fov="0">
              <a:rot lat="0" lon="0" rev="0"/>
            </a:camera>
            <a:lightRig rig="glow" dir="tl">
              <a:rot lat="0" lon="0" rev="900000"/>
            </a:lightRig>
          </a:scene3d>
          <a:sp3d prstMaterial="powder">
            <a:bevelT w="25400" h="38100" prst="convex"/>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ANALITICO SINTETICO</a:t>
            </a:r>
            <a:endParaRPr lang="es-EC" dirty="0"/>
          </a:p>
        </p:txBody>
      </p:sp>
      <p:sp>
        <p:nvSpPr>
          <p:cNvPr id="9" name="8 Elipse"/>
          <p:cNvSpPr/>
          <p:nvPr/>
        </p:nvSpPr>
        <p:spPr>
          <a:xfrm>
            <a:off x="6786546" y="1214422"/>
            <a:ext cx="2357454" cy="928694"/>
          </a:xfrm>
          <a:prstGeom prst="ellipse">
            <a:avLst/>
          </a:prstGeom>
          <a:scene3d>
            <a:camera prst="orthographicFront" fov="0">
              <a:rot lat="0" lon="0" rev="0"/>
            </a:camera>
            <a:lightRig rig="glow" dir="tl">
              <a:rot lat="0" lon="0" rev="900000"/>
            </a:lightRig>
          </a:scene3d>
          <a:sp3d prstMaterial="powder">
            <a:bevelT w="25400" h="38100" prst="convex"/>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INDUCTIVO -DEDUCTIVO</a:t>
            </a:r>
            <a:endParaRPr lang="es-EC" dirty="0"/>
          </a:p>
        </p:txBody>
      </p:sp>
      <p:sp>
        <p:nvSpPr>
          <p:cNvPr id="10" name="9 Elipse"/>
          <p:cNvSpPr/>
          <p:nvPr/>
        </p:nvSpPr>
        <p:spPr>
          <a:xfrm>
            <a:off x="6643670" y="3071810"/>
            <a:ext cx="2500330" cy="928694"/>
          </a:xfrm>
          <a:prstGeom prst="ellipse">
            <a:avLst/>
          </a:prstGeom>
          <a:scene3d>
            <a:camera prst="orthographicFront" fov="0">
              <a:rot lat="0" lon="0" rev="0"/>
            </a:camera>
            <a:lightRig rig="glow" dir="tl">
              <a:rot lat="0" lon="0" rev="900000"/>
            </a:lightRig>
          </a:scene3d>
          <a:sp3d prstMaterial="powder">
            <a:bevelT w="25400" h="38100" prst="convex"/>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HIPOTETICO DEDUCTIVO</a:t>
            </a:r>
            <a:endParaRPr lang="es-EC" dirty="0"/>
          </a:p>
        </p:txBody>
      </p:sp>
      <p:sp>
        <p:nvSpPr>
          <p:cNvPr id="11" name="10 Elipse"/>
          <p:cNvSpPr/>
          <p:nvPr/>
        </p:nvSpPr>
        <p:spPr>
          <a:xfrm>
            <a:off x="714348" y="1071546"/>
            <a:ext cx="2500330" cy="64294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OBSERVACION </a:t>
            </a:r>
            <a:endParaRPr lang="es-EC" dirty="0"/>
          </a:p>
        </p:txBody>
      </p:sp>
      <p:sp>
        <p:nvSpPr>
          <p:cNvPr id="12" name="11 Elipse"/>
          <p:cNvSpPr/>
          <p:nvPr/>
        </p:nvSpPr>
        <p:spPr>
          <a:xfrm>
            <a:off x="4714876" y="3857628"/>
            <a:ext cx="2500330" cy="64294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POBLACION  </a:t>
            </a:r>
            <a:endParaRPr lang="es-EC" dirty="0"/>
          </a:p>
        </p:txBody>
      </p:sp>
      <p:sp>
        <p:nvSpPr>
          <p:cNvPr id="13" name="12 Elipse"/>
          <p:cNvSpPr/>
          <p:nvPr/>
        </p:nvSpPr>
        <p:spPr>
          <a:xfrm>
            <a:off x="0" y="2786058"/>
            <a:ext cx="2500330" cy="64294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TEST  </a:t>
            </a:r>
            <a:endParaRPr lang="es-EC" dirty="0"/>
          </a:p>
        </p:txBody>
      </p:sp>
      <p:sp>
        <p:nvSpPr>
          <p:cNvPr id="14" name="AutoShape 12"/>
          <p:cNvSpPr>
            <a:spLocks noChangeArrowheads="1"/>
          </p:cNvSpPr>
          <p:nvPr/>
        </p:nvSpPr>
        <p:spPr bwMode="auto">
          <a:xfrm>
            <a:off x="0" y="3571876"/>
            <a:ext cx="4081462" cy="2486918"/>
          </a:xfrm>
          <a:prstGeom prst="roundRect">
            <a:avLst>
              <a:gd name="adj" fmla="val 13479"/>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228600" indent="-228600" algn="just">
              <a:lnSpc>
                <a:spcPct val="150000"/>
              </a:lnSpc>
              <a:spcBef>
                <a:spcPct val="0"/>
              </a:spcBef>
              <a:buClrTx/>
              <a:buSzTx/>
              <a:buFont typeface="+mj-lt"/>
              <a:buAutoNum type="arabicPeriod"/>
              <a:defRPr/>
            </a:pPr>
            <a:r>
              <a:rPr lang="es-ES" sz="1200" dirty="0">
                <a:solidFill>
                  <a:schemeClr val="tx1"/>
                </a:solidFill>
                <a:latin typeface="+mn-lt"/>
                <a:ea typeface="SimSun" pitchFamily="2" charset="-122"/>
                <a:cs typeface="Arial" charset="0"/>
              </a:rPr>
              <a:t>DE RECEPCIÓN</a:t>
            </a:r>
          </a:p>
          <a:p>
            <a:pPr marL="228600" indent="-228600" algn="just">
              <a:lnSpc>
                <a:spcPct val="150000"/>
              </a:lnSpc>
              <a:spcBef>
                <a:spcPct val="0"/>
              </a:spcBef>
              <a:buClrTx/>
              <a:buSzTx/>
              <a:buFont typeface="+mj-lt"/>
              <a:buAutoNum type="arabicPeriod"/>
              <a:defRPr/>
            </a:pPr>
            <a:r>
              <a:rPr lang="es-ES" sz="1200" dirty="0">
                <a:solidFill>
                  <a:schemeClr val="tx1"/>
                </a:solidFill>
                <a:latin typeface="+mn-lt"/>
                <a:ea typeface="SimSun" pitchFamily="2" charset="-122"/>
                <a:cs typeface="Arial" charset="0"/>
              </a:rPr>
              <a:t>DE PRESICIÓN DE PASE</a:t>
            </a:r>
          </a:p>
          <a:p>
            <a:pPr marL="228600" indent="-228600" algn="just">
              <a:lnSpc>
                <a:spcPct val="150000"/>
              </a:lnSpc>
              <a:spcBef>
                <a:spcPct val="0"/>
              </a:spcBef>
              <a:buClrTx/>
              <a:buSzTx/>
              <a:buFont typeface="+mj-lt"/>
              <a:buAutoNum type="arabicPeriod"/>
              <a:defRPr/>
            </a:pPr>
            <a:r>
              <a:rPr lang="es-ES" sz="1200" dirty="0">
                <a:solidFill>
                  <a:schemeClr val="tx1"/>
                </a:solidFill>
                <a:latin typeface="+mn-lt"/>
                <a:ea typeface="SimSun" pitchFamily="2" charset="-122"/>
                <a:cs typeface="Arial" charset="0"/>
              </a:rPr>
              <a:t>DE PRESICIÓN DE DISPARO CON EMPEINE</a:t>
            </a:r>
          </a:p>
          <a:p>
            <a:pPr marL="228600" indent="-228600" algn="just">
              <a:lnSpc>
                <a:spcPct val="150000"/>
              </a:lnSpc>
              <a:spcBef>
                <a:spcPct val="0"/>
              </a:spcBef>
              <a:buClrTx/>
              <a:buSzTx/>
              <a:buFont typeface="+mj-lt"/>
              <a:buAutoNum type="arabicPeriod"/>
              <a:defRPr/>
            </a:pPr>
            <a:r>
              <a:rPr lang="es-ES" sz="1200" dirty="0">
                <a:solidFill>
                  <a:schemeClr val="tx1"/>
                </a:solidFill>
                <a:latin typeface="+mn-lt"/>
                <a:ea typeface="SimSun" pitchFamily="2" charset="-122"/>
                <a:cs typeface="Arial" charset="0"/>
              </a:rPr>
              <a:t>DE POTENCIA DE REMATE</a:t>
            </a:r>
          </a:p>
          <a:p>
            <a:pPr marL="228600" indent="-228600" algn="just">
              <a:lnSpc>
                <a:spcPct val="150000"/>
              </a:lnSpc>
              <a:spcBef>
                <a:spcPct val="0"/>
              </a:spcBef>
              <a:buClrTx/>
              <a:buSzTx/>
              <a:buFont typeface="+mj-lt"/>
              <a:buAutoNum type="arabicPeriod"/>
              <a:defRPr/>
            </a:pPr>
            <a:r>
              <a:rPr lang="es-ES" sz="1200" dirty="0">
                <a:solidFill>
                  <a:schemeClr val="tx1"/>
                </a:solidFill>
                <a:latin typeface="+mn-lt"/>
                <a:ea typeface="SimSun" pitchFamily="2" charset="-122"/>
                <a:cs typeface="Arial" charset="0"/>
              </a:rPr>
              <a:t>DE CONTROL DE B ALÓN</a:t>
            </a:r>
          </a:p>
          <a:p>
            <a:pPr marL="228600" indent="-228600" algn="just">
              <a:lnSpc>
                <a:spcPct val="150000"/>
              </a:lnSpc>
              <a:spcBef>
                <a:spcPct val="0"/>
              </a:spcBef>
              <a:buClrTx/>
              <a:buSzTx/>
              <a:buFont typeface="+mj-lt"/>
              <a:buAutoNum type="arabicPeriod"/>
              <a:defRPr/>
            </a:pPr>
            <a:r>
              <a:rPr lang="es-ES" sz="1200" dirty="0">
                <a:solidFill>
                  <a:schemeClr val="tx1"/>
                </a:solidFill>
                <a:latin typeface="+mn-lt"/>
                <a:ea typeface="SimSun" pitchFamily="2" charset="-122"/>
                <a:cs typeface="Arial" charset="0"/>
              </a:rPr>
              <a:t>DE CONDUCCIÓN</a:t>
            </a:r>
          </a:p>
          <a:p>
            <a:pPr marL="228600" indent="-228600" algn="just">
              <a:lnSpc>
                <a:spcPct val="150000"/>
              </a:lnSpc>
              <a:spcBef>
                <a:spcPct val="0"/>
              </a:spcBef>
              <a:buClrTx/>
              <a:buSzTx/>
              <a:buFont typeface="+mj-lt"/>
              <a:buAutoNum type="arabicPeriod"/>
              <a:defRPr/>
            </a:pPr>
            <a:r>
              <a:rPr lang="es-ES" sz="1200" dirty="0">
                <a:solidFill>
                  <a:schemeClr val="tx1"/>
                </a:solidFill>
                <a:latin typeface="+mn-lt"/>
                <a:ea typeface="SimSun" pitchFamily="2" charset="-122"/>
                <a:cs typeface="Arial" charset="0"/>
              </a:rPr>
              <a:t>DE CABECEO</a:t>
            </a:r>
          </a:p>
          <a:p>
            <a:pPr marL="228600" indent="-228600" algn="just">
              <a:lnSpc>
                <a:spcPct val="150000"/>
              </a:lnSpc>
              <a:spcBef>
                <a:spcPct val="0"/>
              </a:spcBef>
              <a:buClrTx/>
              <a:buSzTx/>
              <a:buFont typeface="+mj-lt"/>
              <a:buAutoNum type="arabicPeriod"/>
              <a:defRPr/>
            </a:pPr>
            <a:r>
              <a:rPr lang="es-ES" sz="1200" dirty="0">
                <a:solidFill>
                  <a:schemeClr val="tx1"/>
                </a:solidFill>
                <a:latin typeface="+mn-lt"/>
                <a:ea typeface="SimSun" pitchFamily="2" charset="-122"/>
                <a:cs typeface="Arial" charset="0"/>
              </a:rPr>
              <a:t>DE ACELERACIÓN</a:t>
            </a:r>
            <a:endParaRPr lang="es-EC" sz="1200" dirty="0">
              <a:solidFill>
                <a:schemeClr val="tx1"/>
              </a:solidFill>
              <a:latin typeface="+mn-lt"/>
              <a:ea typeface="SimSun" pitchFamily="2" charset="-122"/>
              <a:cs typeface="Arial" charset="0"/>
            </a:endParaRPr>
          </a:p>
        </p:txBody>
      </p:sp>
      <p:sp>
        <p:nvSpPr>
          <p:cNvPr id="15" name="14 Elipse"/>
          <p:cNvSpPr/>
          <p:nvPr/>
        </p:nvSpPr>
        <p:spPr>
          <a:xfrm>
            <a:off x="6000728" y="4714884"/>
            <a:ext cx="3143272" cy="10001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b="1" i="1" dirty="0" smtClean="0">
                <a:latin typeface="Agency FB" pitchFamily="34" charset="0"/>
              </a:rPr>
              <a:t>60 DEPORTISTAS </a:t>
            </a:r>
          </a:p>
          <a:p>
            <a:pPr algn="ctr"/>
            <a:r>
              <a:rPr lang="es-EC" b="1" i="1" dirty="0" smtClean="0">
                <a:latin typeface="Agency FB" pitchFamily="34" charset="0"/>
              </a:rPr>
              <a:t>2 ENTRENADORES  </a:t>
            </a:r>
            <a:endParaRPr lang="es-EC" b="1" i="1" dirty="0">
              <a:latin typeface="Agency FB" pitchFamily="34" charset="0"/>
            </a:endParaRPr>
          </a:p>
        </p:txBody>
      </p:sp>
      <p:sp>
        <p:nvSpPr>
          <p:cNvPr id="17" name="AutoShape 12"/>
          <p:cNvSpPr>
            <a:spLocks noChangeArrowheads="1"/>
          </p:cNvSpPr>
          <p:nvPr/>
        </p:nvSpPr>
        <p:spPr bwMode="auto">
          <a:xfrm>
            <a:off x="285720" y="6161663"/>
            <a:ext cx="3214710" cy="696337"/>
          </a:xfrm>
          <a:prstGeom prst="roundRect">
            <a:avLst>
              <a:gd name="adj" fmla="val 13479"/>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228600" indent="-228600" algn="just">
              <a:lnSpc>
                <a:spcPct val="150000"/>
              </a:lnSpc>
              <a:spcBef>
                <a:spcPct val="0"/>
              </a:spcBef>
              <a:buClrTx/>
              <a:buSzTx/>
              <a:defRPr/>
            </a:pPr>
            <a:r>
              <a:rPr lang="es-ES" sz="1200" dirty="0" smtClean="0">
                <a:solidFill>
                  <a:schemeClr val="tx1"/>
                </a:solidFill>
                <a:ea typeface="SimSun" pitchFamily="2" charset="-122"/>
                <a:cs typeface="Arial" charset="0"/>
              </a:rPr>
              <a:t>PRINCIPIOS TACTICOS DEFENSIVOS</a:t>
            </a:r>
          </a:p>
          <a:p>
            <a:pPr marL="228600" indent="-228600" algn="just">
              <a:lnSpc>
                <a:spcPct val="150000"/>
              </a:lnSpc>
              <a:spcBef>
                <a:spcPct val="0"/>
              </a:spcBef>
              <a:buClrTx/>
              <a:buSzTx/>
              <a:defRPr/>
            </a:pPr>
            <a:r>
              <a:rPr lang="es-ES" sz="1200" dirty="0" smtClean="0">
                <a:solidFill>
                  <a:schemeClr val="tx1"/>
                </a:solidFill>
                <a:latin typeface="+mn-lt"/>
                <a:ea typeface="SimSun" pitchFamily="2" charset="-122"/>
                <a:cs typeface="Arial" charset="0"/>
              </a:rPr>
              <a:t>PRINCIPIOS TACTICOS DEFENSIVOS.</a:t>
            </a:r>
            <a:endParaRPr lang="es-ES" sz="1200" dirty="0">
              <a:solidFill>
                <a:schemeClr val="tx1"/>
              </a:solidFill>
              <a:latin typeface="+mn-lt"/>
              <a:ea typeface="SimSun" pitchFamily="2" charset="-122"/>
              <a:cs typeface="Arial" charset="0"/>
            </a:endParaRPr>
          </a:p>
        </p:txBody>
      </p:sp>
      <p:sp>
        <p:nvSpPr>
          <p:cNvPr id="18" name="Freeform 9"/>
          <p:cNvSpPr>
            <a:spLocks/>
          </p:cNvSpPr>
          <p:nvPr/>
        </p:nvSpPr>
        <p:spPr bwMode="auto">
          <a:xfrm rot="12912478" flipV="1">
            <a:off x="4932970" y="2952391"/>
            <a:ext cx="1096640" cy="856698"/>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w="9525">
            <a:noFill/>
            <a:round/>
            <a:headEnd/>
            <a:tailEnd/>
          </a:ln>
        </p:spPr>
        <p:txBody>
          <a:bodyPr vert="eaVert" wrap="none" anchor="ctr"/>
          <a:lstStyle/>
          <a:p>
            <a:endParaRPr lang="es-EC"/>
          </a:p>
        </p:txBody>
      </p:sp>
      <p:sp>
        <p:nvSpPr>
          <p:cNvPr id="19" name="Freeform 9"/>
          <p:cNvSpPr>
            <a:spLocks/>
          </p:cNvSpPr>
          <p:nvPr/>
        </p:nvSpPr>
        <p:spPr bwMode="auto">
          <a:xfrm rot="1439409">
            <a:off x="2024913" y="2553735"/>
            <a:ext cx="748468" cy="631841"/>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w="9525">
            <a:noFill/>
            <a:round/>
            <a:headEnd/>
            <a:tailEnd/>
          </a:ln>
        </p:spPr>
        <p:txBody>
          <a:bodyPr vert="eaVert" wrap="none" anchor="ctr"/>
          <a:lstStyle/>
          <a:p>
            <a:endParaRPr lang="es-EC"/>
          </a:p>
        </p:txBody>
      </p:sp>
      <p:sp>
        <p:nvSpPr>
          <p:cNvPr id="20" name="Freeform 9"/>
          <p:cNvSpPr>
            <a:spLocks/>
          </p:cNvSpPr>
          <p:nvPr/>
        </p:nvSpPr>
        <p:spPr bwMode="auto">
          <a:xfrm rot="2142639" flipV="1">
            <a:off x="1872998" y="1789092"/>
            <a:ext cx="1096640" cy="856698"/>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w="9525">
            <a:noFill/>
            <a:round/>
            <a:headEnd/>
            <a:tailEnd/>
          </a:ln>
        </p:spPr>
        <p:txBody>
          <a:bodyPr vert="eaVert" wrap="none" anchor="ctr"/>
          <a:lstStyle/>
          <a:p>
            <a:endParaRPr lang="es-EC"/>
          </a:p>
        </p:txBody>
      </p:sp>
      <p:sp>
        <p:nvSpPr>
          <p:cNvPr id="21" name="Freeform 9"/>
          <p:cNvSpPr>
            <a:spLocks/>
          </p:cNvSpPr>
          <p:nvPr/>
        </p:nvSpPr>
        <p:spPr bwMode="auto">
          <a:xfrm rot="4430993" flipV="1">
            <a:off x="3587511" y="1646216"/>
            <a:ext cx="1096640" cy="856698"/>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gradFill rotWithShape="1">
            <a:gsLst>
              <a:gs pos="0">
                <a:srgbClr val="FFFFFF"/>
              </a:gs>
              <a:gs pos="100000">
                <a:srgbClr val="767676">
                  <a:alpha val="10999"/>
                </a:srgbClr>
              </a:gs>
            </a:gsLst>
            <a:lin ang="18900000" scaled="1"/>
          </a:gradFill>
          <a:ln w="9525">
            <a:noFill/>
            <a:round/>
            <a:headEnd/>
            <a:tailEnd/>
          </a:ln>
        </p:spPr>
        <p:txBody>
          <a:bodyPr vert="eaVert" wrap="none" anchor="ctr"/>
          <a:lstStyle/>
          <a:p>
            <a:endParaRPr lang="es-EC"/>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plus(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plus(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plus(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amond(in)">
                                      <p:cBhvr>
                                        <p:cTn id="5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OGO CAFDER.PNG"/>
          <p:cNvPicPr>
            <a:picLocks noGrp="1" noChangeAspect="1"/>
          </p:cNvPicPr>
          <p:nvPr>
            <p:ph idx="1"/>
          </p:nvPr>
        </p:nvPicPr>
        <p:blipFill>
          <a:blip r:embed="rId2"/>
          <a:stretch>
            <a:fillRect/>
          </a:stretch>
        </p:blipFill>
        <p:spPr>
          <a:xfrm>
            <a:off x="19928" y="0"/>
            <a:ext cx="9124072" cy="6866016"/>
          </a:xfrm>
        </p:spPr>
      </p:pic>
      <p:sp>
        <p:nvSpPr>
          <p:cNvPr id="2" name="1 Título"/>
          <p:cNvSpPr>
            <a:spLocks noGrp="1"/>
          </p:cNvSpPr>
          <p:nvPr>
            <p:ph type="title"/>
          </p:nvPr>
        </p:nvSpPr>
        <p:spPr/>
        <p:txBody>
          <a:bodyPr/>
          <a:lstStyle/>
          <a:p>
            <a:endParaRPr lang="es-EC"/>
          </a:p>
        </p:txBody>
      </p:sp>
      <p:sp>
        <p:nvSpPr>
          <p:cNvPr id="5" name="4 Rectángulo"/>
          <p:cNvSpPr/>
          <p:nvPr/>
        </p:nvSpPr>
        <p:spPr>
          <a:xfrm>
            <a:off x="1214414" y="2214554"/>
            <a:ext cx="6196632" cy="2585323"/>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reflection blurRad="6350" stA="55000" endA="300" endPos="45500" dir="5400000" sy="-100000" algn="bl" rotWithShape="0"/>
                </a:effectLst>
              </a:rPr>
              <a:t>COMPROBACION </a:t>
            </a:r>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reflection blurRad="6350" stA="55000" endA="300" endPos="45500" dir="5400000" sy="-100000" algn="bl" rotWithShape="0"/>
                </a:effectLst>
              </a:rPr>
              <a:t>DE </a:t>
            </a:r>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reflection blurRad="6350" stA="55000" endA="300" endPos="45500" dir="5400000" sy="-100000" algn="bl" rotWithShape="0"/>
                </a:effectLst>
              </a:rPr>
              <a:t>HIPOTESIS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reflection blurRad="6350" stA="55000" endA="300" endPos="45500" dir="5400000" sy="-100000" algn="bl" rotWithShape="0"/>
              </a:effectLst>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ogoespe.jpg"/>
          <p:cNvPicPr>
            <a:picLocks noGrp="1" noChangeAspect="1"/>
          </p:cNvPicPr>
          <p:nvPr>
            <p:ph idx="1"/>
          </p:nvPr>
        </p:nvPicPr>
        <p:blipFill>
          <a:blip r:embed="rId2"/>
          <a:stretch>
            <a:fillRect/>
          </a:stretch>
        </p:blipFill>
        <p:spPr>
          <a:xfrm>
            <a:off x="0" y="0"/>
            <a:ext cx="9144000" cy="6858000"/>
          </a:xfrm>
        </p:spPr>
      </p:pic>
      <p:sp>
        <p:nvSpPr>
          <p:cNvPr id="2" name="1 Título"/>
          <p:cNvSpPr>
            <a:spLocks noGrp="1"/>
          </p:cNvSpPr>
          <p:nvPr>
            <p:ph type="title"/>
          </p:nvPr>
        </p:nvSpPr>
        <p:spPr/>
        <p:txBody>
          <a:bodyPr/>
          <a:lstStyle/>
          <a:p>
            <a:endParaRPr lang="es-EC"/>
          </a:p>
        </p:txBody>
      </p:sp>
      <p:sp>
        <p:nvSpPr>
          <p:cNvPr id="5" name="AutoShape 36"/>
          <p:cNvSpPr>
            <a:spLocks noChangeArrowheads="1"/>
          </p:cNvSpPr>
          <p:nvPr/>
        </p:nvSpPr>
        <p:spPr bwMode="auto">
          <a:xfrm>
            <a:off x="500034" y="285728"/>
            <a:ext cx="8072494" cy="6085356"/>
          </a:xfrm>
          <a:prstGeom prst="roundRect">
            <a:avLst>
              <a:gd name="adj" fmla="val 9169"/>
            </a:avLst>
          </a:prstGeom>
          <a:ln>
            <a:noFill/>
            <a:headEnd/>
            <a:tailEnd/>
          </a:ln>
          <a:effectLst/>
          <a:scene3d>
            <a:camera prst="orthographicFront">
              <a:rot lat="0" lon="0" rev="0"/>
            </a:camera>
            <a:lightRig rig="chilly" dir="tl">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lnSpc>
                <a:spcPct val="160000"/>
              </a:lnSpc>
              <a:spcBef>
                <a:spcPct val="0"/>
              </a:spcBef>
              <a:buClr>
                <a:srgbClr val="FFFF00"/>
              </a:buClr>
              <a:buSzPct val="110000"/>
              <a:defRPr/>
            </a:pPr>
            <a:endParaRPr lang="es-EC" sz="2000" b="1" dirty="0" smtClean="0">
              <a:ln/>
              <a:solidFill>
                <a:schemeClr val="accent3"/>
              </a:solidFill>
              <a:effectLst>
                <a:glow rad="101600">
                  <a:srgbClr val="FFFF00">
                    <a:alpha val="60000"/>
                  </a:srgbClr>
                </a:glow>
              </a:effectLst>
              <a:ea typeface="SimSun" pitchFamily="2" charset="-122"/>
              <a:cs typeface="Arial" charset="0"/>
            </a:endParaRPr>
          </a:p>
          <a:p>
            <a:pPr algn="just">
              <a:lnSpc>
                <a:spcPct val="160000"/>
              </a:lnSpc>
              <a:spcBef>
                <a:spcPct val="0"/>
              </a:spcBef>
              <a:buClr>
                <a:srgbClr val="FFFF00"/>
              </a:buClr>
              <a:buSzPct val="110000"/>
              <a:defRPr/>
            </a:pPr>
            <a:r>
              <a:rPr lang="es-EC" sz="2400" b="1" i="1" dirty="0" smtClean="0">
                <a:ln>
                  <a:solidFill>
                    <a:schemeClr val="tx1"/>
                  </a:solidFill>
                </a:ln>
                <a:solidFill>
                  <a:schemeClr val="tx1"/>
                </a:solidFill>
                <a:effectLst>
                  <a:glow rad="101600">
                    <a:srgbClr val="FFFF00">
                      <a:alpha val="60000"/>
                    </a:srgbClr>
                  </a:glow>
                </a:effectLst>
                <a:latin typeface="Arial Black" pitchFamily="34" charset="0"/>
                <a:ea typeface="SimSun" pitchFamily="2" charset="-122"/>
                <a:cs typeface="Arial" charset="0"/>
              </a:rPr>
              <a:t>DEL ANÁLISIS TEÓRICO Y ESTADÍSTICO DE CADA UNA DE LAS HIPÓTESIS Y VARIABLES SE CONCLUYE     QUE LA PLANIFICACION DEPORTIVA SI INFLUYE DIRECTAMENTE SONBRE LA PREPARACION TECNICA-TACTICA DE LOS ALUMNOS DE LA ESCUELA DE FUTBOL DEL CLUB DEPORTIVO “EL NACIONAL” SEDE ESMERALDAS.</a:t>
            </a:r>
          </a:p>
          <a:p>
            <a:pPr algn="just">
              <a:lnSpc>
                <a:spcPct val="160000"/>
              </a:lnSpc>
              <a:spcBef>
                <a:spcPct val="0"/>
              </a:spcBef>
              <a:buClr>
                <a:srgbClr val="FFFF00"/>
              </a:buClr>
              <a:buSzPct val="110000"/>
              <a:buFont typeface="Wingdings" pitchFamily="2" charset="2"/>
              <a:buNone/>
              <a:defRPr/>
            </a:pPr>
            <a:endParaRPr lang="es-EC" sz="2000" b="1" i="1" dirty="0">
              <a:ln/>
              <a:solidFill>
                <a:schemeClr val="accent3"/>
              </a:solidFill>
              <a:ea typeface="SimSun" pitchFamily="2" charset="-122"/>
              <a:cs typeface="Arial"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OGO.jpg"/>
          <p:cNvPicPr>
            <a:picLocks noGrp="1" noChangeAspect="1"/>
          </p:cNvPicPr>
          <p:nvPr>
            <p:ph idx="1"/>
          </p:nvPr>
        </p:nvPicPr>
        <p:blipFill>
          <a:blip r:embed="rId2"/>
          <a:stretch>
            <a:fillRect/>
          </a:stretch>
        </p:blipFill>
        <p:spPr>
          <a:xfrm>
            <a:off x="0" y="0"/>
            <a:ext cx="9144000" cy="6857999"/>
          </a:xfrm>
        </p:spPr>
      </p:pic>
      <p:sp>
        <p:nvSpPr>
          <p:cNvPr id="2" name="1 Título"/>
          <p:cNvSpPr>
            <a:spLocks noGrp="1"/>
          </p:cNvSpPr>
          <p:nvPr>
            <p:ph type="title"/>
          </p:nvPr>
        </p:nvSpPr>
        <p:spPr/>
        <p:txBody>
          <a:bodyPr/>
          <a:lstStyle/>
          <a:p>
            <a:endParaRPr lang="es-EC"/>
          </a:p>
        </p:txBody>
      </p:sp>
      <p:sp>
        <p:nvSpPr>
          <p:cNvPr id="5" name="4 Rectángulo"/>
          <p:cNvSpPr/>
          <p:nvPr/>
        </p:nvSpPr>
        <p:spPr>
          <a:xfrm>
            <a:off x="1643042" y="2000240"/>
            <a:ext cx="6471644" cy="2585323"/>
          </a:xfrm>
          <a:prstGeom prst="rect">
            <a:avLst/>
          </a:prstGeom>
          <a:noFill/>
        </p:spPr>
        <p:txBody>
          <a:bodyPr wrap="none" lIns="91440" tIns="45720" rIns="91440" bIns="45720">
            <a:spAutoFit/>
          </a:bodyPr>
          <a:lstStyle/>
          <a:p>
            <a:pPr algn="ctr"/>
            <a:r>
              <a:rPr lang="es-E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CONCLUCIONES </a:t>
            </a:r>
          </a:p>
          <a:p>
            <a:pPr algn="ctr"/>
            <a:r>
              <a:rPr lang="es-E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Y </a:t>
            </a:r>
          </a:p>
          <a:p>
            <a:pPr algn="ctr"/>
            <a:r>
              <a:rPr lang="es-E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RECOMENDACIONES</a:t>
            </a:r>
            <a:endParaRPr lang="es-E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CONCLUCIONES</a:t>
            </a:r>
            <a:endParaRPr lang="es-EC"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2 Marcador de contenido"/>
          <p:cNvSpPr>
            <a:spLocks noGrp="1"/>
          </p:cNvSpPr>
          <p:nvPr>
            <p:ph idx="1"/>
          </p:nvPr>
        </p:nvSpPr>
        <p:spPr/>
        <p:txBody>
          <a:bodyPr/>
          <a:lstStyle/>
          <a:p>
            <a:pPr lvl="0"/>
            <a:r>
              <a:rPr lang="es-ES" dirty="0" smtClean="0"/>
              <a:t>La planificación anual, Macro, meso, micro y de la sesión no existe dentro. </a:t>
            </a:r>
            <a:endParaRPr lang="es-EC" dirty="0" smtClean="0"/>
          </a:p>
          <a:p>
            <a:pPr>
              <a:buNone/>
            </a:pPr>
            <a:r>
              <a:rPr lang="es-ES" dirty="0" smtClean="0"/>
              <a:t> </a:t>
            </a:r>
            <a:endParaRPr lang="es-EC" dirty="0" smtClean="0"/>
          </a:p>
          <a:p>
            <a:pPr lvl="0"/>
            <a:r>
              <a:rPr lang="es-ES" dirty="0" smtClean="0"/>
              <a:t>Los objetivos no se plantean en ninguna de las estructuras de planificación.</a:t>
            </a:r>
            <a:endParaRPr lang="es-EC" dirty="0" smtClean="0"/>
          </a:p>
          <a:p>
            <a:endParaRPr lang="es-EC"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52 Imagen" descr="images (2).jpg"/>
          <p:cNvPicPr>
            <a:picLocks noChangeAspect="1"/>
          </p:cNvPicPr>
          <p:nvPr/>
        </p:nvPicPr>
        <p:blipFill>
          <a:blip r:embed="rId3"/>
          <a:stretch>
            <a:fillRect/>
          </a:stretch>
        </p:blipFill>
        <p:spPr>
          <a:xfrm>
            <a:off x="0" y="0"/>
            <a:ext cx="9144000" cy="6849173"/>
          </a:xfrm>
          <a:prstGeom prst="rect">
            <a:avLst/>
          </a:prstGeom>
        </p:spPr>
      </p:pic>
      <p:sp>
        <p:nvSpPr>
          <p:cNvPr id="10244" name="Arc 11"/>
          <p:cNvSpPr>
            <a:spLocks/>
          </p:cNvSpPr>
          <p:nvPr/>
        </p:nvSpPr>
        <p:spPr bwMode="auto">
          <a:xfrm flipH="1">
            <a:off x="7215206" y="2000240"/>
            <a:ext cx="1928794" cy="4357718"/>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0000"/>
            </a:solidFill>
            <a:prstDash val="sysDot"/>
            <a:round/>
            <a:headEnd/>
            <a:tailEnd/>
          </a:ln>
        </p:spPr>
        <p:txBody>
          <a:bodyPr wrap="none" anchor="ctr"/>
          <a:lstStyle/>
          <a:p>
            <a:endParaRPr lang="es-EC"/>
          </a:p>
        </p:txBody>
      </p:sp>
      <p:sp>
        <p:nvSpPr>
          <p:cNvPr id="40" name="Rectangle 33"/>
          <p:cNvSpPr>
            <a:spLocks noChangeArrowheads="1"/>
          </p:cNvSpPr>
          <p:nvPr/>
        </p:nvSpPr>
        <p:spPr bwMode="auto">
          <a:xfrm>
            <a:off x="3286116" y="571480"/>
            <a:ext cx="2643195" cy="714375"/>
          </a:xfrm>
          <a:prstGeom prst="rect">
            <a:avLst/>
          </a:prstGeom>
          <a:noFill/>
          <a:ln w="9525">
            <a:noFill/>
            <a:miter lim="800000"/>
            <a:headEnd/>
            <a:tailEnd/>
          </a:ln>
          <a:effectLst>
            <a:outerShdw blurRad="101600" dist="63500" dir="3180000" algn="tl" rotWithShape="0">
              <a:schemeClr val="tx1">
                <a:alpha val="60000"/>
              </a:schemeClr>
            </a:outerShdw>
          </a:effectLst>
        </p:spPr>
        <p:txBody>
          <a:bodyPr anchor="ctr">
            <a:scene3d>
              <a:camera prst="orthographicFront"/>
              <a:lightRig rig="threePt" dir="t"/>
            </a:scene3d>
            <a:sp3d extrusionH="57150">
              <a:bevelT w="38100" h="38100"/>
            </a:sp3d>
          </a:bodyPr>
          <a:lstStyle/>
          <a:p>
            <a:pPr>
              <a:spcBef>
                <a:spcPct val="0"/>
              </a:spcBef>
              <a:defRPr/>
            </a:pPr>
            <a:r>
              <a:rPr lang="es-ES_tradnl" sz="3600" b="0" dirty="0">
                <a:solidFill>
                  <a:srgbClr val="FFFF00"/>
                </a:solidFill>
                <a:effectLst>
                  <a:glow rad="63500">
                    <a:schemeClr val="accent2">
                      <a:satMod val="175000"/>
                      <a:alpha val="40000"/>
                    </a:schemeClr>
                  </a:glow>
                  <a:reflection blurRad="6350" stA="55000" endA="300" endPos="45500" dir="5400000" sy="-100000" algn="bl" rotWithShape="0"/>
                </a:effectLst>
                <a:latin typeface="Impact" pitchFamily="34" charset="0"/>
              </a:rPr>
              <a:t>S U M A R I O</a:t>
            </a:r>
          </a:p>
        </p:txBody>
      </p:sp>
      <p:grpSp>
        <p:nvGrpSpPr>
          <p:cNvPr id="2" name="46 Grupo"/>
          <p:cNvGrpSpPr>
            <a:grpSpLocks/>
          </p:cNvGrpSpPr>
          <p:nvPr/>
        </p:nvGrpSpPr>
        <p:grpSpPr bwMode="auto">
          <a:xfrm>
            <a:off x="7358082" y="1285860"/>
            <a:ext cx="966787" cy="792163"/>
            <a:chOff x="2176414" y="500042"/>
            <a:chExt cx="966826" cy="792786"/>
          </a:xfrm>
          <a:scene3d>
            <a:camera prst="orthographicFront">
              <a:rot lat="0" lon="0" rev="0"/>
            </a:camera>
            <a:lightRig rig="contrasting" dir="t">
              <a:rot lat="0" lon="0" rev="1500000"/>
            </a:lightRig>
          </a:scene3d>
        </p:grpSpPr>
        <p:grpSp>
          <p:nvGrpSpPr>
            <p:cNvPr id="3" name="Group 43"/>
            <p:cNvGrpSpPr>
              <a:grpSpLocks/>
            </p:cNvGrpSpPr>
            <p:nvPr/>
          </p:nvGrpSpPr>
          <p:grpSpPr bwMode="auto">
            <a:xfrm>
              <a:off x="2176414" y="500042"/>
              <a:ext cx="966826" cy="792786"/>
              <a:chOff x="2135" y="709"/>
              <a:chExt cx="1516" cy="761"/>
            </a:xfrm>
          </p:grpSpPr>
          <p:sp>
            <p:nvSpPr>
              <p:cNvPr id="10293"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44" name="Oval 33"/>
              <p:cNvSpPr>
                <a:spLocks noChangeArrowheads="1"/>
              </p:cNvSpPr>
              <p:nvPr/>
            </p:nvSpPr>
            <p:spPr bwMode="auto">
              <a:xfrm>
                <a:off x="2307"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45" name="Text Box 14"/>
            <p:cNvSpPr txBox="1">
              <a:spLocks noChangeArrowheads="1"/>
            </p:cNvSpPr>
            <p:nvPr/>
          </p:nvSpPr>
          <p:spPr bwMode="auto">
            <a:xfrm>
              <a:off x="2459000" y="571536"/>
              <a:ext cx="398478" cy="43055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a:spAutoFit/>
              <a:sp3d extrusionH="57150">
                <a:bevelT w="38100" h="38100"/>
              </a:sp3d>
            </a:bodyPr>
            <a:lstStyle/>
            <a:p>
              <a:pPr>
                <a:lnSpc>
                  <a:spcPct val="100000"/>
                </a:lnSpc>
                <a:spcBef>
                  <a:spcPct val="0"/>
                </a:spcBef>
                <a:buClrTx/>
                <a:buSzTx/>
                <a:defRPr/>
              </a:pPr>
              <a:r>
                <a:rPr lang="es-EC"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rPr>
                <a:t>1</a:t>
              </a:r>
              <a:endParaRPr lang="es-ES"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endParaRPr>
            </a:p>
          </p:txBody>
        </p:sp>
      </p:grpSp>
      <p:grpSp>
        <p:nvGrpSpPr>
          <p:cNvPr id="14" name="57 Grupo"/>
          <p:cNvGrpSpPr>
            <a:grpSpLocks/>
          </p:cNvGrpSpPr>
          <p:nvPr/>
        </p:nvGrpSpPr>
        <p:grpSpPr bwMode="auto">
          <a:xfrm>
            <a:off x="3170238" y="5003800"/>
            <a:ext cx="966787" cy="720725"/>
            <a:chOff x="2176414" y="571535"/>
            <a:chExt cx="966826" cy="721295"/>
          </a:xfrm>
        </p:grpSpPr>
        <p:sp>
          <p:nvSpPr>
            <p:cNvPr id="10269" name="AutoShape 32"/>
            <p:cNvSpPr>
              <a:spLocks noChangeArrowheads="1"/>
            </p:cNvSpPr>
            <p:nvPr/>
          </p:nvSpPr>
          <p:spPr bwMode="auto">
            <a:xfrm>
              <a:off x="2176414" y="971964"/>
              <a:ext cx="966826" cy="320866"/>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47" name="Text Box 14"/>
            <p:cNvSpPr txBox="1">
              <a:spLocks noChangeArrowheads="1"/>
            </p:cNvSpPr>
            <p:nvPr/>
          </p:nvSpPr>
          <p:spPr bwMode="auto">
            <a:xfrm>
              <a:off x="2459000" y="571535"/>
              <a:ext cx="398478" cy="430553"/>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100000"/>
                </a:lnSpc>
                <a:spcBef>
                  <a:spcPct val="0"/>
                </a:spcBef>
                <a:buClrTx/>
                <a:buSzTx/>
                <a:defRPr/>
              </a:pPr>
              <a:endParaRPr lang="es-ES" sz="2200" b="0" dirty="0">
                <a:latin typeface="Impact" pitchFamily="34" charset="0"/>
                <a:cs typeface="Arial" charset="0"/>
              </a:endParaRPr>
            </a:p>
          </p:txBody>
        </p:sp>
      </p:grpSp>
      <p:sp>
        <p:nvSpPr>
          <p:cNvPr id="58" name="57 Rectángulo"/>
          <p:cNvSpPr/>
          <p:nvPr/>
        </p:nvSpPr>
        <p:spPr>
          <a:xfrm>
            <a:off x="1428728" y="1357298"/>
            <a:ext cx="6077049" cy="461665"/>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2400" b="1" i="1" cap="none" spc="0" dirty="0" smtClean="0">
                <a:ln w="900" cmpd="sng">
                  <a:solidFill>
                    <a:schemeClr val="accent1">
                      <a:satMod val="190000"/>
                      <a:alpha val="55000"/>
                    </a:schemeClr>
                  </a:solidFill>
                  <a:prstDash val="solid"/>
                </a:ln>
                <a:solidFill>
                  <a:srgbClr val="00B0F0"/>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rPr>
              <a:t>ESTRUCTURA GENERAL DE LA TESIS</a:t>
            </a:r>
            <a:endParaRPr lang="es-ES" sz="2400" b="1" i="1" cap="none" spc="0" dirty="0">
              <a:ln w="900" cmpd="sng">
                <a:solidFill>
                  <a:schemeClr val="accent1">
                    <a:satMod val="190000"/>
                    <a:alpha val="55000"/>
                  </a:schemeClr>
                </a:solidFill>
                <a:prstDash val="solid"/>
              </a:ln>
              <a:solidFill>
                <a:srgbClr val="00B0F0"/>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endParaRPr>
          </a:p>
        </p:txBody>
      </p:sp>
      <p:sp>
        <p:nvSpPr>
          <p:cNvPr id="63" name="62 Rectángulo"/>
          <p:cNvSpPr/>
          <p:nvPr/>
        </p:nvSpPr>
        <p:spPr>
          <a:xfrm>
            <a:off x="1643042" y="3143248"/>
            <a:ext cx="5218160" cy="461665"/>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2400" b="1" i="1" dirty="0" smtClean="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rPr>
              <a:t>SINTESIS DEL MARCO TEORICO</a:t>
            </a:r>
            <a:endParaRPr lang="es-ES" sz="2400" b="1" i="1" cap="none" spc="0" dirty="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endParaRPr>
          </a:p>
        </p:txBody>
      </p:sp>
      <p:sp>
        <p:nvSpPr>
          <p:cNvPr id="64" name="63 Rectángulo"/>
          <p:cNvSpPr/>
          <p:nvPr/>
        </p:nvSpPr>
        <p:spPr>
          <a:xfrm>
            <a:off x="571472" y="4071942"/>
            <a:ext cx="6264407" cy="461665"/>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2400" b="1" i="1" dirty="0" smtClean="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rPr>
              <a:t>METODOLOGIA DE LA INVESTIGACION </a:t>
            </a:r>
            <a:endParaRPr lang="es-ES" sz="2400" b="1" i="1" cap="none" spc="0" dirty="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endParaRPr>
          </a:p>
        </p:txBody>
      </p:sp>
      <p:sp>
        <p:nvSpPr>
          <p:cNvPr id="66" name="65 Rectángulo"/>
          <p:cNvSpPr/>
          <p:nvPr/>
        </p:nvSpPr>
        <p:spPr>
          <a:xfrm>
            <a:off x="3214678" y="6396335"/>
            <a:ext cx="4417363" cy="461665"/>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2400" b="1" i="1" dirty="0" smtClean="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rPr>
              <a:t>PROPUESTA ALTERNATIVA</a:t>
            </a:r>
            <a:endParaRPr lang="es-ES" sz="2400" b="1" i="1" cap="none" spc="0" dirty="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endParaRPr>
          </a:p>
        </p:txBody>
      </p:sp>
      <p:sp>
        <p:nvSpPr>
          <p:cNvPr id="68" name="67 Rectángulo"/>
          <p:cNvSpPr/>
          <p:nvPr/>
        </p:nvSpPr>
        <p:spPr>
          <a:xfrm>
            <a:off x="1857356" y="4929198"/>
            <a:ext cx="4860626" cy="461665"/>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2400" b="1" i="1" dirty="0" smtClean="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rPr>
              <a:t>DISCUSIÓN DE LA HIPOTESIS</a:t>
            </a:r>
            <a:endParaRPr lang="es-ES" sz="2400" b="1" i="1" cap="none" spc="0" dirty="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endParaRPr>
          </a:p>
        </p:txBody>
      </p:sp>
      <p:sp>
        <p:nvSpPr>
          <p:cNvPr id="69" name="68 Rectángulo"/>
          <p:cNvSpPr/>
          <p:nvPr/>
        </p:nvSpPr>
        <p:spPr>
          <a:xfrm>
            <a:off x="785786" y="5643578"/>
            <a:ext cx="6308137" cy="461665"/>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2400" b="1" i="1" dirty="0" smtClean="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rPr>
              <a:t>CONCLUCIONES Y RECOMENDACIONES</a:t>
            </a:r>
            <a:endParaRPr lang="es-ES" sz="2400" b="1" i="1" cap="none" spc="0" dirty="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endParaRPr>
          </a:p>
        </p:txBody>
      </p:sp>
      <p:sp>
        <p:nvSpPr>
          <p:cNvPr id="70" name="69 Rectángulo"/>
          <p:cNvSpPr/>
          <p:nvPr/>
        </p:nvSpPr>
        <p:spPr>
          <a:xfrm>
            <a:off x="1785918" y="2285992"/>
            <a:ext cx="5116914" cy="461665"/>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s-ES" sz="2400" b="1" i="1" dirty="0" smtClean="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rPr>
              <a:t>PROBLEMA DE INVESTIGACION</a:t>
            </a:r>
            <a:endParaRPr lang="es-ES" sz="2400" b="1" i="1" cap="none" spc="0" dirty="0">
              <a:ln w="900" cmpd="sng">
                <a:solidFill>
                  <a:schemeClr val="accent1">
                    <a:satMod val="190000"/>
                    <a:alpha val="55000"/>
                  </a:schemeClr>
                </a:solidFill>
                <a:prstDash val="solid"/>
              </a:ln>
              <a:solidFill>
                <a:schemeClr val="accent1">
                  <a:satMod val="200000"/>
                  <a:tint val="3000"/>
                </a:schemeClr>
              </a:solidFill>
              <a:effectLst>
                <a:glow rad="63500">
                  <a:schemeClr val="tx1">
                    <a:alpha val="40000"/>
                  </a:schemeClr>
                </a:glow>
                <a:innerShdw blurRad="63500" dist="50800" dir="10800000">
                  <a:prstClr val="black">
                    <a:alpha val="50000"/>
                  </a:prstClr>
                </a:innerShdw>
                <a:reflection blurRad="6350" stA="55000" endA="300" endPos="45500" dir="5400000" sy="-100000" algn="bl" rotWithShape="0"/>
              </a:effectLst>
              <a:latin typeface="Arnprior" pitchFamily="2" charset="0"/>
            </a:endParaRPr>
          </a:p>
        </p:txBody>
      </p:sp>
      <p:grpSp>
        <p:nvGrpSpPr>
          <p:cNvPr id="71" name="46 Grupo"/>
          <p:cNvGrpSpPr>
            <a:grpSpLocks/>
          </p:cNvGrpSpPr>
          <p:nvPr/>
        </p:nvGrpSpPr>
        <p:grpSpPr bwMode="auto">
          <a:xfrm>
            <a:off x="6643702" y="3071810"/>
            <a:ext cx="966787" cy="792163"/>
            <a:chOff x="2176414" y="500042"/>
            <a:chExt cx="966826" cy="792786"/>
          </a:xfrm>
          <a:scene3d>
            <a:camera prst="orthographicFront">
              <a:rot lat="0" lon="0" rev="0"/>
            </a:camera>
            <a:lightRig rig="contrasting" dir="t">
              <a:rot lat="0" lon="0" rev="1500000"/>
            </a:lightRig>
          </a:scene3d>
        </p:grpSpPr>
        <p:grpSp>
          <p:nvGrpSpPr>
            <p:cNvPr id="77" name="Group 43"/>
            <p:cNvGrpSpPr>
              <a:grpSpLocks/>
            </p:cNvGrpSpPr>
            <p:nvPr/>
          </p:nvGrpSpPr>
          <p:grpSpPr bwMode="auto">
            <a:xfrm>
              <a:off x="2176414" y="500043"/>
              <a:ext cx="966826" cy="792787"/>
              <a:chOff x="2135" y="709"/>
              <a:chExt cx="1516" cy="761"/>
            </a:xfrm>
          </p:grpSpPr>
          <p:sp>
            <p:nvSpPr>
              <p:cNvPr id="79"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80" name="Oval 33"/>
              <p:cNvSpPr>
                <a:spLocks noChangeArrowheads="1"/>
              </p:cNvSpPr>
              <p:nvPr/>
            </p:nvSpPr>
            <p:spPr bwMode="auto">
              <a:xfrm>
                <a:off x="2307"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78" name="Text Box 14"/>
            <p:cNvSpPr txBox="1">
              <a:spLocks noChangeArrowheads="1"/>
            </p:cNvSpPr>
            <p:nvPr/>
          </p:nvSpPr>
          <p:spPr bwMode="auto">
            <a:xfrm>
              <a:off x="2459000" y="571536"/>
              <a:ext cx="398478" cy="43055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a:spAutoFit/>
              <a:sp3d extrusionH="57150">
                <a:bevelT w="38100" h="38100"/>
              </a:sp3d>
            </a:bodyPr>
            <a:lstStyle/>
            <a:p>
              <a:pPr>
                <a:lnSpc>
                  <a:spcPct val="100000"/>
                </a:lnSpc>
                <a:spcBef>
                  <a:spcPct val="0"/>
                </a:spcBef>
                <a:buClrTx/>
                <a:buSzTx/>
                <a:defRPr/>
              </a:pPr>
              <a:r>
                <a:rPr lang="es-EC"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rPr>
                <a:t>3</a:t>
              </a:r>
              <a:endParaRPr lang="es-ES"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endParaRPr>
            </a:p>
          </p:txBody>
        </p:sp>
      </p:grpSp>
      <p:grpSp>
        <p:nvGrpSpPr>
          <p:cNvPr id="81" name="46 Grupo"/>
          <p:cNvGrpSpPr>
            <a:grpSpLocks/>
          </p:cNvGrpSpPr>
          <p:nvPr/>
        </p:nvGrpSpPr>
        <p:grpSpPr bwMode="auto">
          <a:xfrm>
            <a:off x="6500826" y="4000504"/>
            <a:ext cx="966787" cy="792163"/>
            <a:chOff x="2176414" y="500042"/>
            <a:chExt cx="966826" cy="792786"/>
          </a:xfrm>
          <a:scene3d>
            <a:camera prst="orthographicFront">
              <a:rot lat="0" lon="0" rev="0"/>
            </a:camera>
            <a:lightRig rig="contrasting" dir="t">
              <a:rot lat="0" lon="0" rev="1500000"/>
            </a:lightRig>
          </a:scene3d>
        </p:grpSpPr>
        <p:grpSp>
          <p:nvGrpSpPr>
            <p:cNvPr id="82" name="Group 43"/>
            <p:cNvGrpSpPr>
              <a:grpSpLocks/>
            </p:cNvGrpSpPr>
            <p:nvPr/>
          </p:nvGrpSpPr>
          <p:grpSpPr bwMode="auto">
            <a:xfrm>
              <a:off x="2176414" y="500043"/>
              <a:ext cx="966826" cy="792787"/>
              <a:chOff x="2135" y="709"/>
              <a:chExt cx="1516" cy="761"/>
            </a:xfrm>
          </p:grpSpPr>
          <p:sp>
            <p:nvSpPr>
              <p:cNvPr id="84"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85" name="Oval 33"/>
              <p:cNvSpPr>
                <a:spLocks noChangeArrowheads="1"/>
              </p:cNvSpPr>
              <p:nvPr/>
            </p:nvSpPr>
            <p:spPr bwMode="auto">
              <a:xfrm>
                <a:off x="2307"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83" name="Text Box 14"/>
            <p:cNvSpPr txBox="1">
              <a:spLocks noChangeArrowheads="1"/>
            </p:cNvSpPr>
            <p:nvPr/>
          </p:nvSpPr>
          <p:spPr bwMode="auto">
            <a:xfrm>
              <a:off x="2459000" y="571536"/>
              <a:ext cx="398478" cy="43055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a:spAutoFit/>
              <a:sp3d extrusionH="57150">
                <a:bevelT w="38100" h="38100"/>
              </a:sp3d>
            </a:bodyPr>
            <a:lstStyle/>
            <a:p>
              <a:pPr>
                <a:lnSpc>
                  <a:spcPct val="100000"/>
                </a:lnSpc>
                <a:spcBef>
                  <a:spcPct val="0"/>
                </a:spcBef>
                <a:buClrTx/>
                <a:buSzTx/>
                <a:defRPr/>
              </a:pPr>
              <a:r>
                <a:rPr lang="es-EC"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rPr>
                <a:t>4</a:t>
              </a:r>
              <a:endParaRPr lang="es-ES"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endParaRPr>
            </a:p>
          </p:txBody>
        </p:sp>
      </p:grpSp>
      <p:grpSp>
        <p:nvGrpSpPr>
          <p:cNvPr id="86" name="46 Grupo"/>
          <p:cNvGrpSpPr>
            <a:grpSpLocks/>
          </p:cNvGrpSpPr>
          <p:nvPr/>
        </p:nvGrpSpPr>
        <p:grpSpPr bwMode="auto">
          <a:xfrm>
            <a:off x="6500826" y="4714885"/>
            <a:ext cx="966787" cy="792164"/>
            <a:chOff x="2176414" y="500043"/>
            <a:chExt cx="966826" cy="792787"/>
          </a:xfrm>
          <a:scene3d>
            <a:camera prst="orthographicFront">
              <a:rot lat="0" lon="0" rev="0"/>
            </a:camera>
            <a:lightRig rig="contrasting" dir="t">
              <a:rot lat="0" lon="0" rev="1500000"/>
            </a:lightRig>
          </a:scene3d>
        </p:grpSpPr>
        <p:grpSp>
          <p:nvGrpSpPr>
            <p:cNvPr id="87" name="Group 43"/>
            <p:cNvGrpSpPr>
              <a:grpSpLocks/>
            </p:cNvGrpSpPr>
            <p:nvPr/>
          </p:nvGrpSpPr>
          <p:grpSpPr bwMode="auto">
            <a:xfrm>
              <a:off x="2176414" y="500043"/>
              <a:ext cx="966826" cy="792787"/>
              <a:chOff x="2135" y="709"/>
              <a:chExt cx="1516" cy="761"/>
            </a:xfrm>
          </p:grpSpPr>
          <p:sp>
            <p:nvSpPr>
              <p:cNvPr id="89"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90" name="Oval 33"/>
              <p:cNvSpPr>
                <a:spLocks noChangeArrowheads="1"/>
              </p:cNvSpPr>
              <p:nvPr/>
            </p:nvSpPr>
            <p:spPr bwMode="auto">
              <a:xfrm>
                <a:off x="2307"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88" name="Text Box 14"/>
            <p:cNvSpPr txBox="1">
              <a:spLocks noChangeArrowheads="1"/>
            </p:cNvSpPr>
            <p:nvPr/>
          </p:nvSpPr>
          <p:spPr bwMode="auto">
            <a:xfrm>
              <a:off x="2459000" y="571536"/>
              <a:ext cx="398478" cy="431226"/>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a:spAutoFit/>
              <a:sp3d extrusionH="57150">
                <a:bevelT w="38100" h="38100"/>
              </a:sp3d>
            </a:bodyPr>
            <a:lstStyle/>
            <a:p>
              <a:pPr>
                <a:lnSpc>
                  <a:spcPct val="100000"/>
                </a:lnSpc>
                <a:spcBef>
                  <a:spcPct val="0"/>
                </a:spcBef>
                <a:buClrTx/>
                <a:buSzTx/>
                <a:defRPr/>
              </a:pPr>
              <a:r>
                <a:rPr lang="es-EC"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rPr>
                <a:t>5</a:t>
              </a:r>
              <a:endParaRPr lang="es-ES"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endParaRPr>
            </a:p>
          </p:txBody>
        </p:sp>
      </p:grpSp>
      <p:grpSp>
        <p:nvGrpSpPr>
          <p:cNvPr id="91" name="46 Grupo"/>
          <p:cNvGrpSpPr>
            <a:grpSpLocks/>
          </p:cNvGrpSpPr>
          <p:nvPr/>
        </p:nvGrpSpPr>
        <p:grpSpPr bwMode="auto">
          <a:xfrm>
            <a:off x="6929454" y="5500702"/>
            <a:ext cx="966787" cy="792163"/>
            <a:chOff x="2176414" y="500042"/>
            <a:chExt cx="966826" cy="792786"/>
          </a:xfrm>
          <a:scene3d>
            <a:camera prst="orthographicFront">
              <a:rot lat="0" lon="0" rev="0"/>
            </a:camera>
            <a:lightRig rig="contrasting" dir="t">
              <a:rot lat="0" lon="0" rev="1500000"/>
            </a:lightRig>
          </a:scene3d>
        </p:grpSpPr>
        <p:grpSp>
          <p:nvGrpSpPr>
            <p:cNvPr id="92" name="Group 43"/>
            <p:cNvGrpSpPr>
              <a:grpSpLocks/>
            </p:cNvGrpSpPr>
            <p:nvPr/>
          </p:nvGrpSpPr>
          <p:grpSpPr bwMode="auto">
            <a:xfrm>
              <a:off x="2176414" y="500043"/>
              <a:ext cx="966826" cy="792787"/>
              <a:chOff x="2135" y="709"/>
              <a:chExt cx="1516" cy="761"/>
            </a:xfrm>
          </p:grpSpPr>
          <p:sp>
            <p:nvSpPr>
              <p:cNvPr id="94"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95" name="Oval 33"/>
              <p:cNvSpPr>
                <a:spLocks noChangeArrowheads="1"/>
              </p:cNvSpPr>
              <p:nvPr/>
            </p:nvSpPr>
            <p:spPr bwMode="auto">
              <a:xfrm>
                <a:off x="2307"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93" name="Text Box 14"/>
            <p:cNvSpPr txBox="1">
              <a:spLocks noChangeArrowheads="1"/>
            </p:cNvSpPr>
            <p:nvPr/>
          </p:nvSpPr>
          <p:spPr bwMode="auto">
            <a:xfrm>
              <a:off x="2459000" y="571536"/>
              <a:ext cx="398478" cy="43055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a:spAutoFit/>
              <a:sp3d extrusionH="57150">
                <a:bevelT w="38100" h="38100"/>
              </a:sp3d>
            </a:bodyPr>
            <a:lstStyle/>
            <a:p>
              <a:pPr>
                <a:lnSpc>
                  <a:spcPct val="100000"/>
                </a:lnSpc>
                <a:spcBef>
                  <a:spcPct val="0"/>
                </a:spcBef>
                <a:buClrTx/>
                <a:buSzTx/>
                <a:defRPr/>
              </a:pPr>
              <a:r>
                <a:rPr lang="es-EC"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rPr>
                <a:t>6</a:t>
              </a:r>
              <a:endParaRPr lang="es-ES"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endParaRPr>
            </a:p>
          </p:txBody>
        </p:sp>
      </p:grpSp>
      <p:grpSp>
        <p:nvGrpSpPr>
          <p:cNvPr id="96" name="46 Grupo"/>
          <p:cNvGrpSpPr>
            <a:grpSpLocks/>
          </p:cNvGrpSpPr>
          <p:nvPr/>
        </p:nvGrpSpPr>
        <p:grpSpPr bwMode="auto">
          <a:xfrm>
            <a:off x="7572396" y="6065837"/>
            <a:ext cx="966787" cy="792163"/>
            <a:chOff x="2176414" y="500042"/>
            <a:chExt cx="966826" cy="792786"/>
          </a:xfrm>
          <a:scene3d>
            <a:camera prst="orthographicFront">
              <a:rot lat="0" lon="0" rev="0"/>
            </a:camera>
            <a:lightRig rig="contrasting" dir="t">
              <a:rot lat="0" lon="0" rev="1500000"/>
            </a:lightRig>
          </a:scene3d>
        </p:grpSpPr>
        <p:grpSp>
          <p:nvGrpSpPr>
            <p:cNvPr id="97" name="Group 43"/>
            <p:cNvGrpSpPr>
              <a:grpSpLocks/>
            </p:cNvGrpSpPr>
            <p:nvPr/>
          </p:nvGrpSpPr>
          <p:grpSpPr bwMode="auto">
            <a:xfrm>
              <a:off x="2176414" y="500043"/>
              <a:ext cx="966826" cy="792787"/>
              <a:chOff x="2135" y="709"/>
              <a:chExt cx="1516" cy="761"/>
            </a:xfrm>
          </p:grpSpPr>
          <p:sp>
            <p:nvSpPr>
              <p:cNvPr id="99"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00" name="Oval 33"/>
              <p:cNvSpPr>
                <a:spLocks noChangeArrowheads="1"/>
              </p:cNvSpPr>
              <p:nvPr/>
            </p:nvSpPr>
            <p:spPr bwMode="auto">
              <a:xfrm>
                <a:off x="2307"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98" name="Text Box 14"/>
            <p:cNvSpPr txBox="1">
              <a:spLocks noChangeArrowheads="1"/>
            </p:cNvSpPr>
            <p:nvPr/>
          </p:nvSpPr>
          <p:spPr bwMode="auto">
            <a:xfrm>
              <a:off x="2459000" y="571536"/>
              <a:ext cx="398478" cy="43055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a:spAutoFit/>
              <a:sp3d extrusionH="57150">
                <a:bevelT w="38100" h="38100"/>
              </a:sp3d>
            </a:bodyPr>
            <a:lstStyle/>
            <a:p>
              <a:pPr>
                <a:lnSpc>
                  <a:spcPct val="100000"/>
                </a:lnSpc>
                <a:spcBef>
                  <a:spcPct val="0"/>
                </a:spcBef>
                <a:buClrTx/>
                <a:buSzTx/>
                <a:defRPr/>
              </a:pPr>
              <a:endParaRPr lang="es-ES"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endParaRPr>
            </a:p>
          </p:txBody>
        </p:sp>
      </p:grpSp>
      <p:grpSp>
        <p:nvGrpSpPr>
          <p:cNvPr id="101" name="46 Grupo"/>
          <p:cNvGrpSpPr>
            <a:grpSpLocks/>
          </p:cNvGrpSpPr>
          <p:nvPr/>
        </p:nvGrpSpPr>
        <p:grpSpPr bwMode="auto">
          <a:xfrm>
            <a:off x="6786578" y="2214554"/>
            <a:ext cx="966787" cy="792163"/>
            <a:chOff x="2176414" y="500042"/>
            <a:chExt cx="966826" cy="792786"/>
          </a:xfrm>
          <a:scene3d>
            <a:camera prst="orthographicFront">
              <a:rot lat="0" lon="0" rev="0"/>
            </a:camera>
            <a:lightRig rig="contrasting" dir="t">
              <a:rot lat="0" lon="0" rev="1500000"/>
            </a:lightRig>
          </a:scene3d>
        </p:grpSpPr>
        <p:grpSp>
          <p:nvGrpSpPr>
            <p:cNvPr id="102" name="Group 43"/>
            <p:cNvGrpSpPr>
              <a:grpSpLocks/>
            </p:cNvGrpSpPr>
            <p:nvPr/>
          </p:nvGrpSpPr>
          <p:grpSpPr bwMode="auto">
            <a:xfrm>
              <a:off x="2176414" y="500043"/>
              <a:ext cx="966826" cy="792787"/>
              <a:chOff x="2135" y="709"/>
              <a:chExt cx="1516" cy="761"/>
            </a:xfrm>
          </p:grpSpPr>
          <p:sp>
            <p:nvSpPr>
              <p:cNvPr id="104"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05" name="Oval 33"/>
              <p:cNvSpPr>
                <a:spLocks noChangeArrowheads="1"/>
              </p:cNvSpPr>
              <p:nvPr/>
            </p:nvSpPr>
            <p:spPr bwMode="auto">
              <a:xfrm>
                <a:off x="2307"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eaLnBrk="0" hangingPunct="0">
                  <a:lnSpc>
                    <a:spcPct val="100000"/>
                  </a:lnSpc>
                  <a:spcBef>
                    <a:spcPct val="0"/>
                  </a:spcBef>
                  <a:buClrTx/>
                  <a:buSzTx/>
                  <a:defRPr/>
                </a:pPr>
                <a:endParaRPr lang="es-ES" sz="1500" b="0" dirty="0">
                  <a:solidFill>
                    <a:srgbClr val="FFFFFF"/>
                  </a:solidFill>
                  <a:effectLst>
                    <a:outerShdw blurRad="38100" dist="38100" dir="2700000" algn="tl">
                      <a:srgbClr val="000000"/>
                    </a:outerShdw>
                  </a:effectLst>
                  <a:latin typeface="Impact" pitchFamily="34" charset="0"/>
                  <a:cs typeface="Arial" charset="0"/>
                </a:endParaRPr>
              </a:p>
            </p:txBody>
          </p:sp>
        </p:grpSp>
        <p:sp>
          <p:nvSpPr>
            <p:cNvPr id="103" name="Text Box 14"/>
            <p:cNvSpPr txBox="1">
              <a:spLocks noChangeArrowheads="1"/>
            </p:cNvSpPr>
            <p:nvPr/>
          </p:nvSpPr>
          <p:spPr bwMode="auto">
            <a:xfrm>
              <a:off x="2459000" y="571536"/>
              <a:ext cx="398478" cy="43055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a:spAutoFit/>
              <a:sp3d extrusionH="57150">
                <a:bevelT w="38100" h="38100"/>
              </a:sp3d>
            </a:bodyPr>
            <a:lstStyle/>
            <a:p>
              <a:pPr>
                <a:lnSpc>
                  <a:spcPct val="100000"/>
                </a:lnSpc>
                <a:spcBef>
                  <a:spcPct val="0"/>
                </a:spcBef>
                <a:buClrTx/>
                <a:buSzTx/>
                <a:defRPr/>
              </a:pPr>
              <a:r>
                <a:rPr lang="es-EC" sz="220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rPr>
                <a:t>2</a:t>
              </a:r>
              <a:endParaRPr lang="es-ES" sz="2200" b="0" dirty="0">
                <a:solidFill>
                  <a:srgbClr val="FFFF00"/>
                </a:solidFill>
                <a:effectLst>
                  <a:glow rad="101600">
                    <a:schemeClr val="accent1">
                      <a:satMod val="175000"/>
                      <a:alpha val="40000"/>
                    </a:schemeClr>
                  </a:glow>
                  <a:outerShdw blurRad="50800" dist="38100" dir="5400000" algn="t" rotWithShape="0">
                    <a:prstClr val="black">
                      <a:alpha val="40000"/>
                    </a:prstClr>
                  </a:outerShdw>
                </a:effectLst>
                <a:latin typeface="Impact" pitchFamily="34" charset="0"/>
                <a:cs typeface="Arial" charset="0"/>
              </a:endParaRPr>
            </a:p>
          </p:txBody>
        </p:sp>
      </p:grpSp>
      <p:sp>
        <p:nvSpPr>
          <p:cNvPr id="106" name="105 Título"/>
          <p:cNvSpPr>
            <a:spLocks noGrp="1"/>
          </p:cNvSpPr>
          <p:nvPr>
            <p:ph type="title"/>
          </p:nvPr>
        </p:nvSpPr>
        <p:spPr/>
        <p:txBody>
          <a:bodyPr/>
          <a:lstStyle/>
          <a:p>
            <a:endParaRPr lang="es-EC"/>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a:bodyPr>
          <a:lstStyle/>
          <a:p>
            <a:pPr lvl="0"/>
            <a:r>
              <a:rPr lang="es-ES" dirty="0" smtClean="0"/>
              <a:t>La metodología que se utiliza en la planificación no se determina ya que no existe una planificación.</a:t>
            </a:r>
            <a:endParaRPr lang="es-EC" dirty="0" smtClean="0"/>
          </a:p>
          <a:p>
            <a:pPr>
              <a:buNone/>
            </a:pPr>
            <a:r>
              <a:rPr lang="es-ES" dirty="0" smtClean="0"/>
              <a:t> </a:t>
            </a:r>
            <a:endParaRPr lang="es-EC" dirty="0" smtClean="0"/>
          </a:p>
          <a:p>
            <a:pPr lvl="0"/>
            <a:r>
              <a:rPr lang="es-EC" dirty="0" smtClean="0"/>
              <a:t>los principios del entrenamiento deportivo no son tomados en cuenta para realizar el trabajo de entrenamiento con los deportistas.</a:t>
            </a:r>
          </a:p>
          <a:p>
            <a:pPr>
              <a:buNone/>
            </a:pPr>
            <a:r>
              <a:rPr lang="es-EC" dirty="0" smtClean="0"/>
              <a:t> </a:t>
            </a:r>
          </a:p>
          <a:p>
            <a:pPr lvl="0"/>
            <a:r>
              <a:rPr lang="es-EC" dirty="0" smtClean="0"/>
              <a:t>Se descarta las fases sensitivas a la hora de  realizar el entrenamiento. </a:t>
            </a:r>
          </a:p>
          <a:p>
            <a:endParaRPr lang="es-EC"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lvl="0"/>
            <a:r>
              <a:rPr lang="es-EC" dirty="0" smtClean="0"/>
              <a:t>Los volúmenes de trabajo de las direcciones del entrenamiento no existen, ya que los trabajos diarios son realizados de manera  espontanea, a criterio del entrenador.</a:t>
            </a:r>
          </a:p>
          <a:p>
            <a:pPr>
              <a:buNone/>
            </a:pPr>
            <a:r>
              <a:rPr lang="es-EC" dirty="0" smtClean="0"/>
              <a:t>	</a:t>
            </a:r>
          </a:p>
          <a:p>
            <a:endParaRPr lang="es-EC" dirty="0" smtClean="0"/>
          </a:p>
          <a:p>
            <a:pPr lvl="0"/>
            <a:r>
              <a:rPr lang="es-EC" dirty="0" smtClean="0"/>
              <a:t>No presenta plan escrito ni grafico para poder observar objetivamente la planificación plantea por los responsables de la formación de los jóvenes futbolistas.</a:t>
            </a:r>
          </a:p>
          <a:p>
            <a:endParaRPr lang="es-EC" dirty="0"/>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92500"/>
          </a:bodyPr>
          <a:lstStyle/>
          <a:p>
            <a:pPr lvl="0"/>
            <a:r>
              <a:rPr lang="es-ES" dirty="0" smtClean="0"/>
              <a:t>La mayoría de los entrenadores no tienen los suficientes conocimientos para enseñar adecuadamente los fundamentos técnicos y tácticos  a los jóvenes. </a:t>
            </a:r>
            <a:endParaRPr lang="es-EC" dirty="0" smtClean="0"/>
          </a:p>
          <a:p>
            <a:r>
              <a:rPr lang="es-ES" dirty="0" smtClean="0"/>
              <a:t> </a:t>
            </a:r>
            <a:endParaRPr lang="es-EC" dirty="0" smtClean="0"/>
          </a:p>
          <a:p>
            <a:pPr lvl="0"/>
            <a:r>
              <a:rPr lang="es-ES" dirty="0" smtClean="0"/>
              <a:t>En el test de los elementos técnicos nos dio como resultado que el 71% de los jugadores de la categorías 13-14 y 15-16 años están por debajo de la calificación de bueno y solo el 29%  está sobre la calificación de bueno siendo el 6% en la calificación de muy bueno, a lo que podemos decir que prácticamente están en un nivel muy bajo para poder llegar a las categorías formativas.</a:t>
            </a:r>
            <a:endParaRPr lang="es-EC" dirty="0" smtClean="0"/>
          </a:p>
          <a:p>
            <a:endParaRPr lang="es-EC" dirty="0"/>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a:bodyPr>
          <a:lstStyle/>
          <a:p>
            <a:pPr lvl="0"/>
            <a:r>
              <a:rPr lang="es-ES" dirty="0" smtClean="0"/>
              <a:t>Al tomar el test de los elementos tácticos nos dio como resultado que un 82% de los jugadores de la escuela están por debajo de la calificación de bueno y tan solo un 16% en bueno y un impresionante 2% en muy bueno, con lo que se puede claramente analizar que no existe para nada la correcta enseñanza de los principios tácticos en la formación del joven futbolista.</a:t>
            </a:r>
            <a:endParaRPr lang="es-EC" dirty="0" smtClean="0"/>
          </a:p>
          <a:p>
            <a:r>
              <a:rPr lang="es-ES" dirty="0" smtClean="0"/>
              <a:t> </a:t>
            </a:r>
            <a:endParaRPr lang="es-EC" dirty="0" smtClean="0"/>
          </a:p>
          <a:p>
            <a:endParaRPr lang="es-EC"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lnSpcReduction="10000"/>
          </a:bodyPr>
          <a:lstStyle/>
          <a:p>
            <a:pPr lvl="0"/>
            <a:r>
              <a:rPr lang="es-ES" dirty="0" smtClean="0"/>
              <a:t>Con la información palpada de la realidad que se vive en las escuelas hacer un programa que recopile toda la información científica que existe sobre la manera adecuada de trabajar los aspectos técnicos-tácticos para alcanzar un verdadero objetivo de formación integral del joven deportista, y una herramienta indispensable para el entrenador la cual le permita realizar su trabajo con una metodología mucha más eficaz y apropiada para las edades que trabaja , con la cual estará respetando todos los principios del entrenamiento deportivo y las fases sensitivas de cada uno de los jóvenes deportistas.</a:t>
            </a:r>
            <a:endParaRPr lang="es-EC" dirty="0" smtClean="0"/>
          </a:p>
          <a:p>
            <a:endParaRPr lang="es-EC"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lstStyle/>
          <a:p>
            <a:pPr marL="274320" lvl="1" indent="-274320">
              <a:buClr>
                <a:schemeClr val="accent3"/>
              </a:buClr>
              <a:buSzPct val="95000"/>
            </a:pPr>
            <a:r>
              <a:rPr lang="es-ES" dirty="0" smtClean="0"/>
              <a:t>La planificación es la base de todo trabajo y más aun en el deporte, ya que por medio de esta estaremos forjando el camino que los futbolistas deben seguir para alcanzar el alto nivel, hoy en día la planificación científica es la que determina conjuntamente con las condiciones genéticas que un joven futbolista llegue al alto rendimiento deportivo.</a:t>
            </a:r>
            <a:endParaRPr lang="es-EC" dirty="0" smtClean="0"/>
          </a:p>
          <a:p>
            <a:endParaRPr lang="es-EC"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92500" lnSpcReduction="20000"/>
          </a:bodyPr>
          <a:lstStyle/>
          <a:p>
            <a:pPr lvl="1"/>
            <a:r>
              <a:rPr lang="es-ES" dirty="0" smtClean="0"/>
              <a:t>Al no tener objetivos planteados, no hay meta a la que el joven futbolista tenga que llegar en los aspectos técnicos, tácticos, físicos, psicológicos al pasar de una categoría a la otra lo que disminuye las posibilidades que este joven futbolista   pueda alcanzar la forma deportiva optima que piden ya sean las categorías formativas o la categoría de reserva, he aquí donde la importancia de tener objetivos de formación bien planteados para cada categoría.</a:t>
            </a:r>
            <a:endParaRPr lang="es-EC" dirty="0" smtClean="0"/>
          </a:p>
          <a:p>
            <a:r>
              <a:rPr lang="es-ES" sz="2800" b="1" dirty="0" smtClean="0"/>
              <a:t> </a:t>
            </a:r>
            <a:endParaRPr lang="es-EC" sz="2800" dirty="0" smtClean="0"/>
          </a:p>
          <a:p>
            <a:pPr lvl="1"/>
            <a:r>
              <a:rPr lang="es-ES" dirty="0" smtClean="0"/>
              <a:t>Se debe tener bien definida una metodología de trabajo ya que esta es la que determinara los resultados de formación que se tengan y por lo tanto esta será la catapulta de los jóvenes futbolistas hacia las categorías formativas del club ya que irían de la mano con la filosofía de juego del equipo de primera categoría. </a:t>
            </a:r>
            <a:endParaRPr lang="es-EC" dirty="0" smtClean="0"/>
          </a:p>
          <a:p>
            <a:endParaRPr lang="es-EC" dirty="0"/>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lvl="1"/>
            <a:r>
              <a:rPr lang="es-EC" dirty="0" smtClean="0"/>
              <a:t>Se debe tener conocimiento de los principios del entrenamiento deportivo a la hora de realizar todo trabajo que altere la homeóstasis y poder realizar una adecuada distribución de trabajo para alcanzar una adecuada mejora de la forma deportiva del joven futbolista. </a:t>
            </a:r>
          </a:p>
          <a:p>
            <a:r>
              <a:rPr lang="es-ES" sz="2800" b="1" dirty="0" smtClean="0"/>
              <a:t> </a:t>
            </a:r>
            <a:endParaRPr lang="es-EC" sz="2800" dirty="0" smtClean="0"/>
          </a:p>
          <a:p>
            <a:pPr lvl="1"/>
            <a:r>
              <a:rPr lang="es-EC" dirty="0" smtClean="0"/>
              <a:t>Las fases sensitivas son indispensables ya que por medio de estas tenemos  el conocimiento de cuándo es la edad de mayor  entrenabilidad de las diferentes direcciones del entrenamiento de formación del joven futbolista.</a:t>
            </a:r>
          </a:p>
          <a:p>
            <a:endParaRPr lang="es-EC" dirty="0"/>
          </a:p>
        </p:txBody>
      </p:sp>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85000" lnSpcReduction="20000"/>
          </a:bodyPr>
          <a:lstStyle/>
          <a:p>
            <a:pPr lvl="0"/>
            <a:r>
              <a:rPr lang="es-EC" dirty="0" smtClean="0"/>
              <a:t>Los volúmenes son indispensables ya que por medio de estos podemos determinar al final de la temporada o del macrociclo el trabajo exacto realizado de cada dirección del entrenamiento, para con este dato tener una idea de cómo va desarrollándose el joven futbolista a lo largo de su vida formativa y poder determinar cuáles son las posibles necesidades que este tiene para alcanzar la adecuada forma deportiva.</a:t>
            </a:r>
          </a:p>
          <a:p>
            <a:r>
              <a:rPr lang="es-EC" dirty="0" smtClean="0"/>
              <a:t> </a:t>
            </a:r>
          </a:p>
          <a:p>
            <a:r>
              <a:rPr lang="es-ES" b="1" dirty="0" smtClean="0"/>
              <a:t> </a:t>
            </a:r>
            <a:endParaRPr lang="es-EC" dirty="0" smtClean="0"/>
          </a:p>
          <a:p>
            <a:pPr lvl="0"/>
            <a:r>
              <a:rPr lang="es-EC" dirty="0" smtClean="0"/>
              <a:t>La planificación deportiva se expresa de forma visual en el plan escrito y en el plan grafico, es aquí donde se puede ir analizando y evaluando detalladamente la formación del joven futbolista para poder realizar posteriores cambios en dependencia de las necesidades que el futbolista presente a lo largo de su formación.</a:t>
            </a:r>
          </a:p>
          <a:p>
            <a:endParaRPr lang="es-EC" dirty="0"/>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85000" lnSpcReduction="20000"/>
          </a:bodyPr>
          <a:lstStyle/>
          <a:p>
            <a:pPr lvl="0"/>
            <a:r>
              <a:rPr lang="es-ES" dirty="0" smtClean="0"/>
              <a:t>La formación técnica-táctica del joven futbolista exige de mucha preparación académica, del cuerpo técnico, ya que el niño y joven  que se encuentra en esta etapa de formación, atraviesa una etapa de desarrollo y crecimiento en la cual se debe conocer sus distintas fases sensitivas, por ello es importante disponer de una planificación anual para la capacitación y actualización de conocimientos de los anteriormente mencionados.</a:t>
            </a:r>
            <a:endParaRPr lang="es-EC" dirty="0" smtClean="0"/>
          </a:p>
          <a:p>
            <a:endParaRPr lang="es-EC" dirty="0" smtClean="0"/>
          </a:p>
          <a:p>
            <a:pPr lvl="0"/>
            <a:r>
              <a:rPr lang="es-ES" dirty="0" smtClean="0"/>
              <a:t> Realizar un trabajo sistematizado y planificado acorde las necesidades de los jóvenes futbolistas tenga en cada uno de los aspectos técnicos. Con  los jóvenes futbolistas de la categoría 13 y 14 años los entrenadores deberán aprovechar esta etapa para corregir errores y pulir los fundamentos técnicos aprendidos en las anteriores etapas.</a:t>
            </a:r>
            <a:endParaRPr lang="es-EC" dirty="0" smtClean="0"/>
          </a:p>
          <a:p>
            <a:endParaRPr lang="es-EC"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3D2.jpg"/>
          <p:cNvPicPr>
            <a:picLocks noGrp="1" noChangeAspect="1"/>
          </p:cNvPicPr>
          <p:nvPr>
            <p:ph idx="1"/>
          </p:nvPr>
        </p:nvPicPr>
        <p:blipFill>
          <a:blip r:embed="rId2">
            <a:duotone>
              <a:prstClr val="black"/>
              <a:schemeClr val="accent2">
                <a:tint val="45000"/>
                <a:satMod val="400000"/>
              </a:schemeClr>
            </a:duotone>
          </a:blip>
          <a:stretch>
            <a:fillRect/>
          </a:stretch>
        </p:blipFill>
        <p:spPr>
          <a:xfrm>
            <a:off x="0" y="-159701"/>
            <a:ext cx="9144000" cy="7017701"/>
          </a:xfrm>
        </p:spPr>
      </p:pic>
      <p:sp>
        <p:nvSpPr>
          <p:cNvPr id="5" name="4 Rectángulo"/>
          <p:cNvSpPr/>
          <p:nvPr/>
        </p:nvSpPr>
        <p:spPr>
          <a:xfrm>
            <a:off x="285720" y="2500306"/>
            <a:ext cx="8572560" cy="1754326"/>
          </a:xfrm>
          <a:prstGeom prst="rect">
            <a:avLst/>
          </a:prstGeom>
          <a:noFill/>
        </p:spPr>
        <p:txBody>
          <a:bodyPr wrap="square" lIns="91440" tIns="45720" rIns="91440" bIns="45720">
            <a:spAutoFit/>
            <a:scene3d>
              <a:camera prst="orthographicFront"/>
              <a:lightRig rig="threePt" dir="t"/>
            </a:scene3d>
            <a:sp3d extrusionH="57150">
              <a:bevelT w="38100" h="38100" prst="convex"/>
            </a:sp3d>
          </a:bodyPr>
          <a:lstStyle/>
          <a:p>
            <a:pPr algn="ctr"/>
            <a:r>
              <a:rPr lang="es-ES" sz="5400" b="1" cap="all" spc="0" dirty="0" smtClean="0">
                <a:ln w="9000" cmpd="sng">
                  <a:solidFill>
                    <a:schemeClr val="tx1"/>
                  </a:solidFill>
                  <a:prstDash val="solid"/>
                </a:ln>
                <a:solidFill>
                  <a:schemeClr val="accent3">
                    <a:lumMod val="60000"/>
                    <a:lumOff val="40000"/>
                  </a:schemeClr>
                </a:solidFill>
                <a:effectLst>
                  <a:glow rad="228600">
                    <a:schemeClr val="accent1">
                      <a:satMod val="175000"/>
                      <a:alpha val="40000"/>
                    </a:schemeClr>
                  </a:glow>
                  <a:reflection blurRad="6350" stA="50000" endA="300" endPos="50000" dist="29997" dir="5400000" sy="-100000" algn="bl" rotWithShape="0"/>
                </a:effectLst>
                <a:latin typeface="Arnprior" pitchFamily="2" charset="0"/>
              </a:rPr>
              <a:t>ESTRUCTURA GENERAL DE LA TESIS </a:t>
            </a:r>
            <a:endParaRPr lang="es-ES" sz="5400" b="1" cap="all" spc="0" dirty="0">
              <a:ln w="9000" cmpd="sng">
                <a:solidFill>
                  <a:schemeClr val="tx1"/>
                </a:solidFill>
                <a:prstDash val="solid"/>
              </a:ln>
              <a:solidFill>
                <a:schemeClr val="accent3">
                  <a:lumMod val="60000"/>
                  <a:lumOff val="40000"/>
                </a:schemeClr>
              </a:solidFill>
              <a:effectLst>
                <a:glow rad="228600">
                  <a:schemeClr val="accent1">
                    <a:satMod val="175000"/>
                    <a:alpha val="40000"/>
                  </a:schemeClr>
                </a:glow>
                <a:reflection blurRad="6350" stA="50000" endA="300" endPos="50000" dist="29997" dir="5400000" sy="-100000" algn="bl" rotWithShape="0"/>
              </a:effectLst>
              <a:latin typeface="Arnprior" pitchFamily="2" charset="0"/>
            </a:endParaRPr>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S" dirty="0" smtClean="0"/>
              <a:t> Realizar un trabajo sistematizado y planificado acorde las necesidades de los jóvenes futbolistas tenga en cada uno de los principios tácticos.</a:t>
            </a:r>
            <a:endParaRPr lang="es-EC" dirty="0"/>
          </a:p>
        </p:txBody>
      </p:sp>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OGO CAFDER NEGRO.png"/>
          <p:cNvPicPr>
            <a:picLocks noGrp="1" noChangeAspect="1"/>
          </p:cNvPicPr>
          <p:nvPr>
            <p:ph idx="1"/>
          </p:nvPr>
        </p:nvPicPr>
        <p:blipFill>
          <a:blip r:embed="rId2"/>
          <a:stretch>
            <a:fillRect/>
          </a:stretch>
        </p:blipFill>
        <p:spPr>
          <a:xfrm>
            <a:off x="-73330" y="0"/>
            <a:ext cx="9217330" cy="6866016"/>
          </a:xfrm>
        </p:spPr>
      </p:pic>
      <p:sp>
        <p:nvSpPr>
          <p:cNvPr id="2" name="1 Título"/>
          <p:cNvSpPr>
            <a:spLocks noGrp="1"/>
          </p:cNvSpPr>
          <p:nvPr>
            <p:ph type="title"/>
          </p:nvPr>
        </p:nvSpPr>
        <p:spPr/>
        <p:txBody>
          <a:bodyPr/>
          <a:lstStyle/>
          <a:p>
            <a:endParaRPr lang="es-EC"/>
          </a:p>
        </p:txBody>
      </p:sp>
      <p:sp>
        <p:nvSpPr>
          <p:cNvPr id="5" name="4 Recortar rectángulo de esquina del mismo lado">
            <a:hlinkClick r:id="rId3" action="ppaction://hlinkfile"/>
          </p:cNvPr>
          <p:cNvSpPr/>
          <p:nvPr/>
        </p:nvSpPr>
        <p:spPr>
          <a:xfrm>
            <a:off x="3286116" y="214290"/>
            <a:ext cx="2071702" cy="571504"/>
          </a:xfrm>
          <a:prstGeom prst="snip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i="1" u="sng" dirty="0" smtClean="0">
                <a:solidFill>
                  <a:schemeClr val="tx1"/>
                </a:solidFill>
              </a:rPr>
              <a:t>PROGRAMA</a:t>
            </a:r>
            <a:endParaRPr lang="es-EC" b="1" i="1" u="sng" dirty="0">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ages (3).jpg"/>
          <p:cNvPicPr>
            <a:picLocks noGrp="1" noChangeAspect="1"/>
          </p:cNvPicPr>
          <p:nvPr>
            <p:ph idx="1"/>
          </p:nvPr>
        </p:nvPicPr>
        <p:blipFill>
          <a:blip r:embed="rId2"/>
          <a:stretch>
            <a:fillRect/>
          </a:stretch>
        </p:blipFill>
        <p:spPr>
          <a:xfrm>
            <a:off x="12098" y="-868"/>
            <a:ext cx="9131902" cy="6858868"/>
          </a:xfrm>
        </p:spPr>
      </p:pic>
      <p:sp>
        <p:nvSpPr>
          <p:cNvPr id="2" name="1 Título"/>
          <p:cNvSpPr>
            <a:spLocks noGrp="1"/>
          </p:cNvSpPr>
          <p:nvPr>
            <p:ph type="title"/>
          </p:nvPr>
        </p:nvSpPr>
        <p:spPr/>
        <p:txBody>
          <a:bodyPr/>
          <a:lstStyle/>
          <a:p>
            <a:endParaRPr lang="es-EC"/>
          </a:p>
        </p:txBody>
      </p:sp>
      <p:sp>
        <p:nvSpPr>
          <p:cNvPr id="5" name="4 Rectángulo"/>
          <p:cNvSpPr/>
          <p:nvPr/>
        </p:nvSpPr>
        <p:spPr>
          <a:xfrm>
            <a:off x="1857356" y="0"/>
            <a:ext cx="487024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prst="hardEdge"/>
              <a:contourClr>
                <a:schemeClr val="accent1">
                  <a:shade val="75000"/>
                </a:schemeClr>
              </a:contourClr>
            </a:sp3d>
          </a:bodyPr>
          <a:lstStyle/>
          <a:p>
            <a:pPr algn="ctr"/>
            <a:r>
              <a:rPr lang="es-ES" sz="5400" b="1" i="1" u="sng"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rgbClr val="7030A0">
                      <a:alpha val="60000"/>
                    </a:srgbClr>
                  </a:glow>
                  <a:outerShdw blurRad="50800" dist="38100" algn="l" rotWithShape="0">
                    <a:prstClr val="black">
                      <a:alpha val="40000"/>
                    </a:prstClr>
                  </a:outerShdw>
                  <a:reflection blurRad="12700" stA="50000" endPos="50000" dist="5000" dir="5400000" sy="-100000" rotWithShape="0"/>
                </a:effectLst>
                <a:latin typeface="Algerian" pitchFamily="82" charset="0"/>
              </a:rPr>
              <a:t>BIBLIOGRAFIA</a:t>
            </a:r>
            <a:endParaRPr lang="es-ES" sz="5400" b="1" i="1" u="sng"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rgbClr val="7030A0">
                    <a:alpha val="60000"/>
                  </a:srgbClr>
                </a:glow>
                <a:outerShdw blurRad="50800" dist="38100" algn="l" rotWithShape="0">
                  <a:prstClr val="black">
                    <a:alpha val="40000"/>
                  </a:prstClr>
                </a:outerShdw>
                <a:reflection blurRad="12700" stA="50000" endPos="50000" dist="5000" dir="5400000" sy="-100000" rotWithShape="0"/>
              </a:effectLst>
              <a:latin typeface="Algerian" pitchFamily="82" charset="0"/>
            </a:endParaRPr>
          </a:p>
        </p:txBody>
      </p:sp>
      <p:sp>
        <p:nvSpPr>
          <p:cNvPr id="6" name="5 Rectángulo redondeado"/>
          <p:cNvSpPr/>
          <p:nvPr/>
        </p:nvSpPr>
        <p:spPr>
          <a:xfrm>
            <a:off x="500034" y="857232"/>
            <a:ext cx="8072494" cy="571504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i="1" dirty="0" smtClean="0"/>
              <a:t>CONTRERAS JORDÁN, O. (1998) Didáctica de la Educación Física, Primera Edición, Editorial Un enfoque constructivista, Barcelona-España.</a:t>
            </a:r>
            <a:endParaRPr lang="es-EC" b="1" i="1" dirty="0" smtClean="0"/>
          </a:p>
          <a:p>
            <a:pPr lvl="0"/>
            <a:r>
              <a:rPr lang="es-ES" b="1" i="1" dirty="0" smtClean="0"/>
              <a:t>GARCÍA MANSO, I. (1999) Fundamentación y Valoración del Entrenamiento, Segunda Edición, Editorial </a:t>
            </a:r>
            <a:r>
              <a:rPr lang="es-ES" b="1" i="1" dirty="0" err="1" smtClean="0"/>
              <a:t>Gimnos</a:t>
            </a:r>
            <a:r>
              <a:rPr lang="es-ES" b="1" i="1" dirty="0" smtClean="0"/>
              <a:t>, Barcelona-España.</a:t>
            </a:r>
            <a:endParaRPr lang="es-EC" b="1" i="1" dirty="0" smtClean="0"/>
          </a:p>
          <a:p>
            <a:pPr lvl="0"/>
            <a:r>
              <a:rPr lang="es-ES" b="1" i="1" dirty="0" smtClean="0"/>
              <a:t>GARCÍA MANSO, Iván(1996) Base Teórico del Entrenamiento Deportivo, Segunda Edición, Editorial </a:t>
            </a:r>
            <a:r>
              <a:rPr lang="es-ES" b="1" i="1" dirty="0" err="1" smtClean="0"/>
              <a:t>Gimnos</a:t>
            </a:r>
            <a:r>
              <a:rPr lang="es-ES" b="1" i="1" dirty="0" smtClean="0"/>
              <a:t>, Barcelona-España.</a:t>
            </a:r>
            <a:endParaRPr lang="es-EC" b="1" i="1" dirty="0" smtClean="0"/>
          </a:p>
          <a:p>
            <a:pPr lvl="0"/>
            <a:r>
              <a:rPr lang="es-ES" b="1" i="1" dirty="0" smtClean="0"/>
              <a:t>LÓPEZ, J. Educación Física y Deportes, Primera edición, Editorial Océano, Barcelona-España.</a:t>
            </a:r>
            <a:endParaRPr lang="es-EC" b="1" i="1" dirty="0" smtClean="0"/>
          </a:p>
          <a:p>
            <a:pPr lvl="0"/>
            <a:r>
              <a:rPr lang="es-ES" b="1" i="1" dirty="0" smtClean="0"/>
              <a:t>VÁZQUEZ FOLGUEIRA, S.(1981) Fútbol: conceptos de la técnica, Primera Edición, Editorial Librería deportiva “Esteban Sanz M”, Madrid-España.</a:t>
            </a:r>
            <a:endParaRPr lang="es-EC" b="1" i="1" dirty="0" smtClean="0"/>
          </a:p>
          <a:p>
            <a:pPr lvl="0"/>
            <a:r>
              <a:rPr lang="es-ES" b="1" i="1" dirty="0" smtClean="0"/>
              <a:t>TALAGA, J. (1991) El entrenamiento fútbol, Primera Reimpresión, Editorial Pueblo y Educación, La Habana-Cuba.</a:t>
            </a:r>
            <a:endParaRPr lang="es-EC" b="1" i="1" dirty="0" smtClean="0"/>
          </a:p>
          <a:p>
            <a:pPr lvl="0"/>
            <a:r>
              <a:rPr lang="es-ES" b="1" i="1" dirty="0" smtClean="0"/>
              <a:t>MORENO, M. (1994) Técnica individual y colectiva, Primera Edición, Editorial Sarabia, Madrid-España.</a:t>
            </a:r>
            <a:endParaRPr lang="es-EC" b="1" i="1" dirty="0" smtClean="0"/>
          </a:p>
          <a:p>
            <a:pPr lvl="0"/>
            <a:r>
              <a:rPr lang="es-ES" b="1" i="1" dirty="0" smtClean="0"/>
              <a:t>FLOR, I. (2005) Manual de Educación Física, Deportes y Recreación por edades, Primera Edición, Editorial Cultural, Madrid –España.</a:t>
            </a:r>
            <a:endParaRPr lang="es-EC" b="1" i="1" dirty="0" smtClean="0"/>
          </a:p>
          <a:p>
            <a:pPr algn="ctr"/>
            <a:endParaRPr lang="es-EC" dirty="0"/>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ages (3).jpg"/>
          <p:cNvPicPr>
            <a:picLocks noChangeAspect="1"/>
          </p:cNvPicPr>
          <p:nvPr/>
        </p:nvPicPr>
        <p:blipFill>
          <a:blip r:embed="rId2"/>
          <a:stretch>
            <a:fillRect/>
          </a:stretch>
        </p:blipFill>
        <p:spPr>
          <a:xfrm>
            <a:off x="12098" y="-868"/>
            <a:ext cx="9131902" cy="6858868"/>
          </a:xfrm>
          <a:prstGeom prst="rect">
            <a:avLst/>
          </a:prstGeom>
        </p:spPr>
      </p:pic>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sp>
        <p:nvSpPr>
          <p:cNvPr id="5" name="4 Rectángulo redondeado"/>
          <p:cNvSpPr/>
          <p:nvPr/>
        </p:nvSpPr>
        <p:spPr>
          <a:xfrm>
            <a:off x="500034" y="0"/>
            <a:ext cx="8072494" cy="6858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t>TUDOR O BOMPA. (2002) Musculación entrenamiento avanzado, Editorial Hispano Europea, S.A, Barcelona-España.</a:t>
            </a:r>
            <a:endParaRPr lang="es-EC" b="1" dirty="0" smtClean="0"/>
          </a:p>
          <a:p>
            <a:pPr lvl="0"/>
            <a:r>
              <a:rPr lang="es-ES" b="1" dirty="0" smtClean="0"/>
              <a:t>TUDOR O BOMPA. (2003) Periodización teoría y metodología del entrenamiento, Editorial Hispano Europea, S.A, Barcelona-España.</a:t>
            </a:r>
            <a:endParaRPr lang="es-EC" b="1" dirty="0" smtClean="0"/>
          </a:p>
          <a:p>
            <a:pPr lvl="0"/>
            <a:r>
              <a:rPr lang="es-ES" b="1" dirty="0" smtClean="0"/>
              <a:t>TUDOR O BOMPA. (2000) Periodización del entrenamiento deportivo (programas para obtener el máximo rendimiento deportivo en 35 deportes), Editorial Paidotribo, Barcelona-España.</a:t>
            </a:r>
            <a:endParaRPr lang="es-EC" b="1" dirty="0" smtClean="0"/>
          </a:p>
          <a:p>
            <a:pPr lvl="0"/>
            <a:r>
              <a:rPr lang="es-ES" b="1" dirty="0" smtClean="0"/>
              <a:t>WEINECK. J, (2005) Entrenamiento Total, Editorial Paidotribo, Barcelona-España.</a:t>
            </a:r>
            <a:endParaRPr lang="es-EC" b="1" dirty="0" smtClean="0"/>
          </a:p>
          <a:p>
            <a:pPr lvl="0"/>
            <a:r>
              <a:rPr lang="es-ES" b="1" dirty="0" smtClean="0"/>
              <a:t>TUDOR O BOMPA. (2009), Entrenamiento de equipos deportivos, Editorial Paidotribo, Barcelona-España.</a:t>
            </a:r>
            <a:endParaRPr lang="es-EC" b="1" dirty="0" smtClean="0"/>
          </a:p>
          <a:p>
            <a:pPr lvl="0"/>
            <a:r>
              <a:rPr lang="es-ES" b="1" dirty="0" smtClean="0"/>
              <a:t>JUAN. M GARCIA MANZO. (1996), Bases teóricas del entrenamiento deportivo, Editorial Gymnos, Madrid-España.</a:t>
            </a:r>
            <a:endParaRPr lang="es-EC" b="1" dirty="0" smtClean="0"/>
          </a:p>
          <a:p>
            <a:pPr lvl="0"/>
            <a:r>
              <a:rPr lang="es-ES" b="1" dirty="0" smtClean="0"/>
              <a:t>ANDREAS HOMMANN. (2005), Introducción a la ciencia del entrenamiento, Editorial Paidotribo, Barcelona-España.</a:t>
            </a:r>
            <a:endParaRPr lang="es-EC" b="1" dirty="0" smtClean="0"/>
          </a:p>
          <a:p>
            <a:pPr lvl="0"/>
            <a:r>
              <a:rPr lang="es-ES" b="1" dirty="0" smtClean="0"/>
              <a:t>FORTEZA DE LA ROSA. (2005), Teoría, metodología y planificación del entrenamiento de lo ortodoxo a lo contemporáneo, Editorial Wanceulen, Sevilla-España.</a:t>
            </a:r>
            <a:endParaRPr lang="es-EC" b="1" dirty="0" smtClean="0"/>
          </a:p>
          <a:p>
            <a:pPr lvl="0"/>
            <a:r>
              <a:rPr lang="es-ES" b="1" dirty="0" smtClean="0"/>
              <a:t>ARIEL GONZALES. (2002), Preparación física en el futbol, Editorial Trillas, México D.F</a:t>
            </a:r>
            <a:endParaRPr lang="es-EC" b="1" dirty="0" smtClean="0"/>
          </a:p>
          <a:p>
            <a:pPr lvl="0"/>
            <a:r>
              <a:rPr lang="es-ES" b="1" dirty="0" smtClean="0"/>
              <a:t>JOSE MARIA GONZALES. (2000), Futbol: fichas para el entrenamiento de la coordinación y el equilibrio, Editorial Wanceulen, Sevilla-España. </a:t>
            </a:r>
            <a:endParaRPr lang="es-EC" b="1" dirty="0" smtClean="0"/>
          </a:p>
          <a:p>
            <a:pPr algn="ctr"/>
            <a:endParaRPr lang="es-EC" dirty="0"/>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ages (3).jpg"/>
          <p:cNvPicPr>
            <a:picLocks noChangeAspect="1"/>
          </p:cNvPicPr>
          <p:nvPr/>
        </p:nvPicPr>
        <p:blipFill>
          <a:blip r:embed="rId2"/>
          <a:stretch>
            <a:fillRect/>
          </a:stretch>
        </p:blipFill>
        <p:spPr>
          <a:xfrm>
            <a:off x="12098" y="-868"/>
            <a:ext cx="9131902" cy="6858868"/>
          </a:xfrm>
          <a:prstGeom prst="rect">
            <a:avLst/>
          </a:prstGeom>
        </p:spPr>
      </p:pic>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
        <p:nvSpPr>
          <p:cNvPr id="5" name="4 Rectángulo redondeado"/>
          <p:cNvSpPr/>
          <p:nvPr/>
        </p:nvSpPr>
        <p:spPr>
          <a:xfrm>
            <a:off x="500034" y="0"/>
            <a:ext cx="8072494" cy="6858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b="1" dirty="0" smtClean="0"/>
              <a:t>DIMAS, DAVID Y DARIO CARRASCO BELLIDO. (2006), La vida de mi equipo volumen I, Editorial Wanceulen, Sevilla-España.</a:t>
            </a:r>
            <a:endParaRPr lang="es-EC" sz="1600" b="1" dirty="0" smtClean="0"/>
          </a:p>
          <a:p>
            <a:pPr lvl="0"/>
            <a:r>
              <a:rPr lang="es-ES" sz="1600" b="1" dirty="0" smtClean="0"/>
              <a:t>DIMAS, DAVID Y DARIO CARRASCO BELLIDO. (2006), La vida de mi equipo volumen II, Editorial Wanceulen, Sevilla-España.</a:t>
            </a:r>
            <a:endParaRPr lang="es-EC" sz="1600" b="1" dirty="0" smtClean="0"/>
          </a:p>
          <a:p>
            <a:pPr lvl="0"/>
            <a:r>
              <a:rPr lang="es-ES" sz="1600" b="1" dirty="0" smtClean="0"/>
              <a:t>DIMAS, DAVID Y DARIO CARRASCO BELLIDO. (2006), La vida de mi equipo volumen IV, Editorial Wanceulen, Sevilla-España.</a:t>
            </a:r>
            <a:endParaRPr lang="es-EC" sz="1600" b="1" dirty="0" smtClean="0"/>
          </a:p>
          <a:p>
            <a:pPr lvl="0"/>
            <a:r>
              <a:rPr lang="es-ES" sz="1600" b="1" dirty="0" smtClean="0"/>
              <a:t>DIETRICH MARTIN, (2004), Metodología general del entrenamiento infanto-juvenil, Editorial Paidotribo, Barcelona-España.</a:t>
            </a:r>
            <a:endParaRPr lang="es-EC" sz="1600" b="1" dirty="0" smtClean="0"/>
          </a:p>
          <a:p>
            <a:pPr lvl="0"/>
            <a:r>
              <a:rPr lang="es-ES" sz="1600" b="1" dirty="0" smtClean="0"/>
              <a:t>MARIANO GARCIA VERDUGO. (2008), Planificación y control del entrenamiento de resistencia, Editorial Paidotribo, Barcelona-España. </a:t>
            </a:r>
            <a:endParaRPr lang="es-EC" sz="1600" b="1" dirty="0" smtClean="0"/>
          </a:p>
          <a:p>
            <a:pPr lvl="0"/>
            <a:r>
              <a:rPr lang="es-ES" sz="1600" b="1" dirty="0" smtClean="0"/>
              <a:t>MARIANO GARCIA VERDUGO. (2007), Resistencia y entrenamiento una metodología practica, Editorial Paidotribo, Barcelona-España. </a:t>
            </a:r>
            <a:endParaRPr lang="es-EC" sz="1600" b="1" dirty="0" smtClean="0"/>
          </a:p>
          <a:p>
            <a:pPr lvl="0"/>
            <a:r>
              <a:rPr lang="es-ES" sz="1600" b="1" dirty="0" smtClean="0"/>
              <a:t>GILLES COMETTI. (1999), futbol y musculación, Editorial INDE, Barcelona-España.</a:t>
            </a:r>
            <a:endParaRPr lang="es-EC" sz="1600" b="1" dirty="0" smtClean="0"/>
          </a:p>
          <a:p>
            <a:pPr lvl="0"/>
            <a:r>
              <a:rPr lang="es-ES" sz="1600" b="1" dirty="0" smtClean="0"/>
              <a:t>JAVIER LOPEZ. (2004), Futbol modelos tácticos y sistemas de juego elaboración y entrenamiento integrado, Editorial Wanceulen, Sevilla-España.</a:t>
            </a:r>
            <a:endParaRPr lang="es-EC" sz="1600" b="1" dirty="0" smtClean="0"/>
          </a:p>
          <a:p>
            <a:pPr lvl="0"/>
            <a:r>
              <a:rPr lang="es-ES" sz="1600" b="1" dirty="0" smtClean="0"/>
              <a:t>Manuel conde. (2000), Manual del entrenador (organización del entrenamiento técnico-táctico), Instituto </a:t>
            </a:r>
            <a:r>
              <a:rPr lang="es-ES" sz="1600" b="1" dirty="0" err="1" smtClean="0"/>
              <a:t>Monsa</a:t>
            </a:r>
            <a:r>
              <a:rPr lang="es-ES" sz="1600" b="1" dirty="0" smtClean="0"/>
              <a:t> de Ediciones. Barcelona-España.</a:t>
            </a:r>
            <a:endParaRPr lang="es-EC" sz="1600" b="1" dirty="0" smtClean="0"/>
          </a:p>
          <a:p>
            <a:pPr lvl="0"/>
            <a:r>
              <a:rPr lang="es-ES" sz="1600" b="1" dirty="0" smtClean="0"/>
              <a:t>TONINHO RODRIGUEZ. (2000) El sistema, la táctica y los jugadores. Editorial magisterio, Bogota-colombia.</a:t>
            </a:r>
            <a:endParaRPr lang="es-EC" sz="1600" b="1" dirty="0" smtClean="0"/>
          </a:p>
          <a:p>
            <a:pPr lvl="0"/>
            <a:r>
              <a:rPr lang="es-ES" sz="1600" b="1" dirty="0" smtClean="0"/>
              <a:t>ALBERTO MARTIN COSTA. (2009), Estructura y planificación de una temporada en el futbol base de un club de elite. Editorial Wanceulen, Sevilla-España.</a:t>
            </a:r>
            <a:endParaRPr lang="es-EC" sz="1600" b="1" dirty="0" smtClean="0"/>
          </a:p>
          <a:p>
            <a:pPr lvl="0"/>
            <a:r>
              <a:rPr lang="es-ES" sz="1600" b="1" dirty="0" smtClean="0"/>
              <a:t>EMILIO J. MARTINEZ LOPEZ. (2002), Pruebas de aptitud física, Editorial Paidotribo, Barcelona-España. </a:t>
            </a:r>
            <a:endParaRPr lang="es-EC" sz="1600" b="1" dirty="0" smtClean="0"/>
          </a:p>
          <a:p>
            <a:pPr algn="ctr"/>
            <a:endParaRPr lang="es-EC" dirty="0"/>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JIMMY 2.JPG"/>
          <p:cNvPicPr>
            <a:picLocks noGrp="1" noChangeAspect="1"/>
          </p:cNvPicPr>
          <p:nvPr>
            <p:ph idx="1"/>
          </p:nvPr>
        </p:nvPicPr>
        <p:blipFill>
          <a:blip r:embed="rId2"/>
          <a:stretch>
            <a:fillRect/>
          </a:stretch>
        </p:blipFill>
        <p:spPr>
          <a:xfrm>
            <a:off x="-22122" y="0"/>
            <a:ext cx="9166122" cy="6857999"/>
          </a:xfrm>
        </p:spPr>
      </p:pic>
      <p:sp>
        <p:nvSpPr>
          <p:cNvPr id="2" name="1 Título"/>
          <p:cNvSpPr>
            <a:spLocks noGrp="1"/>
          </p:cNvSpPr>
          <p:nvPr>
            <p:ph type="title"/>
          </p:nvPr>
        </p:nvSpPr>
        <p:spPr/>
        <p:txBody>
          <a:bodyPr/>
          <a:lstStyle/>
          <a:p>
            <a:endParaRPr lang="es-EC"/>
          </a:p>
        </p:txBody>
      </p:sp>
      <p:pic>
        <p:nvPicPr>
          <p:cNvPr id="7" name="6 Imagen" descr="_8.gif"/>
          <p:cNvPicPr>
            <a:picLocks noChangeAspect="1"/>
          </p:cNvPicPr>
          <p:nvPr/>
        </p:nvPicPr>
        <p:blipFill>
          <a:blip r:embed="rId3"/>
          <a:stretch>
            <a:fillRect/>
          </a:stretch>
        </p:blipFill>
        <p:spPr>
          <a:xfrm>
            <a:off x="3978930" y="4681524"/>
            <a:ext cx="5165070" cy="2176476"/>
          </a:xfrm>
          <a:prstGeom prst="rect">
            <a:avLst/>
          </a:prstGeom>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pic>
        <p:nvPicPr>
          <p:cNvPr id="5" name="7 Marcador de contenido" descr="ESPE.gif"/>
          <p:cNvPicPr>
            <a:picLocks noChangeAspect="1"/>
          </p:cNvPicPr>
          <p:nvPr/>
        </p:nvPicPr>
        <p:blipFill>
          <a:blip r:embed="rId3"/>
          <a:stretch>
            <a:fillRect/>
          </a:stretch>
        </p:blipFill>
        <p:spPr>
          <a:xfrm>
            <a:off x="3071802" y="4143380"/>
            <a:ext cx="5572164" cy="1943778"/>
          </a:xfrm>
          <a:prstGeom prst="rect">
            <a:avLst/>
          </a:prstGeom>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131 Imagen" descr="images (6).jpg"/>
          <p:cNvPicPr>
            <a:picLocks noChangeAspect="1"/>
          </p:cNvPicPr>
          <p:nvPr/>
        </p:nvPicPr>
        <p:blipFill>
          <a:blip r:embed="rId2"/>
          <a:stretch>
            <a:fillRect/>
          </a:stretch>
        </p:blipFill>
        <p:spPr>
          <a:xfrm>
            <a:off x="-5892" y="4414"/>
            <a:ext cx="9149892" cy="6853586"/>
          </a:xfrm>
          <a:prstGeom prst="rect">
            <a:avLst/>
          </a:prstGeom>
        </p:spPr>
      </p:pic>
      <p:sp>
        <p:nvSpPr>
          <p:cNvPr id="9242" name="Rectangle 26"/>
          <p:cNvSpPr>
            <a:spLocks noChangeArrowheads="1"/>
          </p:cNvSpPr>
          <p:nvPr/>
        </p:nvSpPr>
        <p:spPr bwMode="auto">
          <a:xfrm>
            <a:off x="214282" y="214290"/>
            <a:ext cx="8143932" cy="625475"/>
          </a:xfrm>
          <a:prstGeom prst="rect">
            <a:avLst/>
          </a:prstGeom>
          <a:noFill/>
          <a:ln w="9525">
            <a:noFill/>
            <a:miter lim="800000"/>
            <a:headEnd/>
            <a:tailEnd/>
          </a:ln>
          <a:effectLst>
            <a:outerShdw dist="35921" dir="2700000" algn="ctr" rotWithShape="0">
              <a:schemeClr val="tx1"/>
            </a:outerShdw>
          </a:effectLst>
        </p:spPr>
        <p:txBody>
          <a:bodyPr anchor="ctr"/>
          <a:lstStyle/>
          <a:p>
            <a:pPr eaLnBrk="0" hangingPunct="0">
              <a:lnSpc>
                <a:spcPct val="100000"/>
              </a:lnSpc>
              <a:spcBef>
                <a:spcPct val="0"/>
              </a:spcBef>
              <a:buClrTx/>
              <a:buSzTx/>
              <a:defRPr/>
            </a:pPr>
            <a:r>
              <a:rPr lang="es-ES_tradnl" sz="3200" b="0" dirty="0">
                <a:solidFill>
                  <a:srgbClr val="FFFF00"/>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Algerian" pitchFamily="82" charset="0"/>
              </a:rPr>
              <a:t>ESTRUCTURA  GENERAL  DE  LA  TESIS</a:t>
            </a:r>
          </a:p>
        </p:txBody>
      </p:sp>
      <p:sp>
        <p:nvSpPr>
          <p:cNvPr id="12291" name="AutoShape 25"/>
          <p:cNvSpPr>
            <a:spLocks noChangeArrowheads="1"/>
          </p:cNvSpPr>
          <p:nvPr/>
        </p:nvSpPr>
        <p:spPr bwMode="auto">
          <a:xfrm rot="-5400000">
            <a:off x="2401872" y="955658"/>
            <a:ext cx="368300" cy="457200"/>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12293" name="AutoShape 30"/>
          <p:cNvSpPr>
            <a:spLocks noChangeArrowheads="1"/>
          </p:cNvSpPr>
          <p:nvPr/>
        </p:nvSpPr>
        <p:spPr bwMode="auto">
          <a:xfrm>
            <a:off x="323850" y="1812925"/>
            <a:ext cx="2395538" cy="373063"/>
          </a:xfrm>
          <a:prstGeom prst="ellipse">
            <a:avLst/>
          </a:prstGeom>
          <a:gradFill rotWithShape="1">
            <a:gsLst>
              <a:gs pos="0">
                <a:srgbClr val="000000">
                  <a:alpha val="62999"/>
                </a:srgbClr>
              </a:gs>
              <a:gs pos="100000">
                <a:srgbClr val="FFFFFF">
                  <a:alpha val="0"/>
                </a:srgbClr>
              </a:gs>
            </a:gsLst>
            <a:path path="shape">
              <a:fillToRect l="50000" t="50000" r="50000" b="50000"/>
            </a:path>
          </a:gradFill>
          <a:ln w="9525">
            <a:no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295" name="WordArt 37"/>
          <p:cNvSpPr>
            <a:spLocks noChangeArrowheads="1" noChangeShapeType="1" noTextEdit="1"/>
          </p:cNvSpPr>
          <p:nvPr/>
        </p:nvSpPr>
        <p:spPr bwMode="auto">
          <a:xfrm>
            <a:off x="714348" y="1071546"/>
            <a:ext cx="1600200" cy="225425"/>
          </a:xfrm>
          <a:prstGeom prst="rect">
            <a:avLst/>
          </a:prstGeom>
        </p:spPr>
        <p:txBody>
          <a:bodyPr wrap="none" fromWordArt="1">
            <a:prstTxWarp prst="textPlain">
              <a:avLst>
                <a:gd name="adj" fmla="val 50000"/>
              </a:avLst>
            </a:prstTxWarp>
            <a:scene3d>
              <a:camera prst="orthographicFront"/>
              <a:lightRig rig="threePt" dir="t"/>
            </a:scene3d>
            <a:sp3d extrusionH="57150">
              <a:bevelT w="57150" h="38100" prst="artDeco"/>
            </a:sp3d>
          </a:bodyPr>
          <a:lstStyle/>
          <a:p>
            <a:r>
              <a:rPr lang="es-EC" sz="3600" kern="10" dirty="0">
                <a:ln w="9525">
                  <a:solidFill>
                    <a:schemeClr val="tx2">
                      <a:lumMod val="60000"/>
                      <a:lumOff val="40000"/>
                    </a:schemeClr>
                  </a:solidFill>
                  <a:round/>
                  <a:headEnd/>
                  <a:tailEnd/>
                </a:ln>
                <a:solidFill>
                  <a:schemeClr val="accent1"/>
                </a:solidFill>
                <a:effectLst>
                  <a:outerShdw dist="17961" dir="2700000" algn="ctr" rotWithShape="0">
                    <a:srgbClr val="000000"/>
                  </a:outerShdw>
                </a:effectLst>
                <a:latin typeface="Impact"/>
              </a:rPr>
              <a:t>PRIMERA PARTE</a:t>
            </a:r>
          </a:p>
        </p:txBody>
      </p:sp>
      <p:grpSp>
        <p:nvGrpSpPr>
          <p:cNvPr id="11" name="Group 136"/>
          <p:cNvGrpSpPr>
            <a:grpSpLocks/>
          </p:cNvGrpSpPr>
          <p:nvPr/>
        </p:nvGrpSpPr>
        <p:grpSpPr bwMode="auto">
          <a:xfrm>
            <a:off x="285720" y="928670"/>
            <a:ext cx="8331200" cy="1343025"/>
            <a:chOff x="99" y="938"/>
            <a:chExt cx="5248" cy="846"/>
          </a:xfrm>
        </p:grpSpPr>
        <p:sp>
          <p:nvSpPr>
            <p:cNvPr id="12398" name="AutoShape 29"/>
            <p:cNvSpPr>
              <a:spLocks noChangeArrowheads="1"/>
            </p:cNvSpPr>
            <p:nvPr/>
          </p:nvSpPr>
          <p:spPr bwMode="auto">
            <a:xfrm rot="-5400000">
              <a:off x="1420" y="1348"/>
              <a:ext cx="232" cy="288"/>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2" name="AutoShape 9"/>
            <p:cNvSpPr>
              <a:spLocks noChangeArrowheads="1"/>
            </p:cNvSpPr>
            <p:nvPr/>
          </p:nvSpPr>
          <p:spPr bwMode="auto">
            <a:xfrm>
              <a:off x="1719" y="938"/>
              <a:ext cx="3628" cy="317"/>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eaLnBrk="0" hangingPunct="0">
                <a:lnSpc>
                  <a:spcPct val="120000"/>
                </a:lnSpc>
                <a:buClrTx/>
                <a:buSzTx/>
                <a:tabLst>
                  <a:tab pos="1433513" algn="l"/>
                </a:tabLst>
                <a:defRPr/>
              </a:pPr>
              <a:r>
                <a:rPr lang="es-ES" dirty="0">
                  <a:ln>
                    <a:solidFill>
                      <a:schemeClr val="tx2">
                        <a:lumMod val="60000"/>
                        <a:lumOff val="40000"/>
                      </a:schemeClr>
                    </a:solidFill>
                  </a:ln>
                  <a:solidFill>
                    <a:schemeClr val="tx1"/>
                  </a:solidFill>
                  <a:ea typeface="SimSun" pitchFamily="2" charset="-122"/>
                  <a:cs typeface="Arial" charset="0"/>
                </a:rPr>
                <a:t>MARCO CONTEXTUAL DE LA INVESTIGACIÓN</a:t>
              </a:r>
            </a:p>
          </p:txBody>
        </p:sp>
        <p:grpSp>
          <p:nvGrpSpPr>
            <p:cNvPr id="12" name="Group 31"/>
            <p:cNvGrpSpPr>
              <a:grpSpLocks/>
            </p:cNvGrpSpPr>
            <p:nvPr/>
          </p:nvGrpSpPr>
          <p:grpSpPr bwMode="auto">
            <a:xfrm>
              <a:off x="99" y="1333"/>
              <a:ext cx="1509" cy="451"/>
              <a:chOff x="0" y="860"/>
              <a:chExt cx="1814" cy="535"/>
            </a:xfrm>
          </p:grpSpPr>
          <p:sp>
            <p:nvSpPr>
              <p:cNvPr id="12402" name="AutoShape 30"/>
              <p:cNvSpPr>
                <a:spLocks noChangeArrowheads="1"/>
              </p:cNvSpPr>
              <p:nvPr/>
            </p:nvSpPr>
            <p:spPr bwMode="auto">
              <a:xfrm>
                <a:off x="0" y="1117"/>
                <a:ext cx="1814" cy="278"/>
              </a:xfrm>
              <a:prstGeom prst="ellipse">
                <a:avLst/>
              </a:prstGeom>
              <a:gradFill rotWithShape="1">
                <a:gsLst>
                  <a:gs pos="0">
                    <a:srgbClr val="000000">
                      <a:alpha val="62999"/>
                    </a:srgbClr>
                  </a:gs>
                  <a:gs pos="100000">
                    <a:srgbClr val="FFFFFF">
                      <a:alpha val="0"/>
                    </a:srgbClr>
                  </a:gs>
                </a:gsLst>
                <a:path path="shape">
                  <a:fillToRect l="50000" t="50000" r="50000" b="50000"/>
                </a:path>
              </a:gradFill>
              <a:ln w="9525">
                <a:no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nvGrpSpPr>
              <p:cNvPr id="13" name="Group 33"/>
              <p:cNvGrpSpPr>
                <a:grpSpLocks/>
              </p:cNvGrpSpPr>
              <p:nvPr/>
            </p:nvGrpSpPr>
            <p:grpSpPr bwMode="auto">
              <a:xfrm>
                <a:off x="278" y="860"/>
                <a:ext cx="1264" cy="338"/>
                <a:chOff x="2971" y="255"/>
                <a:chExt cx="1769" cy="474"/>
              </a:xfrm>
            </p:grpSpPr>
            <p:sp>
              <p:nvSpPr>
                <p:cNvPr id="12405" name="Text Box 35"/>
                <p:cNvSpPr txBox="1">
                  <a:spLocks noChangeArrowheads="1"/>
                </p:cNvSpPr>
                <p:nvPr/>
              </p:nvSpPr>
              <p:spPr bwMode="auto">
                <a:xfrm>
                  <a:off x="2988" y="255"/>
                  <a:ext cx="1752" cy="474"/>
                </a:xfrm>
                <a:prstGeom prst="rect">
                  <a:avLst/>
                </a:prstGeom>
                <a:noFill/>
                <a:ln w="9525">
                  <a:noFill/>
                  <a:miter lim="800000"/>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406" name="Oval 33"/>
                <p:cNvSpPr>
                  <a:spLocks noChangeArrowheads="1"/>
                </p:cNvSpPr>
                <p:nvPr/>
              </p:nvSpPr>
              <p:spPr bwMode="auto">
                <a:xfrm>
                  <a:off x="2971" y="298"/>
                  <a:ext cx="53" cy="52"/>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407" name="Oval 34"/>
                <p:cNvSpPr>
                  <a:spLocks noChangeArrowheads="1"/>
                </p:cNvSpPr>
                <p:nvPr/>
              </p:nvSpPr>
              <p:spPr bwMode="auto">
                <a:xfrm>
                  <a:off x="2971" y="654"/>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408" name="Oval 35"/>
                <p:cNvSpPr>
                  <a:spLocks noChangeArrowheads="1"/>
                </p:cNvSpPr>
                <p:nvPr/>
              </p:nvSpPr>
              <p:spPr bwMode="auto">
                <a:xfrm>
                  <a:off x="4650" y="297"/>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409" name="Oval 36"/>
                <p:cNvSpPr>
                  <a:spLocks noChangeArrowheads="1"/>
                </p:cNvSpPr>
                <p:nvPr/>
              </p:nvSpPr>
              <p:spPr bwMode="auto">
                <a:xfrm>
                  <a:off x="4649" y="653"/>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410" name="Oval 35"/>
                <p:cNvSpPr>
                  <a:spLocks noChangeArrowheads="1"/>
                </p:cNvSpPr>
                <p:nvPr/>
              </p:nvSpPr>
              <p:spPr bwMode="auto">
                <a:xfrm>
                  <a:off x="3834" y="300"/>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411" name="Oval 36"/>
                <p:cNvSpPr>
                  <a:spLocks noChangeArrowheads="1"/>
                </p:cNvSpPr>
                <p:nvPr/>
              </p:nvSpPr>
              <p:spPr bwMode="auto">
                <a:xfrm>
                  <a:off x="3833" y="656"/>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grpSp>
        <p:sp>
          <p:nvSpPr>
            <p:cNvPr id="12401" name="WordArt 37"/>
            <p:cNvSpPr>
              <a:spLocks noChangeArrowheads="1" noChangeShapeType="1" noTextEdit="1"/>
            </p:cNvSpPr>
            <p:nvPr/>
          </p:nvSpPr>
          <p:spPr bwMode="auto">
            <a:xfrm>
              <a:off x="343" y="1410"/>
              <a:ext cx="992" cy="134"/>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chemeClr val="accent1"/>
                  </a:solidFill>
                  <a:effectLst>
                    <a:outerShdw dist="17961" dir="2700000" algn="ctr" rotWithShape="0">
                      <a:srgbClr val="000000"/>
                    </a:outerShdw>
                  </a:effectLst>
                  <a:latin typeface="Impact"/>
                </a:rPr>
                <a:t>SEGUNDA PARTE</a:t>
              </a:r>
            </a:p>
          </p:txBody>
        </p:sp>
      </p:grpSp>
      <p:sp>
        <p:nvSpPr>
          <p:cNvPr id="12297" name="AutoShape 44"/>
          <p:cNvSpPr>
            <a:spLocks noChangeArrowheads="1"/>
          </p:cNvSpPr>
          <p:nvPr/>
        </p:nvSpPr>
        <p:spPr bwMode="auto">
          <a:xfrm rot="-5400000">
            <a:off x="2330434" y="2241542"/>
            <a:ext cx="368300" cy="457200"/>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3" name="AutoShape 9"/>
          <p:cNvSpPr>
            <a:spLocks noChangeArrowheads="1"/>
          </p:cNvSpPr>
          <p:nvPr/>
        </p:nvSpPr>
        <p:spPr bwMode="auto">
          <a:xfrm>
            <a:off x="2786050" y="2214554"/>
            <a:ext cx="5759450" cy="503237"/>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eaLnBrk="0" hangingPunct="0">
              <a:lnSpc>
                <a:spcPct val="120000"/>
              </a:lnSpc>
              <a:buClrTx/>
              <a:buSzTx/>
              <a:tabLst>
                <a:tab pos="1433513" algn="l"/>
              </a:tabLst>
              <a:defRPr/>
            </a:pPr>
            <a:r>
              <a:rPr lang="es-ES" dirty="0" smtClean="0">
                <a:ln>
                  <a:solidFill>
                    <a:schemeClr val="tx2">
                      <a:lumMod val="60000"/>
                      <a:lumOff val="40000"/>
                    </a:schemeClr>
                  </a:solidFill>
                </a:ln>
                <a:ea typeface="SimSun" pitchFamily="2" charset="-122"/>
                <a:cs typeface="Arial" charset="0"/>
              </a:rPr>
              <a:t>PLANIFICACION DEPORTIVA</a:t>
            </a:r>
            <a:endParaRPr lang="es-ES" dirty="0">
              <a:ln>
                <a:solidFill>
                  <a:schemeClr val="tx2">
                    <a:lumMod val="60000"/>
                    <a:lumOff val="40000"/>
                  </a:schemeClr>
                </a:solidFill>
              </a:ln>
              <a:solidFill>
                <a:schemeClr val="tx1"/>
              </a:solidFill>
              <a:ea typeface="SimSun" pitchFamily="2" charset="-122"/>
              <a:cs typeface="Arial" charset="0"/>
            </a:endParaRPr>
          </a:p>
        </p:txBody>
      </p:sp>
      <p:grpSp>
        <p:nvGrpSpPr>
          <p:cNvPr id="14" name="Group 46"/>
          <p:cNvGrpSpPr>
            <a:grpSpLocks/>
          </p:cNvGrpSpPr>
          <p:nvPr/>
        </p:nvGrpSpPr>
        <p:grpSpPr bwMode="auto">
          <a:xfrm>
            <a:off x="323850" y="2620400"/>
            <a:ext cx="2395538" cy="576825"/>
            <a:chOff x="0" y="860"/>
            <a:chExt cx="1814" cy="431"/>
          </a:xfrm>
        </p:grpSpPr>
        <p:sp>
          <p:nvSpPr>
            <p:cNvPr id="12388" name="AutoShape 30"/>
            <p:cNvSpPr>
              <a:spLocks noChangeArrowheads="1"/>
            </p:cNvSpPr>
            <p:nvPr/>
          </p:nvSpPr>
          <p:spPr bwMode="auto">
            <a:xfrm>
              <a:off x="0" y="1013"/>
              <a:ext cx="1814" cy="278"/>
            </a:xfrm>
            <a:prstGeom prst="ellipse">
              <a:avLst/>
            </a:prstGeom>
            <a:gradFill rotWithShape="1">
              <a:gsLst>
                <a:gs pos="0">
                  <a:srgbClr val="000000">
                    <a:alpha val="62999"/>
                  </a:srgbClr>
                </a:gs>
                <a:gs pos="100000">
                  <a:srgbClr val="FFFFFF">
                    <a:alpha val="0"/>
                  </a:srgbClr>
                </a:gs>
              </a:gsLst>
              <a:path path="shape">
                <a:fillToRect l="50000" t="50000" r="50000" b="50000"/>
              </a:path>
            </a:gradFill>
            <a:ln w="9525">
              <a:no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nvGrpSpPr>
            <p:cNvPr id="15" name="Group 48"/>
            <p:cNvGrpSpPr>
              <a:grpSpLocks/>
            </p:cNvGrpSpPr>
            <p:nvPr/>
          </p:nvGrpSpPr>
          <p:grpSpPr bwMode="auto">
            <a:xfrm>
              <a:off x="278" y="860"/>
              <a:ext cx="1264" cy="338"/>
              <a:chOff x="2971" y="255"/>
              <a:chExt cx="1769" cy="474"/>
            </a:xfrm>
          </p:grpSpPr>
          <p:sp>
            <p:nvSpPr>
              <p:cNvPr id="12391" name="Text Box 50"/>
              <p:cNvSpPr txBox="1">
                <a:spLocks noChangeArrowheads="1"/>
              </p:cNvSpPr>
              <p:nvPr/>
            </p:nvSpPr>
            <p:spPr bwMode="auto">
              <a:xfrm>
                <a:off x="2988" y="255"/>
                <a:ext cx="1752" cy="474"/>
              </a:xfrm>
              <a:prstGeom prst="rect">
                <a:avLst/>
              </a:prstGeom>
              <a:noFill/>
              <a:ln w="9525">
                <a:noFill/>
                <a:miter lim="800000"/>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92" name="Oval 33"/>
              <p:cNvSpPr>
                <a:spLocks noChangeArrowheads="1"/>
              </p:cNvSpPr>
              <p:nvPr/>
            </p:nvSpPr>
            <p:spPr bwMode="auto">
              <a:xfrm>
                <a:off x="2971" y="298"/>
                <a:ext cx="53" cy="52"/>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93" name="Oval 34"/>
              <p:cNvSpPr>
                <a:spLocks noChangeArrowheads="1"/>
              </p:cNvSpPr>
              <p:nvPr/>
            </p:nvSpPr>
            <p:spPr bwMode="auto">
              <a:xfrm>
                <a:off x="2971" y="654"/>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94" name="Oval 35"/>
              <p:cNvSpPr>
                <a:spLocks noChangeArrowheads="1"/>
              </p:cNvSpPr>
              <p:nvPr/>
            </p:nvSpPr>
            <p:spPr bwMode="auto">
              <a:xfrm>
                <a:off x="4650" y="297"/>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95" name="Oval 36"/>
              <p:cNvSpPr>
                <a:spLocks noChangeArrowheads="1"/>
              </p:cNvSpPr>
              <p:nvPr/>
            </p:nvSpPr>
            <p:spPr bwMode="auto">
              <a:xfrm>
                <a:off x="4649" y="653"/>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96" name="Oval 35"/>
              <p:cNvSpPr>
                <a:spLocks noChangeArrowheads="1"/>
              </p:cNvSpPr>
              <p:nvPr/>
            </p:nvSpPr>
            <p:spPr bwMode="auto">
              <a:xfrm>
                <a:off x="3834" y="300"/>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97" name="Oval 36"/>
              <p:cNvSpPr>
                <a:spLocks noChangeArrowheads="1"/>
              </p:cNvSpPr>
              <p:nvPr/>
            </p:nvSpPr>
            <p:spPr bwMode="auto">
              <a:xfrm>
                <a:off x="3833" y="656"/>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grpSp>
      <p:sp>
        <p:nvSpPr>
          <p:cNvPr id="12300" name="WordArt 37"/>
          <p:cNvSpPr>
            <a:spLocks noChangeArrowheads="1" noChangeShapeType="1" noTextEdit="1"/>
          </p:cNvSpPr>
          <p:nvPr/>
        </p:nvSpPr>
        <p:spPr bwMode="auto">
          <a:xfrm>
            <a:off x="1000100" y="2357430"/>
            <a:ext cx="1243013" cy="227012"/>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chemeClr val="accent1"/>
                </a:solidFill>
                <a:effectLst>
                  <a:outerShdw dist="17961" dir="2700000" algn="ctr" rotWithShape="0">
                    <a:srgbClr val="000000"/>
                  </a:outerShdw>
                </a:effectLst>
                <a:latin typeface="Impact"/>
              </a:rPr>
              <a:t>CAPITULO I</a:t>
            </a:r>
          </a:p>
        </p:txBody>
      </p:sp>
      <p:sp>
        <p:nvSpPr>
          <p:cNvPr id="12301" name="AutoShape 59"/>
          <p:cNvSpPr>
            <a:spLocks noChangeArrowheads="1"/>
          </p:cNvSpPr>
          <p:nvPr/>
        </p:nvSpPr>
        <p:spPr bwMode="auto">
          <a:xfrm rot="-5400000">
            <a:off x="2401872" y="2955922"/>
            <a:ext cx="368300" cy="457200"/>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5" name="AutoShape 9"/>
          <p:cNvSpPr>
            <a:spLocks noChangeArrowheads="1"/>
          </p:cNvSpPr>
          <p:nvPr/>
        </p:nvSpPr>
        <p:spPr bwMode="auto">
          <a:xfrm>
            <a:off x="2786050" y="2928934"/>
            <a:ext cx="5759450" cy="503237"/>
          </a:xfrm>
          <a:prstGeom prst="roundRect">
            <a:avLst>
              <a:gd name="adj" fmla="val 50000"/>
            </a:avLst>
          </a:prstGeom>
          <a:solidFill>
            <a:schemeClr val="accent2"/>
          </a:solidFill>
          <a:ln>
            <a:noFill/>
            <a:headEnd/>
            <a:tailEnd/>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a:lstStyle/>
          <a:p>
            <a:pPr eaLnBrk="0" hangingPunct="0">
              <a:lnSpc>
                <a:spcPct val="120000"/>
              </a:lnSpc>
              <a:buClrTx/>
              <a:buSzTx/>
              <a:tabLst>
                <a:tab pos="1433513" algn="l"/>
              </a:tabLst>
              <a:defRPr/>
            </a:pPr>
            <a:r>
              <a:rPr lang="es-ES" dirty="0">
                <a:ln>
                  <a:solidFill>
                    <a:schemeClr val="tx2">
                      <a:lumMod val="60000"/>
                      <a:lumOff val="40000"/>
                    </a:schemeClr>
                  </a:solidFill>
                </a:ln>
                <a:solidFill>
                  <a:schemeClr val="tx1"/>
                </a:solidFill>
                <a:ea typeface="SimSun" pitchFamily="2" charset="-122"/>
                <a:cs typeface="Arial" charset="0"/>
              </a:rPr>
              <a:t>FUNDAMENTOS </a:t>
            </a:r>
            <a:r>
              <a:rPr lang="es-ES" dirty="0" smtClean="0">
                <a:ln>
                  <a:solidFill>
                    <a:schemeClr val="tx2">
                      <a:lumMod val="60000"/>
                      <a:lumOff val="40000"/>
                    </a:schemeClr>
                  </a:solidFill>
                </a:ln>
                <a:solidFill>
                  <a:schemeClr val="tx1"/>
                </a:solidFill>
                <a:ea typeface="SimSun" pitchFamily="2" charset="-122"/>
                <a:cs typeface="Arial" charset="0"/>
              </a:rPr>
              <a:t>TÉCNICOS DEL FÚTBOL</a:t>
            </a:r>
            <a:endParaRPr lang="es-ES" dirty="0">
              <a:ln>
                <a:solidFill>
                  <a:schemeClr val="tx2">
                    <a:lumMod val="60000"/>
                    <a:lumOff val="40000"/>
                  </a:schemeClr>
                </a:solidFill>
              </a:ln>
              <a:solidFill>
                <a:schemeClr val="tx1"/>
              </a:solidFill>
              <a:ea typeface="SimSun" pitchFamily="2" charset="-122"/>
              <a:cs typeface="Arial" charset="0"/>
            </a:endParaRPr>
          </a:p>
        </p:txBody>
      </p:sp>
      <p:sp>
        <p:nvSpPr>
          <p:cNvPr id="12304" name="WordArt 37"/>
          <p:cNvSpPr>
            <a:spLocks noChangeArrowheads="1" noChangeShapeType="1" noTextEdit="1"/>
          </p:cNvSpPr>
          <p:nvPr/>
        </p:nvSpPr>
        <p:spPr bwMode="auto">
          <a:xfrm>
            <a:off x="785786" y="3071810"/>
            <a:ext cx="1460500" cy="280987"/>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chemeClr val="accent1"/>
                </a:solidFill>
                <a:effectLst>
                  <a:outerShdw dist="17961" dir="2700000" algn="ctr" rotWithShape="0">
                    <a:srgbClr val="000000"/>
                  </a:outerShdw>
                </a:effectLst>
                <a:latin typeface="Impact"/>
              </a:rPr>
              <a:t>CAPITULO II</a:t>
            </a:r>
          </a:p>
        </p:txBody>
      </p:sp>
      <p:sp>
        <p:nvSpPr>
          <p:cNvPr id="12305" name="AutoShape 74"/>
          <p:cNvSpPr>
            <a:spLocks noChangeArrowheads="1"/>
          </p:cNvSpPr>
          <p:nvPr/>
        </p:nvSpPr>
        <p:spPr bwMode="auto">
          <a:xfrm rot="-5400000">
            <a:off x="2401872" y="3670302"/>
            <a:ext cx="368300" cy="457200"/>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6" name="AutoShape 9"/>
          <p:cNvSpPr>
            <a:spLocks noChangeArrowheads="1"/>
          </p:cNvSpPr>
          <p:nvPr/>
        </p:nvSpPr>
        <p:spPr bwMode="auto">
          <a:xfrm>
            <a:off x="2857488" y="3643314"/>
            <a:ext cx="5759450" cy="503237"/>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eaLnBrk="0" hangingPunct="0">
              <a:lnSpc>
                <a:spcPct val="120000"/>
              </a:lnSpc>
              <a:buClrTx/>
              <a:buSzTx/>
              <a:tabLst>
                <a:tab pos="1433513" algn="l"/>
              </a:tabLst>
              <a:defRPr/>
            </a:pPr>
            <a:r>
              <a:rPr lang="es-ES" dirty="0" smtClean="0">
                <a:ln>
                  <a:solidFill>
                    <a:schemeClr val="tx2">
                      <a:lumMod val="60000"/>
                      <a:lumOff val="40000"/>
                    </a:schemeClr>
                  </a:solidFill>
                </a:ln>
                <a:solidFill>
                  <a:schemeClr val="tx1"/>
                </a:solidFill>
                <a:ea typeface="SimSun" pitchFamily="2" charset="-122"/>
                <a:cs typeface="Arial" charset="0"/>
              </a:rPr>
              <a:t>PRINCIPIOS TACTICOS DEL FUTBOL </a:t>
            </a:r>
            <a:endParaRPr lang="es-ES" dirty="0">
              <a:ln>
                <a:solidFill>
                  <a:schemeClr val="tx2">
                    <a:lumMod val="60000"/>
                    <a:lumOff val="40000"/>
                  </a:schemeClr>
                </a:solidFill>
              </a:ln>
              <a:solidFill>
                <a:schemeClr val="tx1"/>
              </a:solidFill>
              <a:ea typeface="SimSun" pitchFamily="2" charset="-122"/>
              <a:cs typeface="Arial" charset="0"/>
            </a:endParaRPr>
          </a:p>
        </p:txBody>
      </p:sp>
      <p:sp>
        <p:nvSpPr>
          <p:cNvPr id="12308" name="WordArt 37"/>
          <p:cNvSpPr>
            <a:spLocks noChangeArrowheads="1" noChangeShapeType="1" noTextEdit="1"/>
          </p:cNvSpPr>
          <p:nvPr/>
        </p:nvSpPr>
        <p:spPr bwMode="auto">
          <a:xfrm>
            <a:off x="928662" y="3786190"/>
            <a:ext cx="1447800" cy="258762"/>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chemeClr val="accent1"/>
                </a:solidFill>
                <a:effectLst>
                  <a:outerShdw dist="17961" dir="2700000" algn="ctr" rotWithShape="0">
                    <a:srgbClr val="000000"/>
                  </a:outerShdw>
                </a:effectLst>
                <a:latin typeface="Impact"/>
              </a:rPr>
              <a:t>CAPITULO III</a:t>
            </a:r>
          </a:p>
        </p:txBody>
      </p:sp>
      <p:sp>
        <p:nvSpPr>
          <p:cNvPr id="12313" name="AutoShape 30"/>
          <p:cNvSpPr>
            <a:spLocks noChangeArrowheads="1"/>
          </p:cNvSpPr>
          <p:nvPr/>
        </p:nvSpPr>
        <p:spPr bwMode="auto">
          <a:xfrm>
            <a:off x="323850" y="5749925"/>
            <a:ext cx="2395538" cy="373063"/>
          </a:xfrm>
          <a:prstGeom prst="ellipse">
            <a:avLst/>
          </a:prstGeom>
          <a:gradFill rotWithShape="1">
            <a:gsLst>
              <a:gs pos="0">
                <a:srgbClr val="000000">
                  <a:alpha val="62999"/>
                </a:srgbClr>
              </a:gs>
              <a:gs pos="100000">
                <a:srgbClr val="FFFFFF">
                  <a:alpha val="0"/>
                </a:srgbClr>
              </a:gs>
            </a:gsLst>
            <a:path path="shape">
              <a:fillToRect l="50000" t="50000" r="50000" b="50000"/>
            </a:path>
          </a:gradFill>
          <a:ln w="9525">
            <a:no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15" name="AutoShape 104"/>
          <p:cNvSpPr>
            <a:spLocks noChangeArrowheads="1"/>
          </p:cNvSpPr>
          <p:nvPr/>
        </p:nvSpPr>
        <p:spPr bwMode="auto">
          <a:xfrm rot="-5400000">
            <a:off x="2401872" y="4313244"/>
            <a:ext cx="368300" cy="457200"/>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8" name="AutoShape 9"/>
          <p:cNvSpPr>
            <a:spLocks noChangeArrowheads="1"/>
          </p:cNvSpPr>
          <p:nvPr/>
        </p:nvSpPr>
        <p:spPr bwMode="auto">
          <a:xfrm>
            <a:off x="2786050" y="4286256"/>
            <a:ext cx="5759450" cy="503238"/>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eaLnBrk="0" hangingPunct="0">
              <a:lnSpc>
                <a:spcPct val="120000"/>
              </a:lnSpc>
              <a:buClrTx/>
              <a:buSzTx/>
              <a:tabLst>
                <a:tab pos="1433513" algn="l"/>
              </a:tabLst>
              <a:defRPr/>
            </a:pPr>
            <a:r>
              <a:rPr lang="es-ES" dirty="0">
                <a:ln>
                  <a:solidFill>
                    <a:schemeClr val="tx2">
                      <a:lumMod val="60000"/>
                      <a:lumOff val="40000"/>
                    </a:schemeClr>
                  </a:solidFill>
                </a:ln>
                <a:solidFill>
                  <a:schemeClr val="tx1"/>
                </a:solidFill>
                <a:ea typeface="SimSun" pitchFamily="2" charset="-122"/>
                <a:cs typeface="Arial" charset="0"/>
              </a:rPr>
              <a:t>SISTEMA DE HIPOTESIS</a:t>
            </a:r>
          </a:p>
        </p:txBody>
      </p:sp>
      <p:sp>
        <p:nvSpPr>
          <p:cNvPr id="12317" name="WordArt 37"/>
          <p:cNvSpPr>
            <a:spLocks noChangeArrowheads="1" noChangeShapeType="1" noTextEdit="1"/>
          </p:cNvSpPr>
          <p:nvPr/>
        </p:nvSpPr>
        <p:spPr bwMode="auto">
          <a:xfrm>
            <a:off x="785786" y="4357694"/>
            <a:ext cx="1562100" cy="288925"/>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chemeClr val="accent1"/>
                </a:solidFill>
                <a:effectLst>
                  <a:outerShdw dist="17961" dir="2700000" algn="ctr" rotWithShape="0">
                    <a:srgbClr val="000000"/>
                  </a:outerShdw>
                </a:effectLst>
                <a:latin typeface="Impact"/>
              </a:rPr>
              <a:t>TERCERA PARTE</a:t>
            </a:r>
          </a:p>
        </p:txBody>
      </p:sp>
      <p:grpSp>
        <p:nvGrpSpPr>
          <p:cNvPr id="23" name="114 Grupo"/>
          <p:cNvGrpSpPr>
            <a:grpSpLocks/>
          </p:cNvGrpSpPr>
          <p:nvPr/>
        </p:nvGrpSpPr>
        <p:grpSpPr bwMode="auto">
          <a:xfrm>
            <a:off x="285720" y="4929198"/>
            <a:ext cx="8302625" cy="716511"/>
            <a:chOff x="323850" y="5685877"/>
            <a:chExt cx="8302625" cy="716511"/>
          </a:xfrm>
        </p:grpSpPr>
        <p:sp>
          <p:nvSpPr>
            <p:cNvPr id="12336" name="AutoShape 119"/>
            <p:cNvSpPr>
              <a:spLocks noChangeArrowheads="1"/>
            </p:cNvSpPr>
            <p:nvPr/>
          </p:nvSpPr>
          <p:spPr bwMode="auto">
            <a:xfrm rot="-5400000">
              <a:off x="2420938" y="5746750"/>
              <a:ext cx="368300" cy="457200"/>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9" name="AutoShape 9"/>
            <p:cNvSpPr>
              <a:spLocks noChangeArrowheads="1"/>
            </p:cNvSpPr>
            <p:nvPr/>
          </p:nvSpPr>
          <p:spPr bwMode="auto">
            <a:xfrm>
              <a:off x="2867025" y="5730875"/>
              <a:ext cx="5759450" cy="503238"/>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eaLnBrk="0" hangingPunct="0">
                <a:lnSpc>
                  <a:spcPct val="100000"/>
                </a:lnSpc>
                <a:buClrTx/>
                <a:buSzTx/>
                <a:tabLst>
                  <a:tab pos="1433513" algn="l"/>
                </a:tabLst>
                <a:defRPr/>
              </a:pPr>
              <a:r>
                <a:rPr lang="es-ES" dirty="0">
                  <a:ln>
                    <a:solidFill>
                      <a:schemeClr val="tx2">
                        <a:lumMod val="60000"/>
                        <a:lumOff val="40000"/>
                      </a:schemeClr>
                    </a:solidFill>
                  </a:ln>
                  <a:solidFill>
                    <a:schemeClr val="tx1"/>
                  </a:solidFill>
                  <a:ea typeface="SimSun" pitchFamily="2" charset="-122"/>
                  <a:cs typeface="Arial" charset="0"/>
                </a:rPr>
                <a:t>METODOLOGÍA DE LA INVESTIGACIÓN</a:t>
              </a:r>
            </a:p>
          </p:txBody>
        </p:sp>
        <p:grpSp>
          <p:nvGrpSpPr>
            <p:cNvPr id="24" name="Group 121"/>
            <p:cNvGrpSpPr>
              <a:grpSpLocks/>
            </p:cNvGrpSpPr>
            <p:nvPr/>
          </p:nvGrpSpPr>
          <p:grpSpPr bwMode="auto">
            <a:xfrm>
              <a:off x="323850" y="5685877"/>
              <a:ext cx="2395538" cy="716511"/>
              <a:chOff x="0" y="860"/>
              <a:chExt cx="1814" cy="535"/>
            </a:xfrm>
          </p:grpSpPr>
          <p:sp>
            <p:nvSpPr>
              <p:cNvPr id="12340" name="AutoShape 30"/>
              <p:cNvSpPr>
                <a:spLocks noChangeArrowheads="1"/>
              </p:cNvSpPr>
              <p:nvPr/>
            </p:nvSpPr>
            <p:spPr bwMode="auto">
              <a:xfrm>
                <a:off x="0" y="1117"/>
                <a:ext cx="1814" cy="278"/>
              </a:xfrm>
              <a:prstGeom prst="ellipse">
                <a:avLst/>
              </a:prstGeom>
              <a:gradFill rotWithShape="1">
                <a:gsLst>
                  <a:gs pos="0">
                    <a:srgbClr val="000000">
                      <a:alpha val="62999"/>
                    </a:srgbClr>
                  </a:gs>
                  <a:gs pos="100000">
                    <a:srgbClr val="FFFFFF">
                      <a:alpha val="0"/>
                    </a:srgbClr>
                  </a:gs>
                </a:gsLst>
                <a:path path="shape">
                  <a:fillToRect l="50000" t="50000" r="50000" b="50000"/>
                </a:path>
              </a:gradFill>
              <a:ln w="9525">
                <a:no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nvGrpSpPr>
              <p:cNvPr id="25" name="Group 123"/>
              <p:cNvGrpSpPr>
                <a:grpSpLocks/>
              </p:cNvGrpSpPr>
              <p:nvPr/>
            </p:nvGrpSpPr>
            <p:grpSpPr bwMode="auto">
              <a:xfrm>
                <a:off x="278" y="860"/>
                <a:ext cx="1264" cy="338"/>
                <a:chOff x="2971" y="255"/>
                <a:chExt cx="1769" cy="474"/>
              </a:xfrm>
            </p:grpSpPr>
            <p:sp>
              <p:nvSpPr>
                <p:cNvPr id="12343" name="Text Box 125"/>
                <p:cNvSpPr txBox="1">
                  <a:spLocks noChangeArrowheads="1"/>
                </p:cNvSpPr>
                <p:nvPr/>
              </p:nvSpPr>
              <p:spPr bwMode="auto">
                <a:xfrm>
                  <a:off x="2988" y="255"/>
                  <a:ext cx="1752" cy="474"/>
                </a:xfrm>
                <a:prstGeom prst="rect">
                  <a:avLst/>
                </a:prstGeom>
                <a:noFill/>
                <a:ln w="9525">
                  <a:noFill/>
                  <a:miter lim="800000"/>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44" name="Oval 33"/>
                <p:cNvSpPr>
                  <a:spLocks noChangeArrowheads="1"/>
                </p:cNvSpPr>
                <p:nvPr/>
              </p:nvSpPr>
              <p:spPr bwMode="auto">
                <a:xfrm>
                  <a:off x="2971" y="298"/>
                  <a:ext cx="53" cy="52"/>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45" name="Oval 34"/>
                <p:cNvSpPr>
                  <a:spLocks noChangeArrowheads="1"/>
                </p:cNvSpPr>
                <p:nvPr/>
              </p:nvSpPr>
              <p:spPr bwMode="auto">
                <a:xfrm>
                  <a:off x="2971" y="654"/>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46" name="Oval 35"/>
                <p:cNvSpPr>
                  <a:spLocks noChangeArrowheads="1"/>
                </p:cNvSpPr>
                <p:nvPr/>
              </p:nvSpPr>
              <p:spPr bwMode="auto">
                <a:xfrm>
                  <a:off x="4650" y="297"/>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47" name="Oval 36"/>
                <p:cNvSpPr>
                  <a:spLocks noChangeArrowheads="1"/>
                </p:cNvSpPr>
                <p:nvPr/>
              </p:nvSpPr>
              <p:spPr bwMode="auto">
                <a:xfrm>
                  <a:off x="4649" y="653"/>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48" name="Oval 35"/>
                <p:cNvSpPr>
                  <a:spLocks noChangeArrowheads="1"/>
                </p:cNvSpPr>
                <p:nvPr/>
              </p:nvSpPr>
              <p:spPr bwMode="auto">
                <a:xfrm>
                  <a:off x="3834" y="300"/>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49" name="Oval 36"/>
                <p:cNvSpPr>
                  <a:spLocks noChangeArrowheads="1"/>
                </p:cNvSpPr>
                <p:nvPr/>
              </p:nvSpPr>
              <p:spPr bwMode="auto">
                <a:xfrm>
                  <a:off x="3833" y="656"/>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grpSp>
        <p:sp>
          <p:nvSpPr>
            <p:cNvPr id="12339" name="WordArt 37"/>
            <p:cNvSpPr>
              <a:spLocks noChangeArrowheads="1" noChangeShapeType="1" noTextEdit="1"/>
            </p:cNvSpPr>
            <p:nvPr/>
          </p:nvSpPr>
          <p:spPr bwMode="auto">
            <a:xfrm>
              <a:off x="723900" y="5807075"/>
              <a:ext cx="1574800" cy="250825"/>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chemeClr val="accent1"/>
                  </a:solidFill>
                  <a:effectLst>
                    <a:outerShdw dist="17961" dir="2700000" algn="ctr" rotWithShape="0">
                      <a:srgbClr val="000000"/>
                    </a:outerShdw>
                  </a:effectLst>
                  <a:latin typeface="Impact"/>
                </a:rPr>
                <a:t>CUARTA PARTE</a:t>
              </a:r>
            </a:p>
          </p:txBody>
        </p:sp>
      </p:grpSp>
      <p:grpSp>
        <p:nvGrpSpPr>
          <p:cNvPr id="26" name="115 Grupo"/>
          <p:cNvGrpSpPr>
            <a:grpSpLocks/>
          </p:cNvGrpSpPr>
          <p:nvPr/>
        </p:nvGrpSpPr>
        <p:grpSpPr bwMode="auto">
          <a:xfrm>
            <a:off x="642910" y="5572140"/>
            <a:ext cx="8143932" cy="716511"/>
            <a:chOff x="252412" y="5685877"/>
            <a:chExt cx="8143932" cy="716511"/>
          </a:xfrm>
        </p:grpSpPr>
        <p:sp>
          <p:nvSpPr>
            <p:cNvPr id="12322" name="AutoShape 119"/>
            <p:cNvSpPr>
              <a:spLocks noChangeArrowheads="1"/>
            </p:cNvSpPr>
            <p:nvPr/>
          </p:nvSpPr>
          <p:spPr bwMode="auto">
            <a:xfrm rot="16200000">
              <a:off x="2011374" y="5712865"/>
              <a:ext cx="368300" cy="457200"/>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118" name="AutoShape 9"/>
            <p:cNvSpPr>
              <a:spLocks noChangeArrowheads="1"/>
            </p:cNvSpPr>
            <p:nvPr/>
          </p:nvSpPr>
          <p:spPr bwMode="auto">
            <a:xfrm>
              <a:off x="2609866" y="5685877"/>
              <a:ext cx="5786478" cy="503238"/>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algn="just" eaLnBrk="0" hangingPunct="0">
                <a:lnSpc>
                  <a:spcPct val="100000"/>
                </a:lnSpc>
                <a:buClrTx/>
                <a:buSzTx/>
                <a:tabLst>
                  <a:tab pos="1433513" algn="l"/>
                </a:tabLst>
                <a:defRPr/>
              </a:pPr>
              <a:r>
                <a:rPr lang="es-ES" sz="1600" dirty="0" smtClean="0">
                  <a:ln>
                    <a:solidFill>
                      <a:schemeClr val="tx2">
                        <a:lumMod val="60000"/>
                        <a:lumOff val="40000"/>
                      </a:schemeClr>
                    </a:solidFill>
                  </a:ln>
                  <a:ea typeface="SimSun" pitchFamily="2" charset="-122"/>
                  <a:cs typeface="Arial" charset="0"/>
                </a:rPr>
                <a:t>CONCLUCIONES  Y  RECOMENDACIONES</a:t>
              </a:r>
              <a:endParaRPr lang="es-ES" sz="1600" dirty="0">
                <a:ln>
                  <a:solidFill>
                    <a:schemeClr val="tx2">
                      <a:lumMod val="60000"/>
                      <a:lumOff val="40000"/>
                    </a:schemeClr>
                  </a:solidFill>
                </a:ln>
                <a:solidFill>
                  <a:schemeClr val="tx1"/>
                </a:solidFill>
                <a:ea typeface="SimSun" pitchFamily="2" charset="-122"/>
                <a:cs typeface="Arial" charset="0"/>
              </a:endParaRPr>
            </a:p>
          </p:txBody>
        </p:sp>
        <p:grpSp>
          <p:nvGrpSpPr>
            <p:cNvPr id="27" name="Group 121"/>
            <p:cNvGrpSpPr>
              <a:grpSpLocks/>
            </p:cNvGrpSpPr>
            <p:nvPr/>
          </p:nvGrpSpPr>
          <p:grpSpPr bwMode="auto">
            <a:xfrm>
              <a:off x="323850" y="5685877"/>
              <a:ext cx="2395538" cy="716511"/>
              <a:chOff x="0" y="860"/>
              <a:chExt cx="1814" cy="535"/>
            </a:xfrm>
          </p:grpSpPr>
          <p:sp>
            <p:nvSpPr>
              <p:cNvPr id="12326" name="AutoShape 30"/>
              <p:cNvSpPr>
                <a:spLocks noChangeArrowheads="1"/>
              </p:cNvSpPr>
              <p:nvPr/>
            </p:nvSpPr>
            <p:spPr bwMode="auto">
              <a:xfrm>
                <a:off x="0" y="1117"/>
                <a:ext cx="1814" cy="278"/>
              </a:xfrm>
              <a:prstGeom prst="ellipse">
                <a:avLst/>
              </a:prstGeom>
              <a:gradFill rotWithShape="1">
                <a:gsLst>
                  <a:gs pos="0">
                    <a:srgbClr val="000000">
                      <a:alpha val="62999"/>
                    </a:srgbClr>
                  </a:gs>
                  <a:gs pos="100000">
                    <a:srgbClr val="FFFFFF">
                      <a:alpha val="0"/>
                    </a:srgbClr>
                  </a:gs>
                </a:gsLst>
                <a:path path="shape">
                  <a:fillToRect l="50000" t="50000" r="50000" b="50000"/>
                </a:path>
              </a:gradFill>
              <a:ln w="9525">
                <a:no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nvGrpSpPr>
              <p:cNvPr id="28" name="Group 123"/>
              <p:cNvGrpSpPr>
                <a:grpSpLocks/>
              </p:cNvGrpSpPr>
              <p:nvPr/>
            </p:nvGrpSpPr>
            <p:grpSpPr bwMode="auto">
              <a:xfrm>
                <a:off x="278" y="860"/>
                <a:ext cx="1264" cy="338"/>
                <a:chOff x="2971" y="255"/>
                <a:chExt cx="1769" cy="474"/>
              </a:xfrm>
            </p:grpSpPr>
            <p:sp>
              <p:nvSpPr>
                <p:cNvPr id="12329" name="Text Box 125"/>
                <p:cNvSpPr txBox="1">
                  <a:spLocks noChangeArrowheads="1"/>
                </p:cNvSpPr>
                <p:nvPr/>
              </p:nvSpPr>
              <p:spPr bwMode="auto">
                <a:xfrm>
                  <a:off x="2988" y="255"/>
                  <a:ext cx="1752" cy="474"/>
                </a:xfrm>
                <a:prstGeom prst="rect">
                  <a:avLst/>
                </a:prstGeom>
                <a:noFill/>
                <a:ln w="9525">
                  <a:noFill/>
                  <a:miter lim="800000"/>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30" name="Oval 33"/>
                <p:cNvSpPr>
                  <a:spLocks noChangeArrowheads="1"/>
                </p:cNvSpPr>
                <p:nvPr/>
              </p:nvSpPr>
              <p:spPr bwMode="auto">
                <a:xfrm>
                  <a:off x="2971" y="298"/>
                  <a:ext cx="53" cy="52"/>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31" name="Oval 34"/>
                <p:cNvSpPr>
                  <a:spLocks noChangeArrowheads="1"/>
                </p:cNvSpPr>
                <p:nvPr/>
              </p:nvSpPr>
              <p:spPr bwMode="auto">
                <a:xfrm>
                  <a:off x="2971" y="654"/>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32" name="Oval 35"/>
                <p:cNvSpPr>
                  <a:spLocks noChangeArrowheads="1"/>
                </p:cNvSpPr>
                <p:nvPr/>
              </p:nvSpPr>
              <p:spPr bwMode="auto">
                <a:xfrm>
                  <a:off x="4650" y="297"/>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33" name="Oval 36"/>
                <p:cNvSpPr>
                  <a:spLocks noChangeArrowheads="1"/>
                </p:cNvSpPr>
                <p:nvPr/>
              </p:nvSpPr>
              <p:spPr bwMode="auto">
                <a:xfrm>
                  <a:off x="4649" y="653"/>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34" name="Oval 35"/>
                <p:cNvSpPr>
                  <a:spLocks noChangeArrowheads="1"/>
                </p:cNvSpPr>
                <p:nvPr/>
              </p:nvSpPr>
              <p:spPr bwMode="auto">
                <a:xfrm>
                  <a:off x="3834" y="300"/>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2335" name="Oval 36"/>
                <p:cNvSpPr>
                  <a:spLocks noChangeArrowheads="1"/>
                </p:cNvSpPr>
                <p:nvPr/>
              </p:nvSpPr>
              <p:spPr bwMode="auto">
                <a:xfrm>
                  <a:off x="3833" y="656"/>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grpSp>
        <p:sp>
          <p:nvSpPr>
            <p:cNvPr id="12325" name="WordArt 37"/>
            <p:cNvSpPr>
              <a:spLocks noChangeArrowheads="1" noChangeShapeType="1" noTextEdit="1"/>
            </p:cNvSpPr>
            <p:nvPr/>
          </p:nvSpPr>
          <p:spPr bwMode="auto">
            <a:xfrm>
              <a:off x="252412" y="5828753"/>
              <a:ext cx="1600214" cy="229147"/>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chemeClr val="accent1"/>
                  </a:solidFill>
                  <a:effectLst>
                    <a:outerShdw dist="17961" dir="2700000" algn="ctr" rotWithShape="0">
                      <a:srgbClr val="000000"/>
                    </a:outerShdw>
                  </a:effectLst>
                  <a:latin typeface="Impact"/>
                </a:rPr>
                <a:t>QUINTA PARTE</a:t>
              </a:r>
            </a:p>
          </p:txBody>
        </p:sp>
      </p:grpSp>
      <p:sp>
        <p:nvSpPr>
          <p:cNvPr id="131" name="AutoShape 9"/>
          <p:cNvSpPr>
            <a:spLocks noChangeArrowheads="1"/>
          </p:cNvSpPr>
          <p:nvPr/>
        </p:nvSpPr>
        <p:spPr bwMode="auto">
          <a:xfrm>
            <a:off x="2786050" y="1571612"/>
            <a:ext cx="5759450" cy="503238"/>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eaLnBrk="0" hangingPunct="0">
              <a:lnSpc>
                <a:spcPct val="120000"/>
              </a:lnSpc>
              <a:buClrTx/>
              <a:buSzTx/>
              <a:tabLst>
                <a:tab pos="1433513" algn="l"/>
              </a:tabLst>
              <a:defRPr/>
            </a:pPr>
            <a:r>
              <a:rPr lang="es-ES" dirty="0" smtClean="0">
                <a:ln>
                  <a:solidFill>
                    <a:schemeClr val="tx2">
                      <a:lumMod val="60000"/>
                      <a:lumOff val="40000"/>
                    </a:schemeClr>
                  </a:solidFill>
                </a:ln>
                <a:solidFill>
                  <a:schemeClr val="tx1"/>
                </a:solidFill>
                <a:ea typeface="SimSun" pitchFamily="2" charset="-122"/>
                <a:cs typeface="Arial" charset="0"/>
              </a:rPr>
              <a:t>MARCO TEORICO DE LA INVESTIGACION </a:t>
            </a:r>
            <a:endParaRPr lang="es-ES" dirty="0">
              <a:ln>
                <a:solidFill>
                  <a:schemeClr val="tx2">
                    <a:lumMod val="60000"/>
                    <a:lumOff val="40000"/>
                  </a:schemeClr>
                </a:solidFill>
              </a:ln>
              <a:solidFill>
                <a:schemeClr val="tx1"/>
              </a:solidFill>
              <a:ea typeface="SimSun" pitchFamily="2" charset="-122"/>
              <a:cs typeface="Arial" charset="0"/>
            </a:endParaRPr>
          </a:p>
        </p:txBody>
      </p:sp>
      <p:grpSp>
        <p:nvGrpSpPr>
          <p:cNvPr id="133" name="115 Grupo"/>
          <p:cNvGrpSpPr>
            <a:grpSpLocks/>
          </p:cNvGrpSpPr>
          <p:nvPr/>
        </p:nvGrpSpPr>
        <p:grpSpPr bwMode="auto">
          <a:xfrm>
            <a:off x="357158" y="6215082"/>
            <a:ext cx="8445501" cy="642918"/>
            <a:chOff x="323850" y="5685877"/>
            <a:chExt cx="8302625" cy="716511"/>
          </a:xfrm>
        </p:grpSpPr>
        <p:sp>
          <p:nvSpPr>
            <p:cNvPr id="134" name="AutoShape 119"/>
            <p:cNvSpPr>
              <a:spLocks noChangeArrowheads="1"/>
            </p:cNvSpPr>
            <p:nvPr/>
          </p:nvSpPr>
          <p:spPr bwMode="auto">
            <a:xfrm rot="-5400000">
              <a:off x="2420938" y="5746750"/>
              <a:ext cx="368300" cy="457200"/>
            </a:xfrm>
            <a:prstGeom prst="downArrow">
              <a:avLst>
                <a:gd name="adj1" fmla="val 54472"/>
                <a:gd name="adj2" fmla="val 69374"/>
              </a:avLst>
            </a:prstGeom>
            <a:gradFill rotWithShape="1">
              <a:gsLst>
                <a:gs pos="0">
                  <a:srgbClr val="767676">
                    <a:alpha val="10999"/>
                  </a:srgbClr>
                </a:gs>
                <a:gs pos="100000">
                  <a:srgbClr val="FFFFFF"/>
                </a:gs>
              </a:gsLst>
              <a:lin ang="5400000" scaled="1"/>
            </a:gradFill>
            <a:ln w="9525" algn="ctr">
              <a:noFill/>
              <a:miter lim="800000"/>
              <a:headEnd/>
              <a:tailEnd/>
            </a:ln>
          </p:spPr>
          <p:txBody>
            <a:bodyPr wrap="none" anchor="ctr"/>
            <a:lstStyle/>
            <a:p>
              <a:endParaRPr lang="es-EC"/>
            </a:p>
          </p:txBody>
        </p:sp>
        <p:sp>
          <p:nvSpPr>
            <p:cNvPr id="135" name="AutoShape 9"/>
            <p:cNvSpPr>
              <a:spLocks noChangeArrowheads="1"/>
            </p:cNvSpPr>
            <p:nvPr/>
          </p:nvSpPr>
          <p:spPr bwMode="auto">
            <a:xfrm>
              <a:off x="2867025" y="5730875"/>
              <a:ext cx="5759450" cy="503238"/>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eaLnBrk="0" hangingPunct="0">
                <a:lnSpc>
                  <a:spcPct val="100000"/>
                </a:lnSpc>
                <a:buClrTx/>
                <a:buSzTx/>
                <a:tabLst>
                  <a:tab pos="1433513" algn="l"/>
                </a:tabLst>
                <a:defRPr/>
              </a:pPr>
              <a:r>
                <a:rPr lang="es-ES" dirty="0">
                  <a:ln>
                    <a:solidFill>
                      <a:schemeClr val="tx2">
                        <a:lumMod val="60000"/>
                        <a:lumOff val="40000"/>
                      </a:schemeClr>
                    </a:solidFill>
                  </a:ln>
                  <a:solidFill>
                    <a:schemeClr val="tx1"/>
                  </a:solidFill>
                  <a:ea typeface="SimSun" pitchFamily="2" charset="-122"/>
                  <a:cs typeface="Arial" charset="0"/>
                </a:rPr>
                <a:t>PROPUESTA ALTERNATIVA</a:t>
              </a:r>
            </a:p>
          </p:txBody>
        </p:sp>
        <p:grpSp>
          <p:nvGrpSpPr>
            <p:cNvPr id="136" name="Group 121"/>
            <p:cNvGrpSpPr>
              <a:grpSpLocks/>
            </p:cNvGrpSpPr>
            <p:nvPr/>
          </p:nvGrpSpPr>
          <p:grpSpPr bwMode="auto">
            <a:xfrm>
              <a:off x="323850" y="5685877"/>
              <a:ext cx="2395538" cy="716511"/>
              <a:chOff x="0" y="860"/>
              <a:chExt cx="1814" cy="535"/>
            </a:xfrm>
          </p:grpSpPr>
          <p:sp>
            <p:nvSpPr>
              <p:cNvPr id="138" name="AutoShape 30"/>
              <p:cNvSpPr>
                <a:spLocks noChangeArrowheads="1"/>
              </p:cNvSpPr>
              <p:nvPr/>
            </p:nvSpPr>
            <p:spPr bwMode="auto">
              <a:xfrm>
                <a:off x="0" y="1117"/>
                <a:ext cx="1814" cy="278"/>
              </a:xfrm>
              <a:prstGeom prst="ellipse">
                <a:avLst/>
              </a:prstGeom>
              <a:gradFill rotWithShape="1">
                <a:gsLst>
                  <a:gs pos="0">
                    <a:srgbClr val="000000">
                      <a:alpha val="62999"/>
                    </a:srgbClr>
                  </a:gs>
                  <a:gs pos="100000">
                    <a:srgbClr val="FFFFFF">
                      <a:alpha val="0"/>
                    </a:srgbClr>
                  </a:gs>
                </a:gsLst>
                <a:path path="shape">
                  <a:fillToRect l="50000" t="50000" r="50000" b="50000"/>
                </a:path>
              </a:gradFill>
              <a:ln w="9525">
                <a:no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nvGrpSpPr>
              <p:cNvPr id="139" name="Group 123"/>
              <p:cNvGrpSpPr>
                <a:grpSpLocks/>
              </p:cNvGrpSpPr>
              <p:nvPr/>
            </p:nvGrpSpPr>
            <p:grpSpPr bwMode="auto">
              <a:xfrm>
                <a:off x="278" y="860"/>
                <a:ext cx="1264" cy="338"/>
                <a:chOff x="2971" y="255"/>
                <a:chExt cx="1769" cy="474"/>
              </a:xfrm>
            </p:grpSpPr>
            <p:sp>
              <p:nvSpPr>
                <p:cNvPr id="140" name="Text Box 125"/>
                <p:cNvSpPr txBox="1">
                  <a:spLocks noChangeArrowheads="1"/>
                </p:cNvSpPr>
                <p:nvPr/>
              </p:nvSpPr>
              <p:spPr bwMode="auto">
                <a:xfrm>
                  <a:off x="2988" y="255"/>
                  <a:ext cx="1752" cy="474"/>
                </a:xfrm>
                <a:prstGeom prst="rect">
                  <a:avLst/>
                </a:prstGeom>
                <a:noFill/>
                <a:ln w="9525">
                  <a:noFill/>
                  <a:miter lim="800000"/>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41" name="Oval 33"/>
                <p:cNvSpPr>
                  <a:spLocks noChangeArrowheads="1"/>
                </p:cNvSpPr>
                <p:nvPr/>
              </p:nvSpPr>
              <p:spPr bwMode="auto">
                <a:xfrm>
                  <a:off x="2971" y="298"/>
                  <a:ext cx="53" cy="52"/>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42" name="Oval 34"/>
                <p:cNvSpPr>
                  <a:spLocks noChangeArrowheads="1"/>
                </p:cNvSpPr>
                <p:nvPr/>
              </p:nvSpPr>
              <p:spPr bwMode="auto">
                <a:xfrm>
                  <a:off x="2971" y="654"/>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43" name="Oval 35"/>
                <p:cNvSpPr>
                  <a:spLocks noChangeArrowheads="1"/>
                </p:cNvSpPr>
                <p:nvPr/>
              </p:nvSpPr>
              <p:spPr bwMode="auto">
                <a:xfrm>
                  <a:off x="4650" y="297"/>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44" name="Oval 36"/>
                <p:cNvSpPr>
                  <a:spLocks noChangeArrowheads="1"/>
                </p:cNvSpPr>
                <p:nvPr/>
              </p:nvSpPr>
              <p:spPr bwMode="auto">
                <a:xfrm>
                  <a:off x="4649" y="653"/>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45" name="Oval 35"/>
                <p:cNvSpPr>
                  <a:spLocks noChangeArrowheads="1"/>
                </p:cNvSpPr>
                <p:nvPr/>
              </p:nvSpPr>
              <p:spPr bwMode="auto">
                <a:xfrm>
                  <a:off x="3834" y="300"/>
                  <a:ext cx="52"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sp>
              <p:nvSpPr>
                <p:cNvPr id="146" name="Oval 36"/>
                <p:cNvSpPr>
                  <a:spLocks noChangeArrowheads="1"/>
                </p:cNvSpPr>
                <p:nvPr/>
              </p:nvSpPr>
              <p:spPr bwMode="auto">
                <a:xfrm>
                  <a:off x="3833" y="656"/>
                  <a:ext cx="53" cy="53"/>
                </a:xfrm>
                <a:prstGeom prst="ellipse">
                  <a:avLst/>
                </a:prstGeom>
                <a:gradFill rotWithShape="1">
                  <a:gsLst>
                    <a:gs pos="0">
                      <a:srgbClr val="A9A277">
                        <a:alpha val="26999"/>
                      </a:srgbClr>
                    </a:gs>
                    <a:gs pos="100000">
                      <a:srgbClr val="1E2317"/>
                    </a:gs>
                  </a:gsLst>
                  <a:path path="shape">
                    <a:fillToRect l="50000" t="50000" r="50000" b="50000"/>
                  </a:path>
                </a:gradFill>
                <a:ln w="28575">
                  <a:solidFill>
                    <a:srgbClr val="111111">
                      <a:alpha val="30196"/>
                    </a:srgbClr>
                  </a:solidFill>
                  <a:round/>
                  <a:headEnd/>
                  <a:tailEnd/>
                </a:ln>
              </p:spPr>
              <p:txBody>
                <a:bodyPr wrap="none" anchor="ctr"/>
                <a:lstStyle/>
                <a:p>
                  <a:pPr algn="l">
                    <a:lnSpc>
                      <a:spcPct val="100000"/>
                    </a:lnSpc>
                    <a:spcBef>
                      <a:spcPct val="0"/>
                    </a:spcBef>
                    <a:buClrTx/>
                    <a:buSzTx/>
                  </a:pPr>
                  <a:endParaRPr lang="es-ES_tradnl" sz="1200" b="0">
                    <a:solidFill>
                      <a:schemeClr val="tx1"/>
                    </a:solidFill>
                    <a:cs typeface="Arial" charset="0"/>
                  </a:endParaRPr>
                </a:p>
              </p:txBody>
            </p:sp>
          </p:grpSp>
        </p:grpSp>
        <p:sp>
          <p:nvSpPr>
            <p:cNvPr id="137" name="WordArt 37"/>
            <p:cNvSpPr>
              <a:spLocks noChangeArrowheads="1" noChangeShapeType="1" noTextEdit="1"/>
            </p:cNvSpPr>
            <p:nvPr/>
          </p:nvSpPr>
          <p:spPr bwMode="auto">
            <a:xfrm>
              <a:off x="723900" y="5807075"/>
              <a:ext cx="1574800" cy="250825"/>
            </a:xfrm>
            <a:prstGeom prst="rect">
              <a:avLst/>
            </a:prstGeom>
          </p:spPr>
          <p:txBody>
            <a:bodyPr wrap="none" fromWordArt="1">
              <a:prstTxWarp prst="textPlain">
                <a:avLst>
                  <a:gd name="adj" fmla="val 50000"/>
                </a:avLst>
              </a:prstTxWarp>
            </a:bodyPr>
            <a:lstStyle/>
            <a:p>
              <a:r>
                <a:rPr lang="es-EC" sz="3600" kern="10" dirty="0">
                  <a:ln w="9525">
                    <a:solidFill>
                      <a:srgbClr val="000000"/>
                    </a:solidFill>
                    <a:round/>
                    <a:headEnd/>
                    <a:tailEnd/>
                  </a:ln>
                  <a:solidFill>
                    <a:schemeClr val="accent1"/>
                  </a:solidFill>
                  <a:effectLst>
                    <a:outerShdw dist="17961" dir="2700000" algn="ctr" rotWithShape="0">
                      <a:srgbClr val="000000"/>
                    </a:outerShdw>
                  </a:effectLst>
                  <a:latin typeface="Impact"/>
                </a:rPr>
                <a:t>QUINTA PARTE</a:t>
              </a:r>
            </a:p>
          </p:txBody>
        </p:sp>
      </p:gr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ages.jpg"/>
          <p:cNvPicPr>
            <a:picLocks noGrp="1" noChangeAspect="1"/>
          </p:cNvPicPr>
          <p:nvPr>
            <p:ph idx="1"/>
          </p:nvPr>
        </p:nvPicPr>
        <p:blipFill>
          <a:blip r:embed="rId2"/>
          <a:stretch>
            <a:fillRect/>
          </a:stretch>
        </p:blipFill>
        <p:spPr>
          <a:xfrm>
            <a:off x="12098" y="0"/>
            <a:ext cx="9228380" cy="6912378"/>
          </a:xfrm>
        </p:spPr>
      </p:pic>
      <p:sp>
        <p:nvSpPr>
          <p:cNvPr id="5" name="4 Rectángulo"/>
          <p:cNvSpPr/>
          <p:nvPr/>
        </p:nvSpPr>
        <p:spPr>
          <a:xfrm>
            <a:off x="0" y="5429264"/>
            <a:ext cx="9144000" cy="1015663"/>
          </a:xfrm>
          <a:prstGeom prst="rect">
            <a:avLst/>
          </a:prstGeom>
          <a:noFill/>
        </p:spPr>
        <p:txBody>
          <a:bodyPr wrap="square" lIns="91440" tIns="45720" rIns="91440" bIns="45720">
            <a:spAutoFit/>
            <a:scene3d>
              <a:camera prst="orthographicFront"/>
              <a:lightRig rig="threePt" dir="t"/>
            </a:scene3d>
            <a:sp3d extrusionH="57150">
              <a:bevelT w="38100" h="38100" prst="convex"/>
            </a:sp3d>
          </a:bodyPr>
          <a:lstStyle/>
          <a:p>
            <a:pPr algn="ctr"/>
            <a:r>
              <a:rPr lang="es-ES" sz="6000" b="1" cap="none" spc="0" dirty="0" smtClean="0">
                <a:ln w="900" cmpd="sng">
                  <a:solidFill>
                    <a:srgbClr val="FF0000">
                      <a:alpha val="55000"/>
                    </a:srgbClr>
                  </a:solidFill>
                  <a:prstDash val="solid"/>
                </a:ln>
                <a:solidFill>
                  <a:srgbClr val="FFC000"/>
                </a:solidFill>
                <a:effectLst>
                  <a:glow rad="101600">
                    <a:srgbClr val="FF0000">
                      <a:alpha val="60000"/>
                    </a:srgbClr>
                  </a:glow>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PROBLEMA DE INVESTIGACION</a:t>
            </a:r>
            <a:endParaRPr lang="es-ES" sz="6000" b="1" cap="none" spc="0" dirty="0">
              <a:ln w="900" cmpd="sng">
                <a:solidFill>
                  <a:srgbClr val="FF0000">
                    <a:alpha val="55000"/>
                  </a:srgbClr>
                </a:solidFill>
                <a:prstDash val="solid"/>
              </a:ln>
              <a:solidFill>
                <a:srgbClr val="FFC000"/>
              </a:solidFill>
              <a:effectLst>
                <a:glow rad="101600">
                  <a:srgbClr val="FF0000">
                    <a:alpha val="60000"/>
                  </a:srgbClr>
                </a:glow>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endParaRPr>
          </a:p>
        </p:txBody>
      </p:sp>
      <p:sp>
        <p:nvSpPr>
          <p:cNvPr id="7" name="6 Rectángulo"/>
          <p:cNvSpPr/>
          <p:nvPr/>
        </p:nvSpPr>
        <p:spPr>
          <a:xfrm>
            <a:off x="6286512" y="2285992"/>
            <a:ext cx="1071570" cy="1938992"/>
          </a:xfrm>
          <a:prstGeom prst="rect">
            <a:avLst/>
          </a:prstGeom>
          <a:noFill/>
        </p:spPr>
        <p:txBody>
          <a:bodyPr wrap="square" lIns="91440" tIns="45720" rIns="91440" bIns="45720">
            <a:spAutoFit/>
            <a:scene3d>
              <a:camera prst="orthographicFront"/>
              <a:lightRig rig="threePt" dir="t"/>
            </a:scene3d>
            <a:sp3d extrusionH="57150">
              <a:bevelT w="38100" h="38100" prst="convex"/>
            </a:sp3d>
          </a:bodyPr>
          <a:lstStyle/>
          <a:p>
            <a:pPr algn="ctr"/>
            <a:r>
              <a:rPr lang="es-ES" sz="12000" b="1" dirty="0" smtClean="0">
                <a:ln w="900" cmpd="sng">
                  <a:solidFill>
                    <a:srgbClr val="FF0000">
                      <a:alpha val="55000"/>
                    </a:srgbClr>
                  </a:solidFill>
                  <a:prstDash val="solid"/>
                </a:ln>
                <a:solidFill>
                  <a:srgbClr val="FFC000"/>
                </a:solidFill>
                <a:effectLst>
                  <a:glow rad="101600">
                    <a:srgbClr val="FF0000">
                      <a:alpha val="60000"/>
                    </a:srgbClr>
                  </a:glow>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a:t>
            </a:r>
            <a:endParaRPr lang="es-ES" sz="12000" b="1" cap="none" spc="0" dirty="0">
              <a:ln w="900" cmpd="sng">
                <a:solidFill>
                  <a:srgbClr val="FF0000">
                    <a:alpha val="55000"/>
                  </a:srgbClr>
                </a:solidFill>
                <a:prstDash val="solid"/>
              </a:ln>
              <a:solidFill>
                <a:srgbClr val="FFC000"/>
              </a:solidFill>
              <a:effectLst>
                <a:glow rad="101600">
                  <a:srgbClr val="FF0000">
                    <a:alpha val="60000"/>
                  </a:srgbClr>
                </a:glow>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ages (8).jpg"/>
          <p:cNvPicPr>
            <a:picLocks noGrp="1" noChangeAspect="1"/>
          </p:cNvPicPr>
          <p:nvPr>
            <p:ph idx="1"/>
          </p:nvPr>
        </p:nvPicPr>
        <p:blipFill>
          <a:blip r:embed="rId2"/>
          <a:stretch>
            <a:fillRect/>
          </a:stretch>
        </p:blipFill>
        <p:spPr>
          <a:xfrm>
            <a:off x="8711" y="-121333"/>
            <a:ext cx="9135289" cy="6979333"/>
          </a:xfrm>
        </p:spPr>
      </p:pic>
      <p:sp>
        <p:nvSpPr>
          <p:cNvPr id="2" name="1 Título"/>
          <p:cNvSpPr>
            <a:spLocks noGrp="1"/>
          </p:cNvSpPr>
          <p:nvPr>
            <p:ph type="title"/>
          </p:nvPr>
        </p:nvSpPr>
        <p:spPr/>
        <p:txBody>
          <a:bodyPr/>
          <a:lstStyle/>
          <a:p>
            <a:endParaRPr lang="es-EC"/>
          </a:p>
        </p:txBody>
      </p:sp>
      <p:sp>
        <p:nvSpPr>
          <p:cNvPr id="5" name="4 Rectángulo redondeado"/>
          <p:cNvSpPr/>
          <p:nvPr/>
        </p:nvSpPr>
        <p:spPr>
          <a:xfrm>
            <a:off x="1071538" y="142852"/>
            <a:ext cx="7643866" cy="2786082"/>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3200" b="1" dirty="0" smtClean="0">
                <a:solidFill>
                  <a:srgbClr val="FFFF00"/>
                </a:solidFill>
                <a:effectLst>
                  <a:glow rad="101600">
                    <a:schemeClr val="tx1">
                      <a:alpha val="60000"/>
                    </a:schemeClr>
                  </a:glow>
                  <a:outerShdw blurRad="50800" dist="38100" algn="l" rotWithShape="0">
                    <a:prstClr val="black">
                      <a:alpha val="40000"/>
                    </a:prstClr>
                  </a:outerShdw>
                  <a:reflection blurRad="6350" stA="55000" endA="300" endPos="45500" dir="5400000" sy="-100000" algn="bl" rotWithShape="0"/>
                </a:effectLst>
              </a:rPr>
              <a:t>¿La planificación deportiva incide en la  formación técnica táctica de los alumnos de la Escuela de Futbol del Club deportivo el Nacional categoría 13 – 14 y 15 – 16 años?</a:t>
            </a:r>
            <a:endParaRPr lang="es-EC" sz="3200" b="1" dirty="0">
              <a:solidFill>
                <a:srgbClr val="FFFF00"/>
              </a:solidFill>
              <a:effectLst>
                <a:glow rad="101600">
                  <a:schemeClr val="tx1">
                    <a:alpha val="60000"/>
                  </a:schemeClr>
                </a:glow>
                <a:outerShdw blurRad="50800" dist="38100" algn="l" rotWithShape="0">
                  <a:prstClr val="black">
                    <a:alpha val="40000"/>
                  </a:prstClr>
                </a:outerShdw>
                <a:reflection blurRad="6350" stA="55000" endA="300" endPos="45500" dir="5400000" sy="-100000" algn="bl" rotWithShape="0"/>
              </a:effectLst>
            </a:endParaRPr>
          </a:p>
        </p:txBody>
      </p:sp>
      <p:sp>
        <p:nvSpPr>
          <p:cNvPr id="6" name="5 Rectángulo redondeado"/>
          <p:cNvSpPr/>
          <p:nvPr/>
        </p:nvSpPr>
        <p:spPr>
          <a:xfrm>
            <a:off x="0" y="3786190"/>
            <a:ext cx="3071834" cy="1285884"/>
          </a:xfrm>
          <a:prstGeom prst="roundRect">
            <a:avLst/>
          </a:prstGeom>
          <a:solidFill>
            <a:schemeClr val="accent6">
              <a:lumMod val="75000"/>
            </a:schemeClr>
          </a:solidFill>
          <a:ln>
            <a:noFill/>
          </a:ln>
          <a:effectLst/>
          <a:scene3d>
            <a:camera prst="orthographicFront">
              <a:rot lat="0" lon="0" rev="0"/>
            </a:camera>
            <a:lightRig rig="chilly" dir="t">
              <a:rot lat="0" lon="0" rev="18480000"/>
            </a:lightRig>
          </a:scene3d>
          <a:sp3d prstMaterial="clear">
            <a:bevelT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2000" dirty="0" smtClean="0"/>
          </a:p>
          <a:p>
            <a:pPr lvl="0" algn="just"/>
            <a:r>
              <a:rPr lang="es-ES" sz="2000" b="1" dirty="0" smtClean="0">
                <a:ln>
                  <a:solidFill>
                    <a:srgbClr val="FF0000"/>
                  </a:solidFill>
                </a:ln>
                <a:solidFill>
                  <a:srgbClr val="FFFF00"/>
                </a:solidFill>
              </a:rPr>
              <a:t>Entrenadores de futbol con formación empírica.</a:t>
            </a:r>
            <a:endParaRPr lang="es-EC" sz="2000" b="1" dirty="0" smtClean="0">
              <a:ln>
                <a:solidFill>
                  <a:srgbClr val="FF0000"/>
                </a:solidFill>
              </a:ln>
              <a:solidFill>
                <a:srgbClr val="FFFF00"/>
              </a:solidFill>
            </a:endParaRPr>
          </a:p>
          <a:p>
            <a:pPr algn="just"/>
            <a:endParaRPr lang="es-EC" sz="3200" b="1" dirty="0">
              <a:solidFill>
                <a:srgbClr val="FFFF00"/>
              </a:solidFill>
              <a:effectLst>
                <a:glow rad="101600">
                  <a:schemeClr val="tx1">
                    <a:alpha val="60000"/>
                  </a:schemeClr>
                </a:glow>
                <a:outerShdw blurRad="50800" dist="38100" algn="l" rotWithShape="0">
                  <a:prstClr val="black">
                    <a:alpha val="40000"/>
                  </a:prstClr>
                </a:outerShdw>
                <a:reflection blurRad="6350" stA="55000" endA="300" endPos="45500" dir="5400000" sy="-100000" algn="bl" rotWithShape="0"/>
              </a:effectLst>
            </a:endParaRPr>
          </a:p>
        </p:txBody>
      </p:sp>
      <p:sp>
        <p:nvSpPr>
          <p:cNvPr id="8" name="7 Rectángulo redondeado"/>
          <p:cNvSpPr/>
          <p:nvPr/>
        </p:nvSpPr>
        <p:spPr>
          <a:xfrm>
            <a:off x="5500662" y="3714752"/>
            <a:ext cx="3643338" cy="1428760"/>
          </a:xfrm>
          <a:prstGeom prst="roundRect">
            <a:avLst/>
          </a:prstGeom>
          <a:solidFill>
            <a:schemeClr val="accent6">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2000" dirty="0" smtClean="0"/>
          </a:p>
          <a:p>
            <a:pPr lvl="0" algn="just"/>
            <a:r>
              <a:rPr lang="es-ES" sz="2000" b="1" dirty="0" smtClean="0">
                <a:ln>
                  <a:solidFill>
                    <a:srgbClr val="FF0000"/>
                  </a:solidFill>
                </a:ln>
                <a:solidFill>
                  <a:srgbClr val="FFFF00"/>
                </a:solidFill>
              </a:rPr>
              <a:t>Inadecuada utilización de los métodos de entrenamiento e implementos deportivos.</a:t>
            </a:r>
            <a:endParaRPr lang="es-EC" sz="2000" b="1" dirty="0" smtClean="0">
              <a:ln>
                <a:solidFill>
                  <a:srgbClr val="FF0000"/>
                </a:solidFill>
              </a:ln>
              <a:solidFill>
                <a:srgbClr val="FFFF00"/>
              </a:solidFill>
            </a:endParaRPr>
          </a:p>
          <a:p>
            <a:pPr algn="just"/>
            <a:endParaRPr lang="es-EC" sz="3200" b="1" dirty="0">
              <a:solidFill>
                <a:srgbClr val="FFFF00"/>
              </a:solidFill>
              <a:effectLst>
                <a:glow rad="101600">
                  <a:schemeClr val="tx1">
                    <a:alpha val="60000"/>
                  </a:schemeClr>
                </a:glow>
                <a:outerShdw blurRad="50800" dist="38100" algn="l" rotWithShape="0">
                  <a:prstClr val="black">
                    <a:alpha val="40000"/>
                  </a:prstClr>
                </a:outerShdw>
                <a:reflection blurRad="6350" stA="55000" endA="300" endPos="45500" dir="5400000" sy="-100000" algn="bl" rotWithShape="0"/>
              </a:effectLst>
            </a:endParaRPr>
          </a:p>
        </p:txBody>
      </p:sp>
      <p:sp>
        <p:nvSpPr>
          <p:cNvPr id="9" name="8 Rectángulo redondeado"/>
          <p:cNvSpPr/>
          <p:nvPr/>
        </p:nvSpPr>
        <p:spPr>
          <a:xfrm>
            <a:off x="2428860" y="5500678"/>
            <a:ext cx="4429156" cy="785842"/>
          </a:xfrm>
          <a:prstGeom prst="roundRect">
            <a:avLst/>
          </a:prstGeom>
          <a:solidFill>
            <a:schemeClr val="accent6">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2400" dirty="0" smtClean="0"/>
          </a:p>
          <a:p>
            <a:pPr lvl="0" algn="ctr"/>
            <a:r>
              <a:rPr lang="es-ES" sz="2400" b="1" dirty="0" smtClean="0">
                <a:ln>
                  <a:solidFill>
                    <a:srgbClr val="FF0000"/>
                  </a:solidFill>
                </a:ln>
                <a:solidFill>
                  <a:srgbClr val="FFFF00"/>
                </a:solidFill>
              </a:rPr>
              <a:t>Sesiones de entrenamiento  repetitiva.</a:t>
            </a:r>
            <a:endParaRPr lang="es-EC" sz="2400" b="1" dirty="0" smtClean="0">
              <a:ln>
                <a:solidFill>
                  <a:srgbClr val="FF0000"/>
                </a:solidFill>
              </a:ln>
              <a:solidFill>
                <a:srgbClr val="FFFF00"/>
              </a:solidFill>
            </a:endParaRPr>
          </a:p>
          <a:p>
            <a:pPr algn="just"/>
            <a:endParaRPr lang="es-EC" sz="3200" b="1" dirty="0">
              <a:solidFill>
                <a:srgbClr val="FFFF00"/>
              </a:solidFill>
              <a:effectLst>
                <a:glow rad="101600">
                  <a:schemeClr val="tx1">
                    <a:alpha val="60000"/>
                  </a:schemeClr>
                </a:glow>
                <a:outerShdw blurRad="50800" dist="38100" algn="l" rotWithShape="0">
                  <a:prstClr val="black">
                    <a:alpha val="40000"/>
                  </a:prstClr>
                </a:outerShdw>
                <a:reflection blurRad="6350" stA="55000" endA="300" endPos="45500" dir="5400000" sy="-100000" algn="bl" rotWithShape="0"/>
              </a:effectLst>
            </a:endParaRPr>
          </a:p>
        </p:txBody>
      </p:sp>
      <p:cxnSp>
        <p:nvCxnSpPr>
          <p:cNvPr id="10" name="41 Conector angular"/>
          <p:cNvCxnSpPr>
            <a:cxnSpLocks noChangeShapeType="1"/>
          </p:cNvCxnSpPr>
          <p:nvPr/>
        </p:nvCxnSpPr>
        <p:spPr bwMode="auto">
          <a:xfrm rot="10800000" flipV="1">
            <a:off x="928664" y="3286123"/>
            <a:ext cx="2643205" cy="350835"/>
          </a:xfrm>
          <a:prstGeom prst="bentConnector3">
            <a:avLst>
              <a:gd name="adj1" fmla="val -29833"/>
            </a:avLst>
          </a:prstGeom>
          <a:noFill/>
          <a:ln w="28575">
            <a:solidFill>
              <a:srgbClr val="FFFFFF"/>
            </a:solidFill>
            <a:miter lim="800000"/>
            <a:headEnd/>
            <a:tailEnd type="triangle" w="lg" len="lg"/>
          </a:ln>
        </p:spPr>
      </p:cxnSp>
      <p:cxnSp>
        <p:nvCxnSpPr>
          <p:cNvPr id="15" name="45 Conector angular"/>
          <p:cNvCxnSpPr>
            <a:cxnSpLocks noChangeShapeType="1"/>
          </p:cNvCxnSpPr>
          <p:nvPr/>
        </p:nvCxnSpPr>
        <p:spPr bwMode="auto">
          <a:xfrm>
            <a:off x="4572000" y="3143248"/>
            <a:ext cx="3654425" cy="493711"/>
          </a:xfrm>
          <a:prstGeom prst="bentConnector3">
            <a:avLst>
              <a:gd name="adj1" fmla="val -6203"/>
            </a:avLst>
          </a:prstGeom>
          <a:noFill/>
          <a:ln w="28575">
            <a:solidFill>
              <a:srgbClr val="FFFFFF"/>
            </a:solidFill>
            <a:miter lim="800000"/>
            <a:headEnd/>
            <a:tailEnd type="triangle" w="lg" len="lg"/>
          </a:ln>
        </p:spPr>
      </p:cxnSp>
      <p:sp>
        <p:nvSpPr>
          <p:cNvPr id="18" name="17 Rectángulo redondeado"/>
          <p:cNvSpPr/>
          <p:nvPr/>
        </p:nvSpPr>
        <p:spPr>
          <a:xfrm>
            <a:off x="3428992" y="3000372"/>
            <a:ext cx="2500330" cy="500066"/>
          </a:xfrm>
          <a:prstGeom prst="round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2000" dirty="0" smtClean="0"/>
          </a:p>
          <a:p>
            <a:pPr lvl="0" algn="just"/>
            <a:endParaRPr lang="es-ES" sz="2000" dirty="0" smtClean="0"/>
          </a:p>
          <a:p>
            <a:pPr lvl="0" algn="ctr"/>
            <a:r>
              <a:rPr lang="es-ES" sz="2000" b="1" i="1" u="sng" dirty="0" smtClean="0">
                <a:solidFill>
                  <a:schemeClr val="tx1"/>
                </a:solidFill>
              </a:rPr>
              <a:t>SUB PROBLEMAS</a:t>
            </a:r>
          </a:p>
          <a:p>
            <a:pPr algn="just"/>
            <a:endParaRPr lang="es-EC" sz="3200" b="1" dirty="0">
              <a:solidFill>
                <a:srgbClr val="FFFF00"/>
              </a:solidFill>
              <a:effectLst>
                <a:glow rad="101600">
                  <a:schemeClr val="tx1">
                    <a:alpha val="60000"/>
                  </a:schemeClr>
                </a:glow>
                <a:outerShdw blurRad="50800" dist="38100" algn="l" rotWithShape="0">
                  <a:prstClr val="black">
                    <a:alpha val="40000"/>
                  </a:prstClr>
                </a:outerShdw>
                <a:reflection blurRad="6350" stA="55000" endA="300" endPos="455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ndos-pantalla-3d-corazon.jpg"/>
          <p:cNvPicPr>
            <a:picLocks noGrp="1" noChangeAspect="1"/>
          </p:cNvPicPr>
          <p:nvPr>
            <p:ph idx="1"/>
          </p:nvPr>
        </p:nvPicPr>
        <p:blipFill>
          <a:blip r:embed="rId2"/>
          <a:stretch>
            <a:fillRect/>
          </a:stretch>
        </p:blipFill>
        <p:spPr>
          <a:xfrm>
            <a:off x="0" y="-39422"/>
            <a:ext cx="9144000" cy="6897422"/>
          </a:xfrm>
        </p:spPr>
      </p:pic>
      <p:sp>
        <p:nvSpPr>
          <p:cNvPr id="2" name="1 Título"/>
          <p:cNvSpPr>
            <a:spLocks noGrp="1"/>
          </p:cNvSpPr>
          <p:nvPr>
            <p:ph type="title"/>
          </p:nvPr>
        </p:nvSpPr>
        <p:spPr/>
        <p:txBody>
          <a:bodyPr/>
          <a:lstStyle/>
          <a:p>
            <a:endParaRPr lang="es-EC"/>
          </a:p>
        </p:txBody>
      </p:sp>
      <p:sp>
        <p:nvSpPr>
          <p:cNvPr id="5" name="4 Redondear rectángulo de esquina del mismo lado"/>
          <p:cNvSpPr/>
          <p:nvPr/>
        </p:nvSpPr>
        <p:spPr>
          <a:xfrm>
            <a:off x="1071538" y="714356"/>
            <a:ext cx="6786610" cy="2000264"/>
          </a:xfrm>
          <a:prstGeom prst="round2SameRect">
            <a:avLst/>
          </a:prstGeom>
          <a:blipFill>
            <a:blip r:embed="rId3"/>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i="1" dirty="0" smtClean="0">
                <a:ln>
                  <a:solidFill>
                    <a:schemeClr val="bg1"/>
                  </a:solidFill>
                </a:ln>
                <a:solidFill>
                  <a:srgbClr val="00B0F0"/>
                </a:solidFill>
              </a:rPr>
              <a:t>Analizar la planificación deportiva utilizada en la escuela de futbol del Club Deportivo el Nacional Esmeraldas y determinar  su incidencia en la formación técnica táctico de la categoría 13-14 y 15-16 años. </a:t>
            </a:r>
            <a:endParaRPr lang="es-EC" sz="2400" b="1" i="1" dirty="0" smtClean="0">
              <a:ln>
                <a:solidFill>
                  <a:schemeClr val="bg1"/>
                </a:solidFill>
              </a:ln>
              <a:solidFill>
                <a:srgbClr val="00B0F0"/>
              </a:solidFill>
            </a:endParaRPr>
          </a:p>
          <a:p>
            <a:pPr algn="ctr"/>
            <a:endParaRPr lang="es-EC" dirty="0"/>
          </a:p>
        </p:txBody>
      </p:sp>
      <p:sp>
        <p:nvSpPr>
          <p:cNvPr id="6" name="AutoShape 9"/>
          <p:cNvSpPr>
            <a:spLocks noChangeArrowheads="1"/>
          </p:cNvSpPr>
          <p:nvPr/>
        </p:nvSpPr>
        <p:spPr bwMode="auto">
          <a:xfrm>
            <a:off x="2928926" y="3143248"/>
            <a:ext cx="5759450" cy="785818"/>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algn="ctr" eaLnBrk="0" hangingPunct="0">
              <a:lnSpc>
                <a:spcPct val="120000"/>
              </a:lnSpc>
              <a:buClrTx/>
              <a:buSzTx/>
              <a:tabLst>
                <a:tab pos="1433513" algn="l"/>
              </a:tabLst>
              <a:defRPr/>
            </a:pPr>
            <a:r>
              <a:rPr lang="es-ES" b="1" dirty="0" smtClean="0"/>
              <a:t>Analizar la planificación Anual, Macro, Meso, Micro y la Sesión de entrenamiento.</a:t>
            </a:r>
            <a:endParaRPr lang="es-ES" b="1" dirty="0">
              <a:ln>
                <a:solidFill>
                  <a:schemeClr val="tx2">
                    <a:lumMod val="60000"/>
                    <a:lumOff val="40000"/>
                  </a:schemeClr>
                </a:solidFill>
              </a:ln>
              <a:solidFill>
                <a:schemeClr val="tx1"/>
              </a:solidFill>
              <a:ea typeface="SimSun" pitchFamily="2" charset="-122"/>
              <a:cs typeface="Arial" charset="0"/>
            </a:endParaRPr>
          </a:p>
        </p:txBody>
      </p:sp>
      <p:sp>
        <p:nvSpPr>
          <p:cNvPr id="7" name="6 Rectángulo"/>
          <p:cNvSpPr/>
          <p:nvPr/>
        </p:nvSpPr>
        <p:spPr>
          <a:xfrm>
            <a:off x="1857356" y="0"/>
            <a:ext cx="4927952" cy="707886"/>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s-ES" sz="4000" b="1" cap="none" spc="0" dirty="0" smtClean="0">
                <a:ln w="900" cmpd="sng">
                  <a:solidFill>
                    <a:schemeClr val="accent1">
                      <a:satMod val="190000"/>
                      <a:alpha val="55000"/>
                    </a:schemeClr>
                  </a:solidFill>
                  <a:prstDash val="solid"/>
                </a:ln>
                <a:solidFill>
                  <a:schemeClr val="accent1">
                    <a:satMod val="200000"/>
                    <a:tint val="3000"/>
                  </a:schemeClr>
                </a:solidFill>
                <a:effectLst>
                  <a:outerShdw blurRad="50800" dist="38100" algn="l" rotWithShape="0">
                    <a:prstClr val="black">
                      <a:alpha val="40000"/>
                    </a:prstClr>
                  </a:outerShdw>
                  <a:reflection blurRad="6350" stA="55000" endA="300" endPos="45500" dir="5400000" sy="-100000" algn="bl" rotWithShape="0"/>
                </a:effectLst>
                <a:latin typeface="Algerian" pitchFamily="82" charset="0"/>
              </a:rPr>
              <a:t>OBJETIVO GENERAL</a:t>
            </a:r>
            <a:endParaRPr lang="es-ES" sz="4000" b="1" cap="none" spc="0" dirty="0">
              <a:ln w="900" cmpd="sng">
                <a:solidFill>
                  <a:schemeClr val="accent1">
                    <a:satMod val="190000"/>
                    <a:alpha val="55000"/>
                  </a:schemeClr>
                </a:solidFill>
                <a:prstDash val="solid"/>
              </a:ln>
              <a:solidFill>
                <a:schemeClr val="accent1">
                  <a:satMod val="200000"/>
                  <a:tint val="3000"/>
                </a:schemeClr>
              </a:solidFill>
              <a:effectLst>
                <a:outerShdw blurRad="50800" dist="38100" algn="l" rotWithShape="0">
                  <a:prstClr val="black">
                    <a:alpha val="40000"/>
                  </a:prstClr>
                </a:outerShdw>
                <a:reflection blurRad="6350" stA="55000" endA="300" endPos="45500" dir="5400000" sy="-100000" algn="bl" rotWithShape="0"/>
              </a:effectLst>
              <a:latin typeface="Algerian" pitchFamily="82" charset="0"/>
            </a:endParaRPr>
          </a:p>
        </p:txBody>
      </p:sp>
      <p:sp>
        <p:nvSpPr>
          <p:cNvPr id="8" name="7 Rectángulo"/>
          <p:cNvSpPr/>
          <p:nvPr/>
        </p:nvSpPr>
        <p:spPr>
          <a:xfrm rot="16200000">
            <a:off x="-540167" y="4653966"/>
            <a:ext cx="3909275"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s-ES" sz="2000" b="1" cap="none" spc="0" dirty="0" smtClean="0">
                <a:ln w="900" cmpd="sng">
                  <a:solidFill>
                    <a:schemeClr val="accent1">
                      <a:satMod val="190000"/>
                      <a:alpha val="55000"/>
                    </a:schemeClr>
                  </a:solidFill>
                  <a:prstDash val="solid"/>
                </a:ln>
                <a:solidFill>
                  <a:srgbClr val="FFFF00"/>
                </a:solidFill>
                <a:effectLst>
                  <a:outerShdw blurRad="50800" dist="38100" algn="l" rotWithShape="0">
                    <a:prstClr val="black">
                      <a:alpha val="40000"/>
                    </a:prstClr>
                  </a:outerShdw>
                  <a:reflection blurRad="6350" stA="55000" endA="300" endPos="45500" dir="5400000" sy="-100000" algn="bl" rotWithShape="0"/>
                </a:effectLst>
                <a:latin typeface="Arial Black" pitchFamily="34" charset="0"/>
              </a:rPr>
              <a:t>OBJETIVOS  ESPECIFICOS</a:t>
            </a:r>
            <a:endParaRPr lang="es-ES" sz="2000" b="1" cap="none" spc="0" dirty="0">
              <a:ln w="900" cmpd="sng">
                <a:solidFill>
                  <a:schemeClr val="accent1">
                    <a:satMod val="190000"/>
                    <a:alpha val="55000"/>
                  </a:schemeClr>
                </a:solidFill>
                <a:prstDash val="solid"/>
              </a:ln>
              <a:solidFill>
                <a:srgbClr val="FFFF00"/>
              </a:solidFill>
              <a:effectLst>
                <a:outerShdw blurRad="50800" dist="38100" algn="l" rotWithShape="0">
                  <a:prstClr val="black">
                    <a:alpha val="40000"/>
                  </a:prstClr>
                </a:outerShdw>
                <a:reflection blurRad="6350" stA="55000" endA="300" endPos="45500" dir="5400000" sy="-100000" algn="bl" rotWithShape="0"/>
              </a:effectLst>
              <a:latin typeface="Arial Black" pitchFamily="34" charset="0"/>
            </a:endParaRPr>
          </a:p>
        </p:txBody>
      </p:sp>
      <p:sp>
        <p:nvSpPr>
          <p:cNvPr id="9" name="AutoShape 9"/>
          <p:cNvSpPr>
            <a:spLocks noChangeArrowheads="1"/>
          </p:cNvSpPr>
          <p:nvPr/>
        </p:nvSpPr>
        <p:spPr bwMode="auto">
          <a:xfrm>
            <a:off x="2071670" y="4500570"/>
            <a:ext cx="5759450" cy="785818"/>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algn="ctr" eaLnBrk="0" hangingPunct="0">
              <a:lnSpc>
                <a:spcPct val="120000"/>
              </a:lnSpc>
              <a:buClrTx/>
              <a:buSzTx/>
              <a:tabLst>
                <a:tab pos="1433513" algn="l"/>
              </a:tabLst>
              <a:defRPr/>
            </a:pPr>
            <a:r>
              <a:rPr lang="es-ES" b="1" dirty="0" smtClean="0"/>
              <a:t>Determinar el nivel de la condición técnica de los alumnos.</a:t>
            </a:r>
            <a:endParaRPr lang="es-ES" b="1" dirty="0">
              <a:ln>
                <a:solidFill>
                  <a:schemeClr val="tx2">
                    <a:lumMod val="60000"/>
                    <a:lumOff val="40000"/>
                  </a:schemeClr>
                </a:solidFill>
              </a:ln>
              <a:solidFill>
                <a:schemeClr val="tx1"/>
              </a:solidFill>
              <a:ea typeface="SimSun" pitchFamily="2" charset="-122"/>
              <a:cs typeface="Arial" charset="0"/>
            </a:endParaRPr>
          </a:p>
        </p:txBody>
      </p:sp>
      <p:sp>
        <p:nvSpPr>
          <p:cNvPr id="10" name="AutoShape 9"/>
          <p:cNvSpPr>
            <a:spLocks noChangeArrowheads="1"/>
          </p:cNvSpPr>
          <p:nvPr/>
        </p:nvSpPr>
        <p:spPr bwMode="auto">
          <a:xfrm>
            <a:off x="3214678" y="5786454"/>
            <a:ext cx="5759450" cy="785818"/>
          </a:xfrm>
          <a:prstGeom prst="roundRect">
            <a:avLst>
              <a:gd name="adj" fmla="val 50000"/>
            </a:avLst>
          </a:prstGeom>
          <a:solidFill>
            <a:schemeClr val="accent2"/>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algn="ctr" eaLnBrk="0" hangingPunct="0">
              <a:lnSpc>
                <a:spcPct val="120000"/>
              </a:lnSpc>
              <a:buClrTx/>
              <a:buSzTx/>
              <a:tabLst>
                <a:tab pos="1433513" algn="l"/>
              </a:tabLst>
              <a:defRPr/>
            </a:pPr>
            <a:r>
              <a:rPr lang="es-ES" b="1" i="1" dirty="0" smtClean="0"/>
              <a:t>Determinara el nivel de condición táctica de los alumnos.</a:t>
            </a:r>
            <a:endParaRPr lang="es-ES" b="1" i="1" dirty="0">
              <a:ln>
                <a:solidFill>
                  <a:schemeClr val="tx2">
                    <a:lumMod val="60000"/>
                    <a:lumOff val="40000"/>
                  </a:schemeClr>
                </a:solidFill>
              </a:ln>
              <a:solidFill>
                <a:schemeClr val="tx1"/>
              </a:solidFill>
              <a:ea typeface="SimSun" pitchFamily="2" charset="-122"/>
              <a:cs typeface="Arial"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balón-de-fútbol-en-el-campo-wallpapers_21883_1920x1200.jpg"/>
          <p:cNvPicPr>
            <a:picLocks noGrp="1" noChangeAspect="1"/>
          </p:cNvPicPr>
          <p:nvPr>
            <p:ph idx="1"/>
          </p:nvPr>
        </p:nvPicPr>
        <p:blipFill>
          <a:blip r:embed="rId2"/>
          <a:stretch>
            <a:fillRect/>
          </a:stretch>
        </p:blipFill>
        <p:spPr>
          <a:xfrm>
            <a:off x="21565" y="0"/>
            <a:ext cx="9122435" cy="6858000"/>
          </a:xfrm>
        </p:spPr>
      </p:pic>
      <p:sp>
        <p:nvSpPr>
          <p:cNvPr id="2" name="1 Título"/>
          <p:cNvSpPr>
            <a:spLocks noGrp="1"/>
          </p:cNvSpPr>
          <p:nvPr>
            <p:ph type="title"/>
          </p:nvPr>
        </p:nvSpPr>
        <p:spPr/>
        <p:txBody>
          <a:bodyPr/>
          <a:lstStyle/>
          <a:p>
            <a:endParaRPr lang="es-EC" dirty="0"/>
          </a:p>
        </p:txBody>
      </p:sp>
      <p:sp>
        <p:nvSpPr>
          <p:cNvPr id="5" name="4 Rectángulo"/>
          <p:cNvSpPr/>
          <p:nvPr/>
        </p:nvSpPr>
        <p:spPr>
          <a:xfrm>
            <a:off x="3214678" y="0"/>
            <a:ext cx="2630848" cy="707886"/>
          </a:xfrm>
          <a:prstGeom prst="rect">
            <a:avLst/>
          </a:prstGeom>
          <a:noFill/>
        </p:spPr>
        <p:txBody>
          <a:bodyPr wrap="none" lIns="91440" tIns="45720" rIns="91440" bIns="45720">
            <a:spAutoFit/>
            <a:scene3d>
              <a:camera prst="orthographicFront"/>
              <a:lightRig rig="threePt" dir="t"/>
            </a:scene3d>
            <a:sp3d extrusionH="57150">
              <a:bevelT w="57150" h="38100" prst="hardEdge"/>
            </a:sp3d>
          </a:bodyPr>
          <a:lstStyle/>
          <a:p>
            <a:pPr algn="ctr"/>
            <a:r>
              <a:rPr lang="es-ES" sz="4000" b="1" dirty="0" smtClean="0">
                <a:ln w="900" cmpd="sng">
                  <a:solidFill>
                    <a:schemeClr val="accent1">
                      <a:satMod val="190000"/>
                      <a:alpha val="55000"/>
                    </a:schemeClr>
                  </a:solidFill>
                  <a:prstDash val="solid"/>
                </a:ln>
                <a:solidFill>
                  <a:srgbClr val="2AF22F"/>
                </a:solidFill>
                <a:effectLst>
                  <a:glow rad="101600">
                    <a:schemeClr val="tx1">
                      <a:alpha val="60000"/>
                    </a:schemeClr>
                  </a:glow>
                  <a:outerShdw blurRad="50800" dist="38100" algn="l" rotWithShape="0">
                    <a:prstClr val="black">
                      <a:alpha val="40000"/>
                    </a:prstClr>
                  </a:outerShdw>
                  <a:reflection blurRad="6350" stA="55000" endA="300" endPos="45500" dir="5400000" sy="-100000" algn="bl" rotWithShape="0"/>
                </a:effectLst>
                <a:latin typeface="Algerian" pitchFamily="82" charset="0"/>
              </a:rPr>
              <a:t>HIPOTESIS</a:t>
            </a:r>
            <a:endParaRPr lang="es-ES" sz="4000" b="1" cap="none" spc="0" dirty="0">
              <a:ln w="900" cmpd="sng">
                <a:solidFill>
                  <a:schemeClr val="accent1">
                    <a:satMod val="190000"/>
                    <a:alpha val="55000"/>
                  </a:schemeClr>
                </a:solidFill>
                <a:prstDash val="solid"/>
              </a:ln>
              <a:solidFill>
                <a:srgbClr val="2AF22F"/>
              </a:solidFill>
              <a:effectLst>
                <a:glow rad="101600">
                  <a:schemeClr val="tx1">
                    <a:alpha val="60000"/>
                  </a:schemeClr>
                </a:glow>
                <a:outerShdw blurRad="50800" dist="38100" algn="l" rotWithShape="0">
                  <a:prstClr val="black">
                    <a:alpha val="40000"/>
                  </a:prstClr>
                </a:outerShdw>
                <a:reflection blurRad="6350" stA="55000" endA="300" endPos="45500" dir="5400000" sy="-100000" algn="bl" rotWithShape="0"/>
              </a:effectLst>
              <a:latin typeface="Algerian" pitchFamily="82" charset="0"/>
            </a:endParaRPr>
          </a:p>
        </p:txBody>
      </p:sp>
      <p:sp>
        <p:nvSpPr>
          <p:cNvPr id="6" name="AutoShape 9"/>
          <p:cNvSpPr>
            <a:spLocks noChangeArrowheads="1"/>
          </p:cNvSpPr>
          <p:nvPr/>
        </p:nvSpPr>
        <p:spPr bwMode="auto">
          <a:xfrm>
            <a:off x="428596" y="785794"/>
            <a:ext cx="8286808" cy="2071702"/>
          </a:xfrm>
          <a:prstGeom prst="roundRect">
            <a:avLst>
              <a:gd name="adj" fmla="val 50000"/>
            </a:avLst>
          </a:prstGeom>
          <a:solidFill>
            <a:srgbClr val="FFFF00"/>
          </a:solidFill>
          <a:ln w="76200"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algn="ctr" eaLnBrk="0" hangingPunct="0">
              <a:lnSpc>
                <a:spcPct val="120000"/>
              </a:lnSpc>
              <a:buClrTx/>
              <a:buSzTx/>
              <a:tabLst>
                <a:tab pos="1433513" algn="l"/>
              </a:tabLst>
              <a:defRPr/>
            </a:pPr>
            <a:r>
              <a:rPr lang="es-ES" sz="2400" b="1" dirty="0" smtClean="0">
                <a:solidFill>
                  <a:srgbClr val="FFFF00"/>
                </a:solidFill>
                <a:effectLst>
                  <a:glow rad="101600">
                    <a:schemeClr val="tx1">
                      <a:alpha val="60000"/>
                    </a:schemeClr>
                  </a:glow>
                  <a:reflection blurRad="6350" stA="55000" endA="300" endPos="45500" dir="5400000" sy="-100000" algn="bl" rotWithShape="0"/>
                </a:effectLst>
              </a:rPr>
              <a:t>La planificación deportiva utilizada en el entrenamiento de la escuela de futbol del club deportivo el Nacional Esmeraldas,  incide en la  formación técnica táctica de sus integrantes.</a:t>
            </a:r>
            <a:endParaRPr lang="es-ES" sz="2400" b="1" dirty="0">
              <a:ln>
                <a:solidFill>
                  <a:schemeClr val="tx2">
                    <a:lumMod val="60000"/>
                    <a:lumOff val="40000"/>
                  </a:schemeClr>
                </a:solidFill>
              </a:ln>
              <a:solidFill>
                <a:srgbClr val="FFFF00"/>
              </a:solidFill>
              <a:effectLst>
                <a:glow rad="101600">
                  <a:schemeClr val="tx1">
                    <a:alpha val="60000"/>
                  </a:schemeClr>
                </a:glow>
                <a:reflection blurRad="6350" stA="55000" endA="300" endPos="45500" dir="5400000" sy="-100000" algn="bl" rotWithShape="0"/>
              </a:effectLst>
              <a:ea typeface="SimSun" pitchFamily="2" charset="-122"/>
              <a:cs typeface="Arial" charset="0"/>
            </a:endParaRPr>
          </a:p>
        </p:txBody>
      </p:sp>
      <p:sp>
        <p:nvSpPr>
          <p:cNvPr id="7" name="6 Elipse"/>
          <p:cNvSpPr/>
          <p:nvPr/>
        </p:nvSpPr>
        <p:spPr>
          <a:xfrm>
            <a:off x="1857356" y="4714884"/>
            <a:ext cx="4500594"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effectLst>
            <a:outerShdw blurRad="50800" dist="38100" dir="16200000"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       VI:	</a:t>
            </a:r>
          </a:p>
          <a:p>
            <a:pPr algn="ctr"/>
            <a:r>
              <a:rPr lang="es-ES" b="1" dirty="0" smtClean="0"/>
              <a:t>La planificación deportiva. </a:t>
            </a:r>
            <a:endParaRPr lang="es-EC" b="1" dirty="0" smtClean="0"/>
          </a:p>
          <a:p>
            <a:pPr algn="ctr"/>
            <a:endParaRPr lang="es-EC" dirty="0"/>
          </a:p>
        </p:txBody>
      </p:sp>
      <p:sp>
        <p:nvSpPr>
          <p:cNvPr id="8" name="7 Elipse"/>
          <p:cNvSpPr/>
          <p:nvPr/>
        </p:nvSpPr>
        <p:spPr>
          <a:xfrm>
            <a:off x="285720" y="5929306"/>
            <a:ext cx="3929090"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effectLst>
            <a:outerShdw blurRad="50800" dist="38100" dir="2700000" algn="tl" rotWithShape="0">
              <a:prstClr val="black">
                <a:alpha val="40000"/>
              </a:prstClr>
            </a:outerShdw>
            <a:reflection blurRad="6350" stA="52000" endA="300" endPos="35000" dir="5400000" sy="-100000" algn="bl" rotWithShape="0"/>
            <a:softEdge rad="127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VD1: 	</a:t>
            </a:r>
          </a:p>
          <a:p>
            <a:pPr algn="ctr"/>
            <a:r>
              <a:rPr lang="es-ES" b="1" dirty="0" smtClean="0"/>
              <a:t>Formación técnica.</a:t>
            </a:r>
            <a:endParaRPr lang="es-EC" b="1" dirty="0" smtClean="0"/>
          </a:p>
          <a:p>
            <a:pPr algn="ctr"/>
            <a:endParaRPr lang="es-EC" dirty="0"/>
          </a:p>
        </p:txBody>
      </p:sp>
      <p:sp>
        <p:nvSpPr>
          <p:cNvPr id="9" name="8 Elipse"/>
          <p:cNvSpPr/>
          <p:nvPr/>
        </p:nvSpPr>
        <p:spPr>
          <a:xfrm>
            <a:off x="5000628" y="6000744"/>
            <a:ext cx="3929090" cy="85725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VD2: </a:t>
            </a:r>
          </a:p>
          <a:p>
            <a:pPr algn="ctr"/>
            <a:r>
              <a:rPr lang="es-ES" b="1" i="1" dirty="0" smtClean="0"/>
              <a:t>Formación táctica.</a:t>
            </a:r>
            <a:endParaRPr lang="es-EC" b="1" i="1" dirty="0" smtClean="0"/>
          </a:p>
          <a:p>
            <a:pPr algn="ctr"/>
            <a:endParaRPr lang="es-EC" b="1" i="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ages (7).jpg"/>
          <p:cNvPicPr>
            <a:picLocks noGrp="1" noChangeAspect="1"/>
          </p:cNvPicPr>
          <p:nvPr>
            <p:ph idx="1"/>
          </p:nvPr>
        </p:nvPicPr>
        <p:blipFill>
          <a:blip r:embed="rId2"/>
          <a:stretch>
            <a:fillRect/>
          </a:stretch>
        </p:blipFill>
        <p:spPr>
          <a:xfrm>
            <a:off x="0" y="0"/>
            <a:ext cx="9144000" cy="6858868"/>
          </a:xfrm>
        </p:spPr>
      </p:pic>
      <p:sp>
        <p:nvSpPr>
          <p:cNvPr id="2" name="1 Título"/>
          <p:cNvSpPr>
            <a:spLocks noGrp="1"/>
          </p:cNvSpPr>
          <p:nvPr>
            <p:ph type="title"/>
          </p:nvPr>
        </p:nvSpPr>
        <p:spPr/>
        <p:txBody>
          <a:bodyPr/>
          <a:lstStyle/>
          <a:p>
            <a:endParaRPr lang="es-EC"/>
          </a:p>
        </p:txBody>
      </p:sp>
      <p:sp>
        <p:nvSpPr>
          <p:cNvPr id="5" name="4 Rectángulo"/>
          <p:cNvSpPr/>
          <p:nvPr/>
        </p:nvSpPr>
        <p:spPr>
          <a:xfrm>
            <a:off x="0" y="0"/>
            <a:ext cx="4875822" cy="258532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5400" b="1" cap="none" spc="0" dirty="0" smtClean="0">
                <a:ln/>
                <a:solidFill>
                  <a:srgbClr val="FFFF00"/>
                </a:solidFill>
                <a:effectLst>
                  <a:outerShdw blurRad="50800" dist="38100" algn="l" rotWithShape="0">
                    <a:prstClr val="black">
                      <a:alpha val="40000"/>
                    </a:prstClr>
                  </a:outerShdw>
                  <a:reflection blurRad="6350" stA="55000" endA="300" endPos="45500" dir="5400000" sy="-100000" algn="bl" rotWithShape="0"/>
                </a:effectLst>
              </a:rPr>
              <a:t>SINTESIS DEL </a:t>
            </a:r>
          </a:p>
          <a:p>
            <a:r>
              <a:rPr lang="es-ES" sz="5400" b="1" cap="none" spc="0" dirty="0" smtClean="0">
                <a:ln/>
                <a:solidFill>
                  <a:srgbClr val="FFFF00"/>
                </a:solidFill>
                <a:effectLst>
                  <a:outerShdw blurRad="50800" dist="38100" algn="l" rotWithShape="0">
                    <a:prstClr val="black">
                      <a:alpha val="40000"/>
                    </a:prstClr>
                  </a:outerShdw>
                  <a:reflection blurRad="6350" stA="55000" endA="300" endPos="45500" dir="5400000" sy="-100000" algn="bl" rotWithShape="0"/>
                </a:effectLst>
              </a:rPr>
              <a:t>MARCO </a:t>
            </a:r>
          </a:p>
          <a:p>
            <a:r>
              <a:rPr lang="es-ES" sz="5400" b="1" cap="none" spc="0" dirty="0" smtClean="0">
                <a:ln/>
                <a:solidFill>
                  <a:srgbClr val="FFFF00"/>
                </a:solidFill>
                <a:effectLst>
                  <a:outerShdw blurRad="50800" dist="38100" algn="l" rotWithShape="0">
                    <a:prstClr val="black">
                      <a:alpha val="40000"/>
                    </a:prstClr>
                  </a:outerShdw>
                  <a:reflection blurRad="6350" stA="55000" endA="300" endPos="45500" dir="5400000" sy="-100000" algn="bl" rotWithShape="0"/>
                </a:effectLst>
              </a:rPr>
              <a:t>TEORICO</a:t>
            </a:r>
            <a:endParaRPr lang="es-ES" sz="5400" b="1" cap="none" spc="0" dirty="0">
              <a:ln/>
              <a:solidFill>
                <a:srgbClr val="FFFF00"/>
              </a:solidFill>
              <a:effectLst>
                <a:outerShdw blurRad="50800" dist="38100" algn="l" rotWithShape="0">
                  <a:prstClr val="black">
                    <a:alpha val="40000"/>
                  </a:prstClr>
                </a:outerShdw>
                <a:reflection blurRad="6350" stA="55000" endA="300" endPos="455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637</TotalTime>
  <Words>1862</Words>
  <Application>Microsoft Office PowerPoint</Application>
  <PresentationFormat>Presentación en pantalla (4:3)</PresentationFormat>
  <Paragraphs>203</Paragraphs>
  <Slides>36</Slides>
  <Notes>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vt:lpstr>
      <vt:lpstr>Diapositiva 13</vt:lpstr>
      <vt:lpstr>Diapositiva 14</vt:lpstr>
      <vt:lpstr>Diapositiva 15</vt:lpstr>
      <vt:lpstr>Diapositiva 16</vt:lpstr>
      <vt:lpstr>Diapositiva 17</vt:lpstr>
      <vt:lpstr>Diapositiva 18</vt:lpstr>
      <vt:lpstr>CONCLUCIONES</vt:lpstr>
      <vt:lpstr>Diapositiva 20</vt:lpstr>
      <vt:lpstr>Diapositiva 21</vt:lpstr>
      <vt:lpstr>Diapositiva 22</vt:lpstr>
      <vt:lpstr>Diapositiva 23</vt:lpstr>
      <vt:lpstr>Diapositiva 24</vt:lpstr>
      <vt:lpstr>RECOMENDACIONES</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Jimmy Intriago</dc:creator>
  <cp:lastModifiedBy>Jimmy Intriago</cp:lastModifiedBy>
  <cp:revision>77</cp:revision>
  <dcterms:created xsi:type="dcterms:W3CDTF">2013-02-06T02:24:22Z</dcterms:created>
  <dcterms:modified xsi:type="dcterms:W3CDTF">2013-02-09T01:47:34Z</dcterms:modified>
</cp:coreProperties>
</file>